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96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1268" name="Group 105"/>
          <p:cNvGrpSpPr>
            <a:grpSpLocks/>
          </p:cNvGrpSpPr>
          <p:nvPr/>
        </p:nvGrpSpPr>
        <p:grpSpPr bwMode="auto">
          <a:xfrm>
            <a:off x="323850" y="174625"/>
            <a:ext cx="8496300" cy="6062663"/>
            <a:chOff x="204" y="110"/>
            <a:chExt cx="5352" cy="3819"/>
          </a:xfrm>
        </p:grpSpPr>
        <p:pic>
          <p:nvPicPr>
            <p:cNvPr id="11269" name="Picture 102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61"/>
              <a:ext cx="2904" cy="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0" name="Picture 103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2" y="110"/>
              <a:ext cx="2634" cy="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1" name="Text Box 90"/>
            <p:cNvSpPr txBox="1">
              <a:spLocks noChangeArrowheads="1"/>
            </p:cNvSpPr>
            <p:nvPr/>
          </p:nvSpPr>
          <p:spPr bwMode="gray">
            <a:xfrm>
              <a:off x="839" y="1929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1272" name="Text Box 104"/>
            <p:cNvSpPr txBox="1">
              <a:spLocks noChangeArrowheads="1"/>
            </p:cNvSpPr>
            <p:nvPr/>
          </p:nvSpPr>
          <p:spPr bwMode="gray">
            <a:xfrm>
              <a:off x="3515" y="1933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04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