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2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9" name="Group 368"/>
          <p:cNvGrpSpPr/>
          <p:nvPr/>
        </p:nvGrpSpPr>
        <p:grpSpPr>
          <a:xfrm>
            <a:off x="1311979" y="2290763"/>
            <a:ext cx="2868613" cy="3887788"/>
            <a:chOff x="5060973" y="2290763"/>
            <a:chExt cx="2868613" cy="3887788"/>
          </a:xfrm>
        </p:grpSpPr>
        <p:sp>
          <p:nvSpPr>
            <p:cNvPr id="370" name="Freeform 278"/>
            <p:cNvSpPr>
              <a:spLocks/>
            </p:cNvSpPr>
            <p:nvPr/>
          </p:nvSpPr>
          <p:spPr bwMode="auto">
            <a:xfrm>
              <a:off x="5240360" y="2930525"/>
              <a:ext cx="2522538" cy="2397125"/>
            </a:xfrm>
            <a:custGeom>
              <a:avLst/>
              <a:gdLst/>
              <a:ahLst/>
              <a:cxnLst>
                <a:cxn ang="0">
                  <a:pos x="1588" y="0"/>
                </a:cxn>
                <a:cxn ang="0">
                  <a:pos x="2116" y="942"/>
                </a:cxn>
                <a:cxn ang="0">
                  <a:pos x="3176" y="1153"/>
                </a:cxn>
                <a:cxn ang="0">
                  <a:pos x="2443" y="1946"/>
                </a:cxn>
                <a:cxn ang="0">
                  <a:pos x="2570" y="3020"/>
                </a:cxn>
                <a:cxn ang="0">
                  <a:pos x="1588" y="2568"/>
                </a:cxn>
                <a:cxn ang="0">
                  <a:pos x="606" y="3020"/>
                </a:cxn>
                <a:cxn ang="0">
                  <a:pos x="733" y="1946"/>
                </a:cxn>
                <a:cxn ang="0">
                  <a:pos x="0" y="1153"/>
                </a:cxn>
                <a:cxn ang="0">
                  <a:pos x="1059" y="942"/>
                </a:cxn>
                <a:cxn ang="0">
                  <a:pos x="1588" y="0"/>
                </a:cxn>
              </a:cxnLst>
              <a:rect l="0" t="0" r="r" b="b"/>
              <a:pathLst>
                <a:path w="3176" h="3020">
                  <a:moveTo>
                    <a:pt x="1588" y="0"/>
                  </a:moveTo>
                  <a:lnTo>
                    <a:pt x="2116" y="942"/>
                  </a:lnTo>
                  <a:lnTo>
                    <a:pt x="3176" y="1153"/>
                  </a:lnTo>
                  <a:lnTo>
                    <a:pt x="2443" y="1946"/>
                  </a:lnTo>
                  <a:lnTo>
                    <a:pt x="2570" y="3020"/>
                  </a:lnTo>
                  <a:lnTo>
                    <a:pt x="1588" y="2568"/>
                  </a:lnTo>
                  <a:lnTo>
                    <a:pt x="606" y="3020"/>
                  </a:lnTo>
                  <a:lnTo>
                    <a:pt x="733" y="1946"/>
                  </a:lnTo>
                  <a:lnTo>
                    <a:pt x="0" y="1153"/>
                  </a:lnTo>
                  <a:lnTo>
                    <a:pt x="1059" y="942"/>
                  </a:lnTo>
                  <a:lnTo>
                    <a:pt x="1588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Freeform 279"/>
            <p:cNvSpPr>
              <a:spLocks/>
            </p:cNvSpPr>
            <p:nvPr/>
          </p:nvSpPr>
          <p:spPr bwMode="auto">
            <a:xfrm>
              <a:off x="5060973" y="2290763"/>
              <a:ext cx="2868613" cy="773113"/>
            </a:xfrm>
            <a:custGeom>
              <a:avLst/>
              <a:gdLst/>
              <a:ahLst/>
              <a:cxnLst>
                <a:cxn ang="0">
                  <a:pos x="1814" y="0"/>
                </a:cxn>
                <a:cxn ang="0">
                  <a:pos x="1976" y="6"/>
                </a:cxn>
                <a:cxn ang="0">
                  <a:pos x="2136" y="21"/>
                </a:cxn>
                <a:cxn ang="0">
                  <a:pos x="2293" y="47"/>
                </a:cxn>
                <a:cxn ang="0">
                  <a:pos x="2447" y="83"/>
                </a:cxn>
                <a:cxn ang="0">
                  <a:pos x="2596" y="128"/>
                </a:cxn>
                <a:cxn ang="0">
                  <a:pos x="2741" y="183"/>
                </a:cxn>
                <a:cxn ang="0">
                  <a:pos x="2882" y="247"/>
                </a:cxn>
                <a:cxn ang="0">
                  <a:pos x="3018" y="318"/>
                </a:cxn>
                <a:cxn ang="0">
                  <a:pos x="3148" y="397"/>
                </a:cxn>
                <a:cxn ang="0">
                  <a:pos x="3274" y="486"/>
                </a:cxn>
                <a:cxn ang="0">
                  <a:pos x="3393" y="580"/>
                </a:cxn>
                <a:cxn ang="0">
                  <a:pos x="3506" y="682"/>
                </a:cxn>
                <a:cxn ang="0">
                  <a:pos x="3613" y="791"/>
                </a:cxn>
                <a:cxn ang="0">
                  <a:pos x="3463" y="957"/>
                </a:cxn>
                <a:cxn ang="0">
                  <a:pos x="3357" y="848"/>
                </a:cxn>
                <a:cxn ang="0">
                  <a:pos x="3244" y="746"/>
                </a:cxn>
                <a:cxn ang="0">
                  <a:pos x="3125" y="652"/>
                </a:cxn>
                <a:cxn ang="0">
                  <a:pos x="2999" y="567"/>
                </a:cxn>
                <a:cxn ang="0">
                  <a:pos x="2867" y="490"/>
                </a:cxn>
                <a:cxn ang="0">
                  <a:pos x="2730" y="420"/>
                </a:cxn>
                <a:cxn ang="0">
                  <a:pos x="2588" y="362"/>
                </a:cxn>
                <a:cxn ang="0">
                  <a:pos x="2441" y="313"/>
                </a:cxn>
                <a:cxn ang="0">
                  <a:pos x="2289" y="273"/>
                </a:cxn>
                <a:cxn ang="0">
                  <a:pos x="2134" y="245"/>
                </a:cxn>
                <a:cxn ang="0">
                  <a:pos x="1976" y="228"/>
                </a:cxn>
                <a:cxn ang="0">
                  <a:pos x="1814" y="222"/>
                </a:cxn>
                <a:cxn ang="0">
                  <a:pos x="1650" y="228"/>
                </a:cxn>
                <a:cxn ang="0">
                  <a:pos x="1490" y="247"/>
                </a:cxn>
                <a:cxn ang="0">
                  <a:pos x="1332" y="275"/>
                </a:cxn>
                <a:cxn ang="0">
                  <a:pos x="1179" y="315"/>
                </a:cxn>
                <a:cxn ang="0">
                  <a:pos x="1030" y="365"/>
                </a:cxn>
                <a:cxn ang="0">
                  <a:pos x="887" y="426"/>
                </a:cxn>
                <a:cxn ang="0">
                  <a:pos x="748" y="495"/>
                </a:cxn>
                <a:cxn ang="0">
                  <a:pos x="616" y="575"/>
                </a:cxn>
                <a:cxn ang="0">
                  <a:pos x="488" y="663"/>
                </a:cxn>
                <a:cxn ang="0">
                  <a:pos x="367" y="759"/>
                </a:cxn>
                <a:cxn ang="0">
                  <a:pos x="254" y="863"/>
                </a:cxn>
                <a:cxn ang="0">
                  <a:pos x="148" y="974"/>
                </a:cxn>
                <a:cxn ang="0">
                  <a:pos x="0" y="806"/>
                </a:cxn>
                <a:cxn ang="0">
                  <a:pos x="107" y="695"/>
                </a:cxn>
                <a:cxn ang="0">
                  <a:pos x="220" y="592"/>
                </a:cxn>
                <a:cxn ang="0">
                  <a:pos x="341" y="494"/>
                </a:cxn>
                <a:cxn ang="0">
                  <a:pos x="467" y="405"/>
                </a:cxn>
                <a:cxn ang="0">
                  <a:pos x="599" y="324"/>
                </a:cxn>
                <a:cxn ang="0">
                  <a:pos x="734" y="251"/>
                </a:cxn>
                <a:cxn ang="0">
                  <a:pos x="878" y="186"/>
                </a:cxn>
                <a:cxn ang="0">
                  <a:pos x="1025" y="130"/>
                </a:cxn>
                <a:cxn ang="0">
                  <a:pos x="1175" y="85"/>
                </a:cxn>
                <a:cxn ang="0">
                  <a:pos x="1330" y="49"/>
                </a:cxn>
                <a:cxn ang="0">
                  <a:pos x="1488" y="21"/>
                </a:cxn>
                <a:cxn ang="0">
                  <a:pos x="1650" y="6"/>
                </a:cxn>
                <a:cxn ang="0">
                  <a:pos x="1814" y="0"/>
                </a:cxn>
              </a:cxnLst>
              <a:rect l="0" t="0" r="r" b="b"/>
              <a:pathLst>
                <a:path w="3613" h="974">
                  <a:moveTo>
                    <a:pt x="1814" y="0"/>
                  </a:moveTo>
                  <a:lnTo>
                    <a:pt x="1976" y="6"/>
                  </a:lnTo>
                  <a:lnTo>
                    <a:pt x="2136" y="21"/>
                  </a:lnTo>
                  <a:lnTo>
                    <a:pt x="2293" y="47"/>
                  </a:lnTo>
                  <a:lnTo>
                    <a:pt x="2447" y="83"/>
                  </a:lnTo>
                  <a:lnTo>
                    <a:pt x="2596" y="128"/>
                  </a:lnTo>
                  <a:lnTo>
                    <a:pt x="2741" y="183"/>
                  </a:lnTo>
                  <a:lnTo>
                    <a:pt x="2882" y="247"/>
                  </a:lnTo>
                  <a:lnTo>
                    <a:pt x="3018" y="318"/>
                  </a:lnTo>
                  <a:lnTo>
                    <a:pt x="3148" y="397"/>
                  </a:lnTo>
                  <a:lnTo>
                    <a:pt x="3274" y="486"/>
                  </a:lnTo>
                  <a:lnTo>
                    <a:pt x="3393" y="580"/>
                  </a:lnTo>
                  <a:lnTo>
                    <a:pt x="3506" y="682"/>
                  </a:lnTo>
                  <a:lnTo>
                    <a:pt x="3613" y="791"/>
                  </a:lnTo>
                  <a:lnTo>
                    <a:pt x="3463" y="957"/>
                  </a:lnTo>
                  <a:lnTo>
                    <a:pt x="3357" y="848"/>
                  </a:lnTo>
                  <a:lnTo>
                    <a:pt x="3244" y="746"/>
                  </a:lnTo>
                  <a:lnTo>
                    <a:pt x="3125" y="652"/>
                  </a:lnTo>
                  <a:lnTo>
                    <a:pt x="2999" y="567"/>
                  </a:lnTo>
                  <a:lnTo>
                    <a:pt x="2867" y="490"/>
                  </a:lnTo>
                  <a:lnTo>
                    <a:pt x="2730" y="420"/>
                  </a:lnTo>
                  <a:lnTo>
                    <a:pt x="2588" y="362"/>
                  </a:lnTo>
                  <a:lnTo>
                    <a:pt x="2441" y="313"/>
                  </a:lnTo>
                  <a:lnTo>
                    <a:pt x="2289" y="273"/>
                  </a:lnTo>
                  <a:lnTo>
                    <a:pt x="2134" y="245"/>
                  </a:lnTo>
                  <a:lnTo>
                    <a:pt x="1976" y="228"/>
                  </a:lnTo>
                  <a:lnTo>
                    <a:pt x="1814" y="222"/>
                  </a:lnTo>
                  <a:lnTo>
                    <a:pt x="1650" y="228"/>
                  </a:lnTo>
                  <a:lnTo>
                    <a:pt x="1490" y="247"/>
                  </a:lnTo>
                  <a:lnTo>
                    <a:pt x="1332" y="275"/>
                  </a:lnTo>
                  <a:lnTo>
                    <a:pt x="1179" y="315"/>
                  </a:lnTo>
                  <a:lnTo>
                    <a:pt x="1030" y="365"/>
                  </a:lnTo>
                  <a:lnTo>
                    <a:pt x="887" y="426"/>
                  </a:lnTo>
                  <a:lnTo>
                    <a:pt x="748" y="495"/>
                  </a:lnTo>
                  <a:lnTo>
                    <a:pt x="616" y="575"/>
                  </a:lnTo>
                  <a:lnTo>
                    <a:pt x="488" y="663"/>
                  </a:lnTo>
                  <a:lnTo>
                    <a:pt x="367" y="759"/>
                  </a:lnTo>
                  <a:lnTo>
                    <a:pt x="254" y="863"/>
                  </a:lnTo>
                  <a:lnTo>
                    <a:pt x="148" y="974"/>
                  </a:lnTo>
                  <a:lnTo>
                    <a:pt x="0" y="806"/>
                  </a:lnTo>
                  <a:lnTo>
                    <a:pt x="107" y="695"/>
                  </a:lnTo>
                  <a:lnTo>
                    <a:pt x="220" y="592"/>
                  </a:lnTo>
                  <a:lnTo>
                    <a:pt x="341" y="494"/>
                  </a:lnTo>
                  <a:lnTo>
                    <a:pt x="467" y="405"/>
                  </a:lnTo>
                  <a:lnTo>
                    <a:pt x="599" y="324"/>
                  </a:lnTo>
                  <a:lnTo>
                    <a:pt x="734" y="251"/>
                  </a:lnTo>
                  <a:lnTo>
                    <a:pt x="878" y="186"/>
                  </a:lnTo>
                  <a:lnTo>
                    <a:pt x="1025" y="130"/>
                  </a:lnTo>
                  <a:lnTo>
                    <a:pt x="1175" y="85"/>
                  </a:lnTo>
                  <a:lnTo>
                    <a:pt x="1330" y="49"/>
                  </a:lnTo>
                  <a:lnTo>
                    <a:pt x="1488" y="21"/>
                  </a:lnTo>
                  <a:lnTo>
                    <a:pt x="1650" y="6"/>
                  </a:lnTo>
                  <a:lnTo>
                    <a:pt x="1814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Freeform 280"/>
            <p:cNvSpPr>
              <a:spLocks/>
            </p:cNvSpPr>
            <p:nvPr/>
          </p:nvSpPr>
          <p:spPr bwMode="auto">
            <a:xfrm>
              <a:off x="5561035" y="5786438"/>
              <a:ext cx="1851025" cy="392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258" y="70"/>
                </a:cxn>
                <a:cxn ang="0">
                  <a:pos x="403" y="130"/>
                </a:cxn>
                <a:cxn ang="0">
                  <a:pos x="550" y="179"/>
                </a:cxn>
                <a:cxn ang="0">
                  <a:pos x="703" y="219"/>
                </a:cxn>
                <a:cxn ang="0">
                  <a:pos x="861" y="249"/>
                </a:cxn>
                <a:cxn ang="0">
                  <a:pos x="1021" y="266"/>
                </a:cxn>
                <a:cxn ang="0">
                  <a:pos x="1185" y="272"/>
                </a:cxn>
                <a:cxn ang="0">
                  <a:pos x="1341" y="266"/>
                </a:cxn>
                <a:cxn ang="0">
                  <a:pos x="1496" y="251"/>
                </a:cxn>
                <a:cxn ang="0">
                  <a:pos x="1647" y="223"/>
                </a:cxn>
                <a:cxn ang="0">
                  <a:pos x="1794" y="187"/>
                </a:cxn>
                <a:cxn ang="0">
                  <a:pos x="1935" y="142"/>
                </a:cxn>
                <a:cxn ang="0">
                  <a:pos x="2074" y="85"/>
                </a:cxn>
                <a:cxn ang="0">
                  <a:pos x="2208" y="21"/>
                </a:cxn>
                <a:cxn ang="0">
                  <a:pos x="2333" y="208"/>
                </a:cxn>
                <a:cxn ang="0">
                  <a:pos x="2203" y="272"/>
                </a:cxn>
                <a:cxn ang="0">
                  <a:pos x="2067" y="330"/>
                </a:cxn>
                <a:cxn ang="0">
                  <a:pos x="1927" y="379"/>
                </a:cxn>
                <a:cxn ang="0">
                  <a:pos x="1786" y="419"/>
                </a:cxn>
                <a:cxn ang="0">
                  <a:pos x="1639" y="451"/>
                </a:cxn>
                <a:cxn ang="0">
                  <a:pos x="1490" y="475"/>
                </a:cxn>
                <a:cxn ang="0">
                  <a:pos x="1340" y="488"/>
                </a:cxn>
                <a:cxn ang="0">
                  <a:pos x="1185" y="494"/>
                </a:cxn>
                <a:cxn ang="0">
                  <a:pos x="1025" y="488"/>
                </a:cxn>
                <a:cxn ang="0">
                  <a:pos x="868" y="473"/>
                </a:cxn>
                <a:cxn ang="0">
                  <a:pos x="714" y="449"/>
                </a:cxn>
                <a:cxn ang="0">
                  <a:pos x="563" y="415"/>
                </a:cxn>
                <a:cxn ang="0">
                  <a:pos x="416" y="372"/>
                </a:cxn>
                <a:cxn ang="0">
                  <a:pos x="273" y="319"/>
                </a:cxn>
                <a:cxn ang="0">
                  <a:pos x="134" y="259"/>
                </a:cxn>
                <a:cxn ang="0">
                  <a:pos x="0" y="189"/>
                </a:cxn>
                <a:cxn ang="0">
                  <a:pos x="120" y="0"/>
                </a:cxn>
              </a:cxnLst>
              <a:rect l="0" t="0" r="r" b="b"/>
              <a:pathLst>
                <a:path w="2333" h="494">
                  <a:moveTo>
                    <a:pt x="120" y="0"/>
                  </a:moveTo>
                  <a:lnTo>
                    <a:pt x="258" y="70"/>
                  </a:lnTo>
                  <a:lnTo>
                    <a:pt x="403" y="130"/>
                  </a:lnTo>
                  <a:lnTo>
                    <a:pt x="550" y="179"/>
                  </a:lnTo>
                  <a:lnTo>
                    <a:pt x="703" y="219"/>
                  </a:lnTo>
                  <a:lnTo>
                    <a:pt x="861" y="249"/>
                  </a:lnTo>
                  <a:lnTo>
                    <a:pt x="1021" y="266"/>
                  </a:lnTo>
                  <a:lnTo>
                    <a:pt x="1185" y="272"/>
                  </a:lnTo>
                  <a:lnTo>
                    <a:pt x="1341" y="266"/>
                  </a:lnTo>
                  <a:lnTo>
                    <a:pt x="1496" y="251"/>
                  </a:lnTo>
                  <a:lnTo>
                    <a:pt x="1647" y="223"/>
                  </a:lnTo>
                  <a:lnTo>
                    <a:pt x="1794" y="187"/>
                  </a:lnTo>
                  <a:lnTo>
                    <a:pt x="1935" y="142"/>
                  </a:lnTo>
                  <a:lnTo>
                    <a:pt x="2074" y="85"/>
                  </a:lnTo>
                  <a:lnTo>
                    <a:pt x="2208" y="21"/>
                  </a:lnTo>
                  <a:lnTo>
                    <a:pt x="2333" y="208"/>
                  </a:lnTo>
                  <a:lnTo>
                    <a:pt x="2203" y="272"/>
                  </a:lnTo>
                  <a:lnTo>
                    <a:pt x="2067" y="330"/>
                  </a:lnTo>
                  <a:lnTo>
                    <a:pt x="1927" y="379"/>
                  </a:lnTo>
                  <a:lnTo>
                    <a:pt x="1786" y="419"/>
                  </a:lnTo>
                  <a:lnTo>
                    <a:pt x="1639" y="451"/>
                  </a:lnTo>
                  <a:lnTo>
                    <a:pt x="1490" y="475"/>
                  </a:lnTo>
                  <a:lnTo>
                    <a:pt x="1340" y="488"/>
                  </a:lnTo>
                  <a:lnTo>
                    <a:pt x="1185" y="494"/>
                  </a:lnTo>
                  <a:lnTo>
                    <a:pt x="1025" y="488"/>
                  </a:lnTo>
                  <a:lnTo>
                    <a:pt x="868" y="473"/>
                  </a:lnTo>
                  <a:lnTo>
                    <a:pt x="714" y="449"/>
                  </a:lnTo>
                  <a:lnTo>
                    <a:pt x="563" y="415"/>
                  </a:lnTo>
                  <a:lnTo>
                    <a:pt x="416" y="372"/>
                  </a:lnTo>
                  <a:lnTo>
                    <a:pt x="273" y="319"/>
                  </a:lnTo>
                  <a:lnTo>
                    <a:pt x="134" y="259"/>
                  </a:lnTo>
                  <a:lnTo>
                    <a:pt x="0" y="189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Freeform 281"/>
            <p:cNvSpPr>
              <a:spLocks/>
            </p:cNvSpPr>
            <p:nvPr/>
          </p:nvSpPr>
          <p:spPr bwMode="auto">
            <a:xfrm>
              <a:off x="5262585" y="2590800"/>
              <a:ext cx="2463800" cy="660400"/>
            </a:xfrm>
            <a:custGeom>
              <a:avLst/>
              <a:gdLst/>
              <a:ahLst/>
              <a:cxnLst>
                <a:cxn ang="0">
                  <a:pos x="1562" y="0"/>
                </a:cxn>
                <a:cxn ang="0">
                  <a:pos x="1715" y="5"/>
                </a:cxn>
                <a:cxn ang="0">
                  <a:pos x="1862" y="22"/>
                </a:cxn>
                <a:cxn ang="0">
                  <a:pos x="2009" y="49"/>
                </a:cxn>
                <a:cxn ang="0">
                  <a:pos x="2150" y="84"/>
                </a:cxn>
                <a:cxn ang="0">
                  <a:pos x="2287" y="132"/>
                </a:cxn>
                <a:cxn ang="0">
                  <a:pos x="2421" y="186"/>
                </a:cxn>
                <a:cxn ang="0">
                  <a:pos x="2549" y="250"/>
                </a:cxn>
                <a:cxn ang="0">
                  <a:pos x="2672" y="324"/>
                </a:cxn>
                <a:cxn ang="0">
                  <a:pos x="2791" y="405"/>
                </a:cxn>
                <a:cxn ang="0">
                  <a:pos x="2902" y="493"/>
                </a:cxn>
                <a:cxn ang="0">
                  <a:pos x="3007" y="589"/>
                </a:cxn>
                <a:cxn ang="0">
                  <a:pos x="3105" y="693"/>
                </a:cxn>
                <a:cxn ang="0">
                  <a:pos x="3000" y="808"/>
                </a:cxn>
                <a:cxn ang="0">
                  <a:pos x="2907" y="712"/>
                </a:cxn>
                <a:cxn ang="0">
                  <a:pos x="2811" y="621"/>
                </a:cxn>
                <a:cxn ang="0">
                  <a:pos x="2708" y="537"/>
                </a:cxn>
                <a:cxn ang="0">
                  <a:pos x="2596" y="461"/>
                </a:cxn>
                <a:cxn ang="0">
                  <a:pos x="2483" y="393"/>
                </a:cxn>
                <a:cxn ang="0">
                  <a:pos x="2363" y="331"/>
                </a:cxn>
                <a:cxn ang="0">
                  <a:pos x="2238" y="280"/>
                </a:cxn>
                <a:cxn ang="0">
                  <a:pos x="2110" y="237"/>
                </a:cxn>
                <a:cxn ang="0">
                  <a:pos x="1978" y="201"/>
                </a:cxn>
                <a:cxn ang="0">
                  <a:pos x="1843" y="177"/>
                </a:cxn>
                <a:cxn ang="0">
                  <a:pos x="1703" y="162"/>
                </a:cxn>
                <a:cxn ang="0">
                  <a:pos x="1562" y="156"/>
                </a:cxn>
                <a:cxn ang="0">
                  <a:pos x="1417" y="162"/>
                </a:cxn>
                <a:cxn ang="0">
                  <a:pos x="1276" y="177"/>
                </a:cxn>
                <a:cxn ang="0">
                  <a:pos x="1138" y="203"/>
                </a:cxn>
                <a:cxn ang="0">
                  <a:pos x="1004" y="239"/>
                </a:cxn>
                <a:cxn ang="0">
                  <a:pos x="872" y="284"/>
                </a:cxn>
                <a:cxn ang="0">
                  <a:pos x="746" y="339"/>
                </a:cxn>
                <a:cxn ang="0">
                  <a:pos x="626" y="401"/>
                </a:cxn>
                <a:cxn ang="0">
                  <a:pos x="509" y="472"/>
                </a:cxn>
                <a:cxn ang="0">
                  <a:pos x="398" y="552"/>
                </a:cxn>
                <a:cxn ang="0">
                  <a:pos x="294" y="636"/>
                </a:cxn>
                <a:cxn ang="0">
                  <a:pos x="196" y="731"/>
                </a:cxn>
                <a:cxn ang="0">
                  <a:pos x="104" y="830"/>
                </a:cxn>
                <a:cxn ang="0">
                  <a:pos x="0" y="712"/>
                </a:cxn>
                <a:cxn ang="0">
                  <a:pos x="98" y="606"/>
                </a:cxn>
                <a:cxn ang="0">
                  <a:pos x="205" y="508"/>
                </a:cxn>
                <a:cxn ang="0">
                  <a:pos x="317" y="416"/>
                </a:cxn>
                <a:cxn ang="0">
                  <a:pos x="435" y="333"/>
                </a:cxn>
                <a:cxn ang="0">
                  <a:pos x="560" y="260"/>
                </a:cxn>
                <a:cxn ang="0">
                  <a:pos x="692" y="192"/>
                </a:cxn>
                <a:cxn ang="0">
                  <a:pos x="825" y="135"/>
                </a:cxn>
                <a:cxn ang="0">
                  <a:pos x="965" y="88"/>
                </a:cxn>
                <a:cxn ang="0">
                  <a:pos x="1110" y="51"/>
                </a:cxn>
                <a:cxn ang="0">
                  <a:pos x="1257" y="22"/>
                </a:cxn>
                <a:cxn ang="0">
                  <a:pos x="1408" y="5"/>
                </a:cxn>
                <a:cxn ang="0">
                  <a:pos x="1562" y="0"/>
                </a:cxn>
              </a:cxnLst>
              <a:rect l="0" t="0" r="r" b="b"/>
              <a:pathLst>
                <a:path w="3105" h="830">
                  <a:moveTo>
                    <a:pt x="1562" y="0"/>
                  </a:moveTo>
                  <a:lnTo>
                    <a:pt x="1715" y="5"/>
                  </a:lnTo>
                  <a:lnTo>
                    <a:pt x="1862" y="22"/>
                  </a:lnTo>
                  <a:lnTo>
                    <a:pt x="2009" y="49"/>
                  </a:lnTo>
                  <a:lnTo>
                    <a:pt x="2150" y="84"/>
                  </a:lnTo>
                  <a:lnTo>
                    <a:pt x="2287" y="132"/>
                  </a:lnTo>
                  <a:lnTo>
                    <a:pt x="2421" y="186"/>
                  </a:lnTo>
                  <a:lnTo>
                    <a:pt x="2549" y="250"/>
                  </a:lnTo>
                  <a:lnTo>
                    <a:pt x="2672" y="324"/>
                  </a:lnTo>
                  <a:lnTo>
                    <a:pt x="2791" y="405"/>
                  </a:lnTo>
                  <a:lnTo>
                    <a:pt x="2902" y="493"/>
                  </a:lnTo>
                  <a:lnTo>
                    <a:pt x="3007" y="589"/>
                  </a:lnTo>
                  <a:lnTo>
                    <a:pt x="3105" y="693"/>
                  </a:lnTo>
                  <a:lnTo>
                    <a:pt x="3000" y="808"/>
                  </a:lnTo>
                  <a:lnTo>
                    <a:pt x="2907" y="712"/>
                  </a:lnTo>
                  <a:lnTo>
                    <a:pt x="2811" y="621"/>
                  </a:lnTo>
                  <a:lnTo>
                    <a:pt x="2708" y="537"/>
                  </a:lnTo>
                  <a:lnTo>
                    <a:pt x="2596" y="461"/>
                  </a:lnTo>
                  <a:lnTo>
                    <a:pt x="2483" y="393"/>
                  </a:lnTo>
                  <a:lnTo>
                    <a:pt x="2363" y="331"/>
                  </a:lnTo>
                  <a:lnTo>
                    <a:pt x="2238" y="280"/>
                  </a:lnTo>
                  <a:lnTo>
                    <a:pt x="2110" y="237"/>
                  </a:lnTo>
                  <a:lnTo>
                    <a:pt x="1978" y="201"/>
                  </a:lnTo>
                  <a:lnTo>
                    <a:pt x="1843" y="177"/>
                  </a:lnTo>
                  <a:lnTo>
                    <a:pt x="1703" y="162"/>
                  </a:lnTo>
                  <a:lnTo>
                    <a:pt x="1562" y="156"/>
                  </a:lnTo>
                  <a:lnTo>
                    <a:pt x="1417" y="162"/>
                  </a:lnTo>
                  <a:lnTo>
                    <a:pt x="1276" y="177"/>
                  </a:lnTo>
                  <a:lnTo>
                    <a:pt x="1138" y="203"/>
                  </a:lnTo>
                  <a:lnTo>
                    <a:pt x="1004" y="239"/>
                  </a:lnTo>
                  <a:lnTo>
                    <a:pt x="872" y="284"/>
                  </a:lnTo>
                  <a:lnTo>
                    <a:pt x="746" y="339"/>
                  </a:lnTo>
                  <a:lnTo>
                    <a:pt x="626" y="401"/>
                  </a:lnTo>
                  <a:lnTo>
                    <a:pt x="509" y="472"/>
                  </a:lnTo>
                  <a:lnTo>
                    <a:pt x="398" y="552"/>
                  </a:lnTo>
                  <a:lnTo>
                    <a:pt x="294" y="636"/>
                  </a:lnTo>
                  <a:lnTo>
                    <a:pt x="196" y="731"/>
                  </a:lnTo>
                  <a:lnTo>
                    <a:pt x="104" y="830"/>
                  </a:lnTo>
                  <a:lnTo>
                    <a:pt x="0" y="712"/>
                  </a:lnTo>
                  <a:lnTo>
                    <a:pt x="98" y="606"/>
                  </a:lnTo>
                  <a:lnTo>
                    <a:pt x="205" y="508"/>
                  </a:lnTo>
                  <a:lnTo>
                    <a:pt x="317" y="416"/>
                  </a:lnTo>
                  <a:lnTo>
                    <a:pt x="435" y="333"/>
                  </a:lnTo>
                  <a:lnTo>
                    <a:pt x="560" y="260"/>
                  </a:lnTo>
                  <a:lnTo>
                    <a:pt x="692" y="192"/>
                  </a:lnTo>
                  <a:lnTo>
                    <a:pt x="825" y="135"/>
                  </a:lnTo>
                  <a:lnTo>
                    <a:pt x="965" y="88"/>
                  </a:lnTo>
                  <a:lnTo>
                    <a:pt x="1110" y="51"/>
                  </a:lnTo>
                  <a:lnTo>
                    <a:pt x="1257" y="22"/>
                  </a:lnTo>
                  <a:lnTo>
                    <a:pt x="1408" y="5"/>
                  </a:lnTo>
                  <a:lnTo>
                    <a:pt x="1562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Freeform 282"/>
            <p:cNvSpPr>
              <a:spLocks/>
            </p:cNvSpPr>
            <p:nvPr/>
          </p:nvSpPr>
          <p:spPr bwMode="auto">
            <a:xfrm>
              <a:off x="5724548" y="5576888"/>
              <a:ext cx="1522413" cy="301625"/>
            </a:xfrm>
            <a:custGeom>
              <a:avLst/>
              <a:gdLst/>
              <a:ahLst/>
              <a:cxnLst>
                <a:cxn ang="0">
                  <a:pos x="83" y="0"/>
                </a:cxn>
                <a:cxn ang="0">
                  <a:pos x="200" y="58"/>
                </a:cxn>
                <a:cxn ang="0">
                  <a:pos x="321" y="107"/>
                </a:cxn>
                <a:cxn ang="0">
                  <a:pos x="447" y="149"/>
                </a:cxn>
                <a:cxn ang="0">
                  <a:pos x="575" y="181"/>
                </a:cxn>
                <a:cxn ang="0">
                  <a:pos x="707" y="205"/>
                </a:cxn>
                <a:cxn ang="0">
                  <a:pos x="842" y="218"/>
                </a:cxn>
                <a:cxn ang="0">
                  <a:pos x="980" y="224"/>
                </a:cxn>
                <a:cxn ang="0">
                  <a:pos x="1110" y="220"/>
                </a:cxn>
                <a:cxn ang="0">
                  <a:pos x="1236" y="207"/>
                </a:cxn>
                <a:cxn ang="0">
                  <a:pos x="1363" y="184"/>
                </a:cxn>
                <a:cxn ang="0">
                  <a:pos x="1485" y="156"/>
                </a:cxn>
                <a:cxn ang="0">
                  <a:pos x="1604" y="118"/>
                </a:cxn>
                <a:cxn ang="0">
                  <a:pos x="1719" y="73"/>
                </a:cxn>
                <a:cxn ang="0">
                  <a:pos x="1832" y="22"/>
                </a:cxn>
                <a:cxn ang="0">
                  <a:pos x="1918" y="154"/>
                </a:cxn>
                <a:cxn ang="0">
                  <a:pos x="1796" y="213"/>
                </a:cxn>
                <a:cxn ang="0">
                  <a:pos x="1668" y="262"/>
                </a:cxn>
                <a:cxn ang="0">
                  <a:pos x="1536" y="303"/>
                </a:cxn>
                <a:cxn ang="0">
                  <a:pos x="1402" y="335"/>
                </a:cxn>
                <a:cxn ang="0">
                  <a:pos x="1265" y="360"/>
                </a:cxn>
                <a:cxn ang="0">
                  <a:pos x="1123" y="373"/>
                </a:cxn>
                <a:cxn ang="0">
                  <a:pos x="980" y="378"/>
                </a:cxn>
                <a:cxn ang="0">
                  <a:pos x="829" y="373"/>
                </a:cxn>
                <a:cxn ang="0">
                  <a:pos x="682" y="358"/>
                </a:cxn>
                <a:cxn ang="0">
                  <a:pos x="537" y="331"/>
                </a:cxn>
                <a:cxn ang="0">
                  <a:pos x="398" y="295"/>
                </a:cxn>
                <a:cxn ang="0">
                  <a:pos x="260" y="250"/>
                </a:cxn>
                <a:cxn ang="0">
                  <a:pos x="128" y="196"/>
                </a:cxn>
                <a:cxn ang="0">
                  <a:pos x="0" y="132"/>
                </a:cxn>
                <a:cxn ang="0">
                  <a:pos x="83" y="0"/>
                </a:cxn>
              </a:cxnLst>
              <a:rect l="0" t="0" r="r" b="b"/>
              <a:pathLst>
                <a:path w="1918" h="378">
                  <a:moveTo>
                    <a:pt x="83" y="0"/>
                  </a:moveTo>
                  <a:lnTo>
                    <a:pt x="200" y="58"/>
                  </a:lnTo>
                  <a:lnTo>
                    <a:pt x="321" y="107"/>
                  </a:lnTo>
                  <a:lnTo>
                    <a:pt x="447" y="149"/>
                  </a:lnTo>
                  <a:lnTo>
                    <a:pt x="575" y="181"/>
                  </a:lnTo>
                  <a:lnTo>
                    <a:pt x="707" y="205"/>
                  </a:lnTo>
                  <a:lnTo>
                    <a:pt x="842" y="218"/>
                  </a:lnTo>
                  <a:lnTo>
                    <a:pt x="980" y="224"/>
                  </a:lnTo>
                  <a:lnTo>
                    <a:pt x="1110" y="220"/>
                  </a:lnTo>
                  <a:lnTo>
                    <a:pt x="1236" y="207"/>
                  </a:lnTo>
                  <a:lnTo>
                    <a:pt x="1363" y="184"/>
                  </a:lnTo>
                  <a:lnTo>
                    <a:pt x="1485" y="156"/>
                  </a:lnTo>
                  <a:lnTo>
                    <a:pt x="1604" y="118"/>
                  </a:lnTo>
                  <a:lnTo>
                    <a:pt x="1719" y="73"/>
                  </a:lnTo>
                  <a:lnTo>
                    <a:pt x="1832" y="22"/>
                  </a:lnTo>
                  <a:lnTo>
                    <a:pt x="1918" y="154"/>
                  </a:lnTo>
                  <a:lnTo>
                    <a:pt x="1796" y="213"/>
                  </a:lnTo>
                  <a:lnTo>
                    <a:pt x="1668" y="262"/>
                  </a:lnTo>
                  <a:lnTo>
                    <a:pt x="1536" y="303"/>
                  </a:lnTo>
                  <a:lnTo>
                    <a:pt x="1402" y="335"/>
                  </a:lnTo>
                  <a:lnTo>
                    <a:pt x="1265" y="360"/>
                  </a:lnTo>
                  <a:lnTo>
                    <a:pt x="1123" y="373"/>
                  </a:lnTo>
                  <a:lnTo>
                    <a:pt x="980" y="378"/>
                  </a:lnTo>
                  <a:lnTo>
                    <a:pt x="829" y="373"/>
                  </a:lnTo>
                  <a:lnTo>
                    <a:pt x="682" y="358"/>
                  </a:lnTo>
                  <a:lnTo>
                    <a:pt x="537" y="331"/>
                  </a:lnTo>
                  <a:lnTo>
                    <a:pt x="398" y="295"/>
                  </a:lnTo>
                  <a:lnTo>
                    <a:pt x="260" y="250"/>
                  </a:lnTo>
                  <a:lnTo>
                    <a:pt x="128" y="196"/>
                  </a:lnTo>
                  <a:lnTo>
                    <a:pt x="0" y="132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SPORT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8" name="Group 367"/>
          <p:cNvGrpSpPr/>
          <p:nvPr/>
        </p:nvGrpSpPr>
        <p:grpSpPr>
          <a:xfrm>
            <a:off x="5206233" y="2290763"/>
            <a:ext cx="2868613" cy="3887788"/>
            <a:chOff x="5060973" y="2290763"/>
            <a:chExt cx="2868613" cy="3887788"/>
          </a:xfrm>
        </p:grpSpPr>
        <p:sp>
          <p:nvSpPr>
            <p:cNvPr id="6422" name="Freeform 278"/>
            <p:cNvSpPr>
              <a:spLocks/>
            </p:cNvSpPr>
            <p:nvPr/>
          </p:nvSpPr>
          <p:spPr bwMode="auto">
            <a:xfrm>
              <a:off x="5240360" y="2930525"/>
              <a:ext cx="2522538" cy="2397125"/>
            </a:xfrm>
            <a:custGeom>
              <a:avLst/>
              <a:gdLst/>
              <a:ahLst/>
              <a:cxnLst>
                <a:cxn ang="0">
                  <a:pos x="1588" y="0"/>
                </a:cxn>
                <a:cxn ang="0">
                  <a:pos x="2116" y="942"/>
                </a:cxn>
                <a:cxn ang="0">
                  <a:pos x="3176" y="1153"/>
                </a:cxn>
                <a:cxn ang="0">
                  <a:pos x="2443" y="1946"/>
                </a:cxn>
                <a:cxn ang="0">
                  <a:pos x="2570" y="3020"/>
                </a:cxn>
                <a:cxn ang="0">
                  <a:pos x="1588" y="2568"/>
                </a:cxn>
                <a:cxn ang="0">
                  <a:pos x="606" y="3020"/>
                </a:cxn>
                <a:cxn ang="0">
                  <a:pos x="733" y="1946"/>
                </a:cxn>
                <a:cxn ang="0">
                  <a:pos x="0" y="1153"/>
                </a:cxn>
                <a:cxn ang="0">
                  <a:pos x="1059" y="942"/>
                </a:cxn>
                <a:cxn ang="0">
                  <a:pos x="1588" y="0"/>
                </a:cxn>
              </a:cxnLst>
              <a:rect l="0" t="0" r="r" b="b"/>
              <a:pathLst>
                <a:path w="3176" h="3020">
                  <a:moveTo>
                    <a:pt x="1588" y="0"/>
                  </a:moveTo>
                  <a:lnTo>
                    <a:pt x="2116" y="942"/>
                  </a:lnTo>
                  <a:lnTo>
                    <a:pt x="3176" y="1153"/>
                  </a:lnTo>
                  <a:lnTo>
                    <a:pt x="2443" y="1946"/>
                  </a:lnTo>
                  <a:lnTo>
                    <a:pt x="2570" y="3020"/>
                  </a:lnTo>
                  <a:lnTo>
                    <a:pt x="1588" y="2568"/>
                  </a:lnTo>
                  <a:lnTo>
                    <a:pt x="606" y="3020"/>
                  </a:lnTo>
                  <a:lnTo>
                    <a:pt x="733" y="1946"/>
                  </a:lnTo>
                  <a:lnTo>
                    <a:pt x="0" y="1153"/>
                  </a:lnTo>
                  <a:lnTo>
                    <a:pt x="1059" y="942"/>
                  </a:lnTo>
                  <a:lnTo>
                    <a:pt x="1588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3" name="Freeform 279"/>
            <p:cNvSpPr>
              <a:spLocks/>
            </p:cNvSpPr>
            <p:nvPr/>
          </p:nvSpPr>
          <p:spPr bwMode="auto">
            <a:xfrm>
              <a:off x="5060973" y="2290763"/>
              <a:ext cx="2868613" cy="773113"/>
            </a:xfrm>
            <a:custGeom>
              <a:avLst/>
              <a:gdLst/>
              <a:ahLst/>
              <a:cxnLst>
                <a:cxn ang="0">
                  <a:pos x="1814" y="0"/>
                </a:cxn>
                <a:cxn ang="0">
                  <a:pos x="1976" y="6"/>
                </a:cxn>
                <a:cxn ang="0">
                  <a:pos x="2136" y="21"/>
                </a:cxn>
                <a:cxn ang="0">
                  <a:pos x="2293" y="47"/>
                </a:cxn>
                <a:cxn ang="0">
                  <a:pos x="2447" y="83"/>
                </a:cxn>
                <a:cxn ang="0">
                  <a:pos x="2596" y="128"/>
                </a:cxn>
                <a:cxn ang="0">
                  <a:pos x="2741" y="183"/>
                </a:cxn>
                <a:cxn ang="0">
                  <a:pos x="2882" y="247"/>
                </a:cxn>
                <a:cxn ang="0">
                  <a:pos x="3018" y="318"/>
                </a:cxn>
                <a:cxn ang="0">
                  <a:pos x="3148" y="397"/>
                </a:cxn>
                <a:cxn ang="0">
                  <a:pos x="3274" y="486"/>
                </a:cxn>
                <a:cxn ang="0">
                  <a:pos x="3393" y="580"/>
                </a:cxn>
                <a:cxn ang="0">
                  <a:pos x="3506" y="682"/>
                </a:cxn>
                <a:cxn ang="0">
                  <a:pos x="3613" y="791"/>
                </a:cxn>
                <a:cxn ang="0">
                  <a:pos x="3463" y="957"/>
                </a:cxn>
                <a:cxn ang="0">
                  <a:pos x="3357" y="848"/>
                </a:cxn>
                <a:cxn ang="0">
                  <a:pos x="3244" y="746"/>
                </a:cxn>
                <a:cxn ang="0">
                  <a:pos x="3125" y="652"/>
                </a:cxn>
                <a:cxn ang="0">
                  <a:pos x="2999" y="567"/>
                </a:cxn>
                <a:cxn ang="0">
                  <a:pos x="2867" y="490"/>
                </a:cxn>
                <a:cxn ang="0">
                  <a:pos x="2730" y="420"/>
                </a:cxn>
                <a:cxn ang="0">
                  <a:pos x="2588" y="362"/>
                </a:cxn>
                <a:cxn ang="0">
                  <a:pos x="2441" y="313"/>
                </a:cxn>
                <a:cxn ang="0">
                  <a:pos x="2289" y="273"/>
                </a:cxn>
                <a:cxn ang="0">
                  <a:pos x="2134" y="245"/>
                </a:cxn>
                <a:cxn ang="0">
                  <a:pos x="1976" y="228"/>
                </a:cxn>
                <a:cxn ang="0">
                  <a:pos x="1814" y="222"/>
                </a:cxn>
                <a:cxn ang="0">
                  <a:pos x="1650" y="228"/>
                </a:cxn>
                <a:cxn ang="0">
                  <a:pos x="1490" y="247"/>
                </a:cxn>
                <a:cxn ang="0">
                  <a:pos x="1332" y="275"/>
                </a:cxn>
                <a:cxn ang="0">
                  <a:pos x="1179" y="315"/>
                </a:cxn>
                <a:cxn ang="0">
                  <a:pos x="1030" y="365"/>
                </a:cxn>
                <a:cxn ang="0">
                  <a:pos x="887" y="426"/>
                </a:cxn>
                <a:cxn ang="0">
                  <a:pos x="748" y="495"/>
                </a:cxn>
                <a:cxn ang="0">
                  <a:pos x="616" y="575"/>
                </a:cxn>
                <a:cxn ang="0">
                  <a:pos x="488" y="663"/>
                </a:cxn>
                <a:cxn ang="0">
                  <a:pos x="367" y="759"/>
                </a:cxn>
                <a:cxn ang="0">
                  <a:pos x="254" y="863"/>
                </a:cxn>
                <a:cxn ang="0">
                  <a:pos x="148" y="974"/>
                </a:cxn>
                <a:cxn ang="0">
                  <a:pos x="0" y="806"/>
                </a:cxn>
                <a:cxn ang="0">
                  <a:pos x="107" y="695"/>
                </a:cxn>
                <a:cxn ang="0">
                  <a:pos x="220" y="592"/>
                </a:cxn>
                <a:cxn ang="0">
                  <a:pos x="341" y="494"/>
                </a:cxn>
                <a:cxn ang="0">
                  <a:pos x="467" y="405"/>
                </a:cxn>
                <a:cxn ang="0">
                  <a:pos x="599" y="324"/>
                </a:cxn>
                <a:cxn ang="0">
                  <a:pos x="734" y="251"/>
                </a:cxn>
                <a:cxn ang="0">
                  <a:pos x="878" y="186"/>
                </a:cxn>
                <a:cxn ang="0">
                  <a:pos x="1025" y="130"/>
                </a:cxn>
                <a:cxn ang="0">
                  <a:pos x="1175" y="85"/>
                </a:cxn>
                <a:cxn ang="0">
                  <a:pos x="1330" y="49"/>
                </a:cxn>
                <a:cxn ang="0">
                  <a:pos x="1488" y="21"/>
                </a:cxn>
                <a:cxn ang="0">
                  <a:pos x="1650" y="6"/>
                </a:cxn>
                <a:cxn ang="0">
                  <a:pos x="1814" y="0"/>
                </a:cxn>
              </a:cxnLst>
              <a:rect l="0" t="0" r="r" b="b"/>
              <a:pathLst>
                <a:path w="3613" h="974">
                  <a:moveTo>
                    <a:pt x="1814" y="0"/>
                  </a:moveTo>
                  <a:lnTo>
                    <a:pt x="1976" y="6"/>
                  </a:lnTo>
                  <a:lnTo>
                    <a:pt x="2136" y="21"/>
                  </a:lnTo>
                  <a:lnTo>
                    <a:pt x="2293" y="47"/>
                  </a:lnTo>
                  <a:lnTo>
                    <a:pt x="2447" y="83"/>
                  </a:lnTo>
                  <a:lnTo>
                    <a:pt x="2596" y="128"/>
                  </a:lnTo>
                  <a:lnTo>
                    <a:pt x="2741" y="183"/>
                  </a:lnTo>
                  <a:lnTo>
                    <a:pt x="2882" y="247"/>
                  </a:lnTo>
                  <a:lnTo>
                    <a:pt x="3018" y="318"/>
                  </a:lnTo>
                  <a:lnTo>
                    <a:pt x="3148" y="397"/>
                  </a:lnTo>
                  <a:lnTo>
                    <a:pt x="3274" y="486"/>
                  </a:lnTo>
                  <a:lnTo>
                    <a:pt x="3393" y="580"/>
                  </a:lnTo>
                  <a:lnTo>
                    <a:pt x="3506" y="682"/>
                  </a:lnTo>
                  <a:lnTo>
                    <a:pt x="3613" y="791"/>
                  </a:lnTo>
                  <a:lnTo>
                    <a:pt x="3463" y="957"/>
                  </a:lnTo>
                  <a:lnTo>
                    <a:pt x="3357" y="848"/>
                  </a:lnTo>
                  <a:lnTo>
                    <a:pt x="3244" y="746"/>
                  </a:lnTo>
                  <a:lnTo>
                    <a:pt x="3125" y="652"/>
                  </a:lnTo>
                  <a:lnTo>
                    <a:pt x="2999" y="567"/>
                  </a:lnTo>
                  <a:lnTo>
                    <a:pt x="2867" y="490"/>
                  </a:lnTo>
                  <a:lnTo>
                    <a:pt x="2730" y="420"/>
                  </a:lnTo>
                  <a:lnTo>
                    <a:pt x="2588" y="362"/>
                  </a:lnTo>
                  <a:lnTo>
                    <a:pt x="2441" y="313"/>
                  </a:lnTo>
                  <a:lnTo>
                    <a:pt x="2289" y="273"/>
                  </a:lnTo>
                  <a:lnTo>
                    <a:pt x="2134" y="245"/>
                  </a:lnTo>
                  <a:lnTo>
                    <a:pt x="1976" y="228"/>
                  </a:lnTo>
                  <a:lnTo>
                    <a:pt x="1814" y="222"/>
                  </a:lnTo>
                  <a:lnTo>
                    <a:pt x="1650" y="228"/>
                  </a:lnTo>
                  <a:lnTo>
                    <a:pt x="1490" y="247"/>
                  </a:lnTo>
                  <a:lnTo>
                    <a:pt x="1332" y="275"/>
                  </a:lnTo>
                  <a:lnTo>
                    <a:pt x="1179" y="315"/>
                  </a:lnTo>
                  <a:lnTo>
                    <a:pt x="1030" y="365"/>
                  </a:lnTo>
                  <a:lnTo>
                    <a:pt x="887" y="426"/>
                  </a:lnTo>
                  <a:lnTo>
                    <a:pt x="748" y="495"/>
                  </a:lnTo>
                  <a:lnTo>
                    <a:pt x="616" y="575"/>
                  </a:lnTo>
                  <a:lnTo>
                    <a:pt x="488" y="663"/>
                  </a:lnTo>
                  <a:lnTo>
                    <a:pt x="367" y="759"/>
                  </a:lnTo>
                  <a:lnTo>
                    <a:pt x="254" y="863"/>
                  </a:lnTo>
                  <a:lnTo>
                    <a:pt x="148" y="974"/>
                  </a:lnTo>
                  <a:lnTo>
                    <a:pt x="0" y="806"/>
                  </a:lnTo>
                  <a:lnTo>
                    <a:pt x="107" y="695"/>
                  </a:lnTo>
                  <a:lnTo>
                    <a:pt x="220" y="592"/>
                  </a:lnTo>
                  <a:lnTo>
                    <a:pt x="341" y="494"/>
                  </a:lnTo>
                  <a:lnTo>
                    <a:pt x="467" y="405"/>
                  </a:lnTo>
                  <a:lnTo>
                    <a:pt x="599" y="324"/>
                  </a:lnTo>
                  <a:lnTo>
                    <a:pt x="734" y="251"/>
                  </a:lnTo>
                  <a:lnTo>
                    <a:pt x="878" y="186"/>
                  </a:lnTo>
                  <a:lnTo>
                    <a:pt x="1025" y="130"/>
                  </a:lnTo>
                  <a:lnTo>
                    <a:pt x="1175" y="85"/>
                  </a:lnTo>
                  <a:lnTo>
                    <a:pt x="1330" y="49"/>
                  </a:lnTo>
                  <a:lnTo>
                    <a:pt x="1488" y="21"/>
                  </a:lnTo>
                  <a:lnTo>
                    <a:pt x="1650" y="6"/>
                  </a:lnTo>
                  <a:lnTo>
                    <a:pt x="1814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4" name="Freeform 280"/>
            <p:cNvSpPr>
              <a:spLocks/>
            </p:cNvSpPr>
            <p:nvPr/>
          </p:nvSpPr>
          <p:spPr bwMode="auto">
            <a:xfrm>
              <a:off x="5561035" y="5786438"/>
              <a:ext cx="1851025" cy="392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258" y="70"/>
                </a:cxn>
                <a:cxn ang="0">
                  <a:pos x="403" y="130"/>
                </a:cxn>
                <a:cxn ang="0">
                  <a:pos x="550" y="179"/>
                </a:cxn>
                <a:cxn ang="0">
                  <a:pos x="703" y="219"/>
                </a:cxn>
                <a:cxn ang="0">
                  <a:pos x="861" y="249"/>
                </a:cxn>
                <a:cxn ang="0">
                  <a:pos x="1021" y="266"/>
                </a:cxn>
                <a:cxn ang="0">
                  <a:pos x="1185" y="272"/>
                </a:cxn>
                <a:cxn ang="0">
                  <a:pos x="1341" y="266"/>
                </a:cxn>
                <a:cxn ang="0">
                  <a:pos x="1496" y="251"/>
                </a:cxn>
                <a:cxn ang="0">
                  <a:pos x="1647" y="223"/>
                </a:cxn>
                <a:cxn ang="0">
                  <a:pos x="1794" y="187"/>
                </a:cxn>
                <a:cxn ang="0">
                  <a:pos x="1935" y="142"/>
                </a:cxn>
                <a:cxn ang="0">
                  <a:pos x="2074" y="85"/>
                </a:cxn>
                <a:cxn ang="0">
                  <a:pos x="2208" y="21"/>
                </a:cxn>
                <a:cxn ang="0">
                  <a:pos x="2333" y="208"/>
                </a:cxn>
                <a:cxn ang="0">
                  <a:pos x="2203" y="272"/>
                </a:cxn>
                <a:cxn ang="0">
                  <a:pos x="2067" y="330"/>
                </a:cxn>
                <a:cxn ang="0">
                  <a:pos x="1927" y="379"/>
                </a:cxn>
                <a:cxn ang="0">
                  <a:pos x="1786" y="419"/>
                </a:cxn>
                <a:cxn ang="0">
                  <a:pos x="1639" y="451"/>
                </a:cxn>
                <a:cxn ang="0">
                  <a:pos x="1490" y="475"/>
                </a:cxn>
                <a:cxn ang="0">
                  <a:pos x="1340" y="488"/>
                </a:cxn>
                <a:cxn ang="0">
                  <a:pos x="1185" y="494"/>
                </a:cxn>
                <a:cxn ang="0">
                  <a:pos x="1025" y="488"/>
                </a:cxn>
                <a:cxn ang="0">
                  <a:pos x="868" y="473"/>
                </a:cxn>
                <a:cxn ang="0">
                  <a:pos x="714" y="449"/>
                </a:cxn>
                <a:cxn ang="0">
                  <a:pos x="563" y="415"/>
                </a:cxn>
                <a:cxn ang="0">
                  <a:pos x="416" y="372"/>
                </a:cxn>
                <a:cxn ang="0">
                  <a:pos x="273" y="319"/>
                </a:cxn>
                <a:cxn ang="0">
                  <a:pos x="134" y="259"/>
                </a:cxn>
                <a:cxn ang="0">
                  <a:pos x="0" y="189"/>
                </a:cxn>
                <a:cxn ang="0">
                  <a:pos x="120" y="0"/>
                </a:cxn>
              </a:cxnLst>
              <a:rect l="0" t="0" r="r" b="b"/>
              <a:pathLst>
                <a:path w="2333" h="494">
                  <a:moveTo>
                    <a:pt x="120" y="0"/>
                  </a:moveTo>
                  <a:lnTo>
                    <a:pt x="258" y="70"/>
                  </a:lnTo>
                  <a:lnTo>
                    <a:pt x="403" y="130"/>
                  </a:lnTo>
                  <a:lnTo>
                    <a:pt x="550" y="179"/>
                  </a:lnTo>
                  <a:lnTo>
                    <a:pt x="703" y="219"/>
                  </a:lnTo>
                  <a:lnTo>
                    <a:pt x="861" y="249"/>
                  </a:lnTo>
                  <a:lnTo>
                    <a:pt x="1021" y="266"/>
                  </a:lnTo>
                  <a:lnTo>
                    <a:pt x="1185" y="272"/>
                  </a:lnTo>
                  <a:lnTo>
                    <a:pt x="1341" y="266"/>
                  </a:lnTo>
                  <a:lnTo>
                    <a:pt x="1496" y="251"/>
                  </a:lnTo>
                  <a:lnTo>
                    <a:pt x="1647" y="223"/>
                  </a:lnTo>
                  <a:lnTo>
                    <a:pt x="1794" y="187"/>
                  </a:lnTo>
                  <a:lnTo>
                    <a:pt x="1935" y="142"/>
                  </a:lnTo>
                  <a:lnTo>
                    <a:pt x="2074" y="85"/>
                  </a:lnTo>
                  <a:lnTo>
                    <a:pt x="2208" y="21"/>
                  </a:lnTo>
                  <a:lnTo>
                    <a:pt x="2333" y="208"/>
                  </a:lnTo>
                  <a:lnTo>
                    <a:pt x="2203" y="272"/>
                  </a:lnTo>
                  <a:lnTo>
                    <a:pt x="2067" y="330"/>
                  </a:lnTo>
                  <a:lnTo>
                    <a:pt x="1927" y="379"/>
                  </a:lnTo>
                  <a:lnTo>
                    <a:pt x="1786" y="419"/>
                  </a:lnTo>
                  <a:lnTo>
                    <a:pt x="1639" y="451"/>
                  </a:lnTo>
                  <a:lnTo>
                    <a:pt x="1490" y="475"/>
                  </a:lnTo>
                  <a:lnTo>
                    <a:pt x="1340" y="488"/>
                  </a:lnTo>
                  <a:lnTo>
                    <a:pt x="1185" y="494"/>
                  </a:lnTo>
                  <a:lnTo>
                    <a:pt x="1025" y="488"/>
                  </a:lnTo>
                  <a:lnTo>
                    <a:pt x="868" y="473"/>
                  </a:lnTo>
                  <a:lnTo>
                    <a:pt x="714" y="449"/>
                  </a:lnTo>
                  <a:lnTo>
                    <a:pt x="563" y="415"/>
                  </a:lnTo>
                  <a:lnTo>
                    <a:pt x="416" y="372"/>
                  </a:lnTo>
                  <a:lnTo>
                    <a:pt x="273" y="319"/>
                  </a:lnTo>
                  <a:lnTo>
                    <a:pt x="134" y="259"/>
                  </a:lnTo>
                  <a:lnTo>
                    <a:pt x="0" y="189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5" name="Freeform 281"/>
            <p:cNvSpPr>
              <a:spLocks/>
            </p:cNvSpPr>
            <p:nvPr/>
          </p:nvSpPr>
          <p:spPr bwMode="auto">
            <a:xfrm>
              <a:off x="5262585" y="2590800"/>
              <a:ext cx="2463800" cy="660400"/>
            </a:xfrm>
            <a:custGeom>
              <a:avLst/>
              <a:gdLst/>
              <a:ahLst/>
              <a:cxnLst>
                <a:cxn ang="0">
                  <a:pos x="1562" y="0"/>
                </a:cxn>
                <a:cxn ang="0">
                  <a:pos x="1715" y="5"/>
                </a:cxn>
                <a:cxn ang="0">
                  <a:pos x="1862" y="22"/>
                </a:cxn>
                <a:cxn ang="0">
                  <a:pos x="2009" y="49"/>
                </a:cxn>
                <a:cxn ang="0">
                  <a:pos x="2150" y="84"/>
                </a:cxn>
                <a:cxn ang="0">
                  <a:pos x="2287" y="132"/>
                </a:cxn>
                <a:cxn ang="0">
                  <a:pos x="2421" y="186"/>
                </a:cxn>
                <a:cxn ang="0">
                  <a:pos x="2549" y="250"/>
                </a:cxn>
                <a:cxn ang="0">
                  <a:pos x="2672" y="324"/>
                </a:cxn>
                <a:cxn ang="0">
                  <a:pos x="2791" y="405"/>
                </a:cxn>
                <a:cxn ang="0">
                  <a:pos x="2902" y="493"/>
                </a:cxn>
                <a:cxn ang="0">
                  <a:pos x="3007" y="589"/>
                </a:cxn>
                <a:cxn ang="0">
                  <a:pos x="3105" y="693"/>
                </a:cxn>
                <a:cxn ang="0">
                  <a:pos x="3000" y="808"/>
                </a:cxn>
                <a:cxn ang="0">
                  <a:pos x="2907" y="712"/>
                </a:cxn>
                <a:cxn ang="0">
                  <a:pos x="2811" y="621"/>
                </a:cxn>
                <a:cxn ang="0">
                  <a:pos x="2708" y="537"/>
                </a:cxn>
                <a:cxn ang="0">
                  <a:pos x="2596" y="461"/>
                </a:cxn>
                <a:cxn ang="0">
                  <a:pos x="2483" y="393"/>
                </a:cxn>
                <a:cxn ang="0">
                  <a:pos x="2363" y="331"/>
                </a:cxn>
                <a:cxn ang="0">
                  <a:pos x="2238" y="280"/>
                </a:cxn>
                <a:cxn ang="0">
                  <a:pos x="2110" y="237"/>
                </a:cxn>
                <a:cxn ang="0">
                  <a:pos x="1978" y="201"/>
                </a:cxn>
                <a:cxn ang="0">
                  <a:pos x="1843" y="177"/>
                </a:cxn>
                <a:cxn ang="0">
                  <a:pos x="1703" y="162"/>
                </a:cxn>
                <a:cxn ang="0">
                  <a:pos x="1562" y="156"/>
                </a:cxn>
                <a:cxn ang="0">
                  <a:pos x="1417" y="162"/>
                </a:cxn>
                <a:cxn ang="0">
                  <a:pos x="1276" y="177"/>
                </a:cxn>
                <a:cxn ang="0">
                  <a:pos x="1138" y="203"/>
                </a:cxn>
                <a:cxn ang="0">
                  <a:pos x="1004" y="239"/>
                </a:cxn>
                <a:cxn ang="0">
                  <a:pos x="872" y="284"/>
                </a:cxn>
                <a:cxn ang="0">
                  <a:pos x="746" y="339"/>
                </a:cxn>
                <a:cxn ang="0">
                  <a:pos x="626" y="401"/>
                </a:cxn>
                <a:cxn ang="0">
                  <a:pos x="509" y="472"/>
                </a:cxn>
                <a:cxn ang="0">
                  <a:pos x="398" y="552"/>
                </a:cxn>
                <a:cxn ang="0">
                  <a:pos x="294" y="636"/>
                </a:cxn>
                <a:cxn ang="0">
                  <a:pos x="196" y="731"/>
                </a:cxn>
                <a:cxn ang="0">
                  <a:pos x="104" y="830"/>
                </a:cxn>
                <a:cxn ang="0">
                  <a:pos x="0" y="712"/>
                </a:cxn>
                <a:cxn ang="0">
                  <a:pos x="98" y="606"/>
                </a:cxn>
                <a:cxn ang="0">
                  <a:pos x="205" y="508"/>
                </a:cxn>
                <a:cxn ang="0">
                  <a:pos x="317" y="416"/>
                </a:cxn>
                <a:cxn ang="0">
                  <a:pos x="435" y="333"/>
                </a:cxn>
                <a:cxn ang="0">
                  <a:pos x="560" y="260"/>
                </a:cxn>
                <a:cxn ang="0">
                  <a:pos x="692" y="192"/>
                </a:cxn>
                <a:cxn ang="0">
                  <a:pos x="825" y="135"/>
                </a:cxn>
                <a:cxn ang="0">
                  <a:pos x="965" y="88"/>
                </a:cxn>
                <a:cxn ang="0">
                  <a:pos x="1110" y="51"/>
                </a:cxn>
                <a:cxn ang="0">
                  <a:pos x="1257" y="22"/>
                </a:cxn>
                <a:cxn ang="0">
                  <a:pos x="1408" y="5"/>
                </a:cxn>
                <a:cxn ang="0">
                  <a:pos x="1562" y="0"/>
                </a:cxn>
              </a:cxnLst>
              <a:rect l="0" t="0" r="r" b="b"/>
              <a:pathLst>
                <a:path w="3105" h="830">
                  <a:moveTo>
                    <a:pt x="1562" y="0"/>
                  </a:moveTo>
                  <a:lnTo>
                    <a:pt x="1715" y="5"/>
                  </a:lnTo>
                  <a:lnTo>
                    <a:pt x="1862" y="22"/>
                  </a:lnTo>
                  <a:lnTo>
                    <a:pt x="2009" y="49"/>
                  </a:lnTo>
                  <a:lnTo>
                    <a:pt x="2150" y="84"/>
                  </a:lnTo>
                  <a:lnTo>
                    <a:pt x="2287" y="132"/>
                  </a:lnTo>
                  <a:lnTo>
                    <a:pt x="2421" y="186"/>
                  </a:lnTo>
                  <a:lnTo>
                    <a:pt x="2549" y="250"/>
                  </a:lnTo>
                  <a:lnTo>
                    <a:pt x="2672" y="324"/>
                  </a:lnTo>
                  <a:lnTo>
                    <a:pt x="2791" y="405"/>
                  </a:lnTo>
                  <a:lnTo>
                    <a:pt x="2902" y="493"/>
                  </a:lnTo>
                  <a:lnTo>
                    <a:pt x="3007" y="589"/>
                  </a:lnTo>
                  <a:lnTo>
                    <a:pt x="3105" y="693"/>
                  </a:lnTo>
                  <a:lnTo>
                    <a:pt x="3000" y="808"/>
                  </a:lnTo>
                  <a:lnTo>
                    <a:pt x="2907" y="712"/>
                  </a:lnTo>
                  <a:lnTo>
                    <a:pt x="2811" y="621"/>
                  </a:lnTo>
                  <a:lnTo>
                    <a:pt x="2708" y="537"/>
                  </a:lnTo>
                  <a:lnTo>
                    <a:pt x="2596" y="461"/>
                  </a:lnTo>
                  <a:lnTo>
                    <a:pt x="2483" y="393"/>
                  </a:lnTo>
                  <a:lnTo>
                    <a:pt x="2363" y="331"/>
                  </a:lnTo>
                  <a:lnTo>
                    <a:pt x="2238" y="280"/>
                  </a:lnTo>
                  <a:lnTo>
                    <a:pt x="2110" y="237"/>
                  </a:lnTo>
                  <a:lnTo>
                    <a:pt x="1978" y="201"/>
                  </a:lnTo>
                  <a:lnTo>
                    <a:pt x="1843" y="177"/>
                  </a:lnTo>
                  <a:lnTo>
                    <a:pt x="1703" y="162"/>
                  </a:lnTo>
                  <a:lnTo>
                    <a:pt x="1562" y="156"/>
                  </a:lnTo>
                  <a:lnTo>
                    <a:pt x="1417" y="162"/>
                  </a:lnTo>
                  <a:lnTo>
                    <a:pt x="1276" y="177"/>
                  </a:lnTo>
                  <a:lnTo>
                    <a:pt x="1138" y="203"/>
                  </a:lnTo>
                  <a:lnTo>
                    <a:pt x="1004" y="239"/>
                  </a:lnTo>
                  <a:lnTo>
                    <a:pt x="872" y="284"/>
                  </a:lnTo>
                  <a:lnTo>
                    <a:pt x="746" y="339"/>
                  </a:lnTo>
                  <a:lnTo>
                    <a:pt x="626" y="401"/>
                  </a:lnTo>
                  <a:lnTo>
                    <a:pt x="509" y="472"/>
                  </a:lnTo>
                  <a:lnTo>
                    <a:pt x="398" y="552"/>
                  </a:lnTo>
                  <a:lnTo>
                    <a:pt x="294" y="636"/>
                  </a:lnTo>
                  <a:lnTo>
                    <a:pt x="196" y="731"/>
                  </a:lnTo>
                  <a:lnTo>
                    <a:pt x="104" y="830"/>
                  </a:lnTo>
                  <a:lnTo>
                    <a:pt x="0" y="712"/>
                  </a:lnTo>
                  <a:lnTo>
                    <a:pt x="98" y="606"/>
                  </a:lnTo>
                  <a:lnTo>
                    <a:pt x="205" y="508"/>
                  </a:lnTo>
                  <a:lnTo>
                    <a:pt x="317" y="416"/>
                  </a:lnTo>
                  <a:lnTo>
                    <a:pt x="435" y="333"/>
                  </a:lnTo>
                  <a:lnTo>
                    <a:pt x="560" y="260"/>
                  </a:lnTo>
                  <a:lnTo>
                    <a:pt x="692" y="192"/>
                  </a:lnTo>
                  <a:lnTo>
                    <a:pt x="825" y="135"/>
                  </a:lnTo>
                  <a:lnTo>
                    <a:pt x="965" y="88"/>
                  </a:lnTo>
                  <a:lnTo>
                    <a:pt x="1110" y="51"/>
                  </a:lnTo>
                  <a:lnTo>
                    <a:pt x="1257" y="22"/>
                  </a:lnTo>
                  <a:lnTo>
                    <a:pt x="1408" y="5"/>
                  </a:lnTo>
                  <a:lnTo>
                    <a:pt x="1562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6" name="Freeform 282"/>
            <p:cNvSpPr>
              <a:spLocks/>
            </p:cNvSpPr>
            <p:nvPr/>
          </p:nvSpPr>
          <p:spPr bwMode="auto">
            <a:xfrm>
              <a:off x="5724548" y="5576888"/>
              <a:ext cx="1522413" cy="301625"/>
            </a:xfrm>
            <a:custGeom>
              <a:avLst/>
              <a:gdLst/>
              <a:ahLst/>
              <a:cxnLst>
                <a:cxn ang="0">
                  <a:pos x="83" y="0"/>
                </a:cxn>
                <a:cxn ang="0">
                  <a:pos x="200" y="58"/>
                </a:cxn>
                <a:cxn ang="0">
                  <a:pos x="321" y="107"/>
                </a:cxn>
                <a:cxn ang="0">
                  <a:pos x="447" y="149"/>
                </a:cxn>
                <a:cxn ang="0">
                  <a:pos x="575" y="181"/>
                </a:cxn>
                <a:cxn ang="0">
                  <a:pos x="707" y="205"/>
                </a:cxn>
                <a:cxn ang="0">
                  <a:pos x="842" y="218"/>
                </a:cxn>
                <a:cxn ang="0">
                  <a:pos x="980" y="224"/>
                </a:cxn>
                <a:cxn ang="0">
                  <a:pos x="1110" y="220"/>
                </a:cxn>
                <a:cxn ang="0">
                  <a:pos x="1236" y="207"/>
                </a:cxn>
                <a:cxn ang="0">
                  <a:pos x="1363" y="184"/>
                </a:cxn>
                <a:cxn ang="0">
                  <a:pos x="1485" y="156"/>
                </a:cxn>
                <a:cxn ang="0">
                  <a:pos x="1604" y="118"/>
                </a:cxn>
                <a:cxn ang="0">
                  <a:pos x="1719" y="73"/>
                </a:cxn>
                <a:cxn ang="0">
                  <a:pos x="1832" y="22"/>
                </a:cxn>
                <a:cxn ang="0">
                  <a:pos x="1918" y="154"/>
                </a:cxn>
                <a:cxn ang="0">
                  <a:pos x="1796" y="213"/>
                </a:cxn>
                <a:cxn ang="0">
                  <a:pos x="1668" y="262"/>
                </a:cxn>
                <a:cxn ang="0">
                  <a:pos x="1536" y="303"/>
                </a:cxn>
                <a:cxn ang="0">
                  <a:pos x="1402" y="335"/>
                </a:cxn>
                <a:cxn ang="0">
                  <a:pos x="1265" y="360"/>
                </a:cxn>
                <a:cxn ang="0">
                  <a:pos x="1123" y="373"/>
                </a:cxn>
                <a:cxn ang="0">
                  <a:pos x="980" y="378"/>
                </a:cxn>
                <a:cxn ang="0">
                  <a:pos x="829" y="373"/>
                </a:cxn>
                <a:cxn ang="0">
                  <a:pos x="682" y="358"/>
                </a:cxn>
                <a:cxn ang="0">
                  <a:pos x="537" y="331"/>
                </a:cxn>
                <a:cxn ang="0">
                  <a:pos x="398" y="295"/>
                </a:cxn>
                <a:cxn ang="0">
                  <a:pos x="260" y="250"/>
                </a:cxn>
                <a:cxn ang="0">
                  <a:pos x="128" y="196"/>
                </a:cxn>
                <a:cxn ang="0">
                  <a:pos x="0" y="132"/>
                </a:cxn>
                <a:cxn ang="0">
                  <a:pos x="83" y="0"/>
                </a:cxn>
              </a:cxnLst>
              <a:rect l="0" t="0" r="r" b="b"/>
              <a:pathLst>
                <a:path w="1918" h="378">
                  <a:moveTo>
                    <a:pt x="83" y="0"/>
                  </a:moveTo>
                  <a:lnTo>
                    <a:pt x="200" y="58"/>
                  </a:lnTo>
                  <a:lnTo>
                    <a:pt x="321" y="107"/>
                  </a:lnTo>
                  <a:lnTo>
                    <a:pt x="447" y="149"/>
                  </a:lnTo>
                  <a:lnTo>
                    <a:pt x="575" y="181"/>
                  </a:lnTo>
                  <a:lnTo>
                    <a:pt x="707" y="205"/>
                  </a:lnTo>
                  <a:lnTo>
                    <a:pt x="842" y="218"/>
                  </a:lnTo>
                  <a:lnTo>
                    <a:pt x="980" y="224"/>
                  </a:lnTo>
                  <a:lnTo>
                    <a:pt x="1110" y="220"/>
                  </a:lnTo>
                  <a:lnTo>
                    <a:pt x="1236" y="207"/>
                  </a:lnTo>
                  <a:lnTo>
                    <a:pt x="1363" y="184"/>
                  </a:lnTo>
                  <a:lnTo>
                    <a:pt x="1485" y="156"/>
                  </a:lnTo>
                  <a:lnTo>
                    <a:pt x="1604" y="118"/>
                  </a:lnTo>
                  <a:lnTo>
                    <a:pt x="1719" y="73"/>
                  </a:lnTo>
                  <a:lnTo>
                    <a:pt x="1832" y="22"/>
                  </a:lnTo>
                  <a:lnTo>
                    <a:pt x="1918" y="154"/>
                  </a:lnTo>
                  <a:lnTo>
                    <a:pt x="1796" y="213"/>
                  </a:lnTo>
                  <a:lnTo>
                    <a:pt x="1668" y="262"/>
                  </a:lnTo>
                  <a:lnTo>
                    <a:pt x="1536" y="303"/>
                  </a:lnTo>
                  <a:lnTo>
                    <a:pt x="1402" y="335"/>
                  </a:lnTo>
                  <a:lnTo>
                    <a:pt x="1265" y="360"/>
                  </a:lnTo>
                  <a:lnTo>
                    <a:pt x="1123" y="373"/>
                  </a:lnTo>
                  <a:lnTo>
                    <a:pt x="980" y="378"/>
                  </a:lnTo>
                  <a:lnTo>
                    <a:pt x="829" y="373"/>
                  </a:lnTo>
                  <a:lnTo>
                    <a:pt x="682" y="358"/>
                  </a:lnTo>
                  <a:lnTo>
                    <a:pt x="537" y="331"/>
                  </a:lnTo>
                  <a:lnTo>
                    <a:pt x="398" y="295"/>
                  </a:lnTo>
                  <a:lnTo>
                    <a:pt x="260" y="250"/>
                  </a:lnTo>
                  <a:lnTo>
                    <a:pt x="128" y="196"/>
                  </a:lnTo>
                  <a:lnTo>
                    <a:pt x="0" y="132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28" name="Freeform 284"/>
          <p:cNvSpPr>
            <a:spLocks noEditPoints="1"/>
          </p:cNvSpPr>
          <p:nvPr/>
        </p:nvSpPr>
        <p:spPr bwMode="auto">
          <a:xfrm>
            <a:off x="6031733" y="1968500"/>
            <a:ext cx="1265238" cy="4160838"/>
          </a:xfrm>
          <a:custGeom>
            <a:avLst/>
            <a:gdLst/>
            <a:ahLst/>
            <a:cxnLst>
              <a:cxn ang="0">
                <a:pos x="753" y="5004"/>
              </a:cxn>
              <a:cxn ang="0">
                <a:pos x="680" y="390"/>
              </a:cxn>
              <a:cxn ang="0">
                <a:pos x="497" y="518"/>
              </a:cxn>
              <a:cxn ang="0">
                <a:pos x="375" y="550"/>
              </a:cxn>
              <a:cxn ang="0">
                <a:pos x="337" y="1176"/>
              </a:cxn>
              <a:cxn ang="0">
                <a:pos x="405" y="893"/>
              </a:cxn>
              <a:cxn ang="0">
                <a:pos x="880" y="1057"/>
              </a:cxn>
              <a:cxn ang="0">
                <a:pos x="891" y="1296"/>
              </a:cxn>
              <a:cxn ang="0">
                <a:pos x="733" y="366"/>
              </a:cxn>
              <a:cxn ang="0">
                <a:pos x="853" y="360"/>
              </a:cxn>
              <a:cxn ang="0">
                <a:pos x="915" y="1488"/>
              </a:cxn>
              <a:cxn ang="0">
                <a:pos x="783" y="1168"/>
              </a:cxn>
              <a:cxn ang="0">
                <a:pos x="563" y="918"/>
              </a:cxn>
              <a:cxn ang="0">
                <a:pos x="469" y="1185"/>
              </a:cxn>
              <a:cxn ang="0">
                <a:pos x="614" y="1505"/>
              </a:cxn>
              <a:cxn ang="0">
                <a:pos x="371" y="1405"/>
              </a:cxn>
              <a:cxn ang="0">
                <a:pos x="260" y="554"/>
              </a:cxn>
              <a:cxn ang="0">
                <a:pos x="373" y="360"/>
              </a:cxn>
              <a:cxn ang="0">
                <a:pos x="126" y="1134"/>
              </a:cxn>
              <a:cxn ang="0">
                <a:pos x="384" y="1916"/>
              </a:cxn>
              <a:cxn ang="0">
                <a:pos x="324" y="2664"/>
              </a:cxn>
              <a:cxn ang="0">
                <a:pos x="297" y="2939"/>
              </a:cxn>
              <a:cxn ang="0">
                <a:pos x="546" y="3542"/>
              </a:cxn>
              <a:cxn ang="0">
                <a:pos x="631" y="4180"/>
              </a:cxn>
              <a:cxn ang="0">
                <a:pos x="448" y="4973"/>
              </a:cxn>
              <a:cxn ang="0">
                <a:pos x="751" y="4892"/>
              </a:cxn>
              <a:cxn ang="0">
                <a:pos x="795" y="4410"/>
              </a:cxn>
              <a:cxn ang="0">
                <a:pos x="983" y="4210"/>
              </a:cxn>
              <a:cxn ang="0">
                <a:pos x="1320" y="4674"/>
              </a:cxn>
              <a:cxn ang="0">
                <a:pos x="1368" y="4241"/>
              </a:cxn>
              <a:cxn ang="0">
                <a:pos x="998" y="4065"/>
              </a:cxn>
              <a:cxn ang="0">
                <a:pos x="1027" y="3103"/>
              </a:cxn>
              <a:cxn ang="0">
                <a:pos x="1160" y="2739"/>
              </a:cxn>
              <a:cxn ang="0">
                <a:pos x="848" y="2244"/>
              </a:cxn>
              <a:cxn ang="0">
                <a:pos x="1030" y="1667"/>
              </a:cxn>
              <a:cxn ang="0">
                <a:pos x="1079" y="797"/>
              </a:cxn>
              <a:cxn ang="0">
                <a:pos x="979" y="539"/>
              </a:cxn>
              <a:cxn ang="0">
                <a:pos x="669" y="234"/>
              </a:cxn>
              <a:cxn ang="0">
                <a:pos x="695" y="89"/>
              </a:cxn>
              <a:cxn ang="0">
                <a:pos x="913" y="249"/>
              </a:cxn>
              <a:cxn ang="0">
                <a:pos x="1111" y="612"/>
              </a:cxn>
              <a:cxn ang="0">
                <a:pos x="1173" y="850"/>
              </a:cxn>
              <a:cxn ang="0">
                <a:pos x="1083" y="1897"/>
              </a:cxn>
              <a:cxn ang="0">
                <a:pos x="1079" y="2410"/>
              </a:cxn>
              <a:cxn ang="0">
                <a:pos x="1221" y="2824"/>
              </a:cxn>
              <a:cxn ang="0">
                <a:pos x="1013" y="3391"/>
              </a:cxn>
              <a:cxn ang="0">
                <a:pos x="1236" y="4107"/>
              </a:cxn>
              <a:cxn ang="0">
                <a:pos x="1569" y="4293"/>
              </a:cxn>
              <a:cxn ang="0">
                <a:pos x="1364" y="4960"/>
              </a:cxn>
              <a:cxn ang="0">
                <a:pos x="1141" y="4497"/>
              </a:cxn>
              <a:cxn ang="0">
                <a:pos x="932" y="4642"/>
              </a:cxn>
              <a:cxn ang="0">
                <a:pos x="1062" y="5005"/>
              </a:cxn>
              <a:cxn ang="0">
                <a:pos x="380" y="5235"/>
              </a:cxn>
              <a:cxn ang="0">
                <a:pos x="448" y="4804"/>
              </a:cxn>
              <a:cxn ang="0">
                <a:pos x="448" y="4035"/>
              </a:cxn>
              <a:cxn ang="0">
                <a:pos x="271" y="3088"/>
              </a:cxn>
              <a:cxn ang="0">
                <a:pos x="201" y="2745"/>
              </a:cxn>
              <a:cxn ang="0">
                <a:pos x="326" y="2123"/>
              </a:cxn>
              <a:cxn ang="0">
                <a:pos x="139" y="1383"/>
              </a:cxn>
              <a:cxn ang="0">
                <a:pos x="64" y="759"/>
              </a:cxn>
              <a:cxn ang="0">
                <a:pos x="418" y="123"/>
              </a:cxn>
              <a:cxn ang="0">
                <a:pos x="554" y="147"/>
              </a:cxn>
            </a:cxnLst>
            <a:rect l="0" t="0" r="r" b="b"/>
            <a:pathLst>
              <a:path w="1594" h="5243">
                <a:moveTo>
                  <a:pt x="527" y="5092"/>
                </a:moveTo>
                <a:lnTo>
                  <a:pt x="514" y="5094"/>
                </a:lnTo>
                <a:lnTo>
                  <a:pt x="480" y="5098"/>
                </a:lnTo>
                <a:lnTo>
                  <a:pt x="480" y="5102"/>
                </a:lnTo>
                <a:lnTo>
                  <a:pt x="478" y="5103"/>
                </a:lnTo>
                <a:lnTo>
                  <a:pt x="478" y="5105"/>
                </a:lnTo>
                <a:lnTo>
                  <a:pt x="486" y="5105"/>
                </a:lnTo>
                <a:lnTo>
                  <a:pt x="508" y="5103"/>
                </a:lnTo>
                <a:lnTo>
                  <a:pt x="529" y="5100"/>
                </a:lnTo>
                <a:lnTo>
                  <a:pt x="537" y="5098"/>
                </a:lnTo>
                <a:lnTo>
                  <a:pt x="542" y="5096"/>
                </a:lnTo>
                <a:lnTo>
                  <a:pt x="546" y="5092"/>
                </a:lnTo>
                <a:lnTo>
                  <a:pt x="527" y="5092"/>
                </a:lnTo>
                <a:close/>
                <a:moveTo>
                  <a:pt x="868" y="4964"/>
                </a:moveTo>
                <a:lnTo>
                  <a:pt x="829" y="4977"/>
                </a:lnTo>
                <a:lnTo>
                  <a:pt x="799" y="4989"/>
                </a:lnTo>
                <a:lnTo>
                  <a:pt x="772" y="4996"/>
                </a:lnTo>
                <a:lnTo>
                  <a:pt x="753" y="5004"/>
                </a:lnTo>
                <a:lnTo>
                  <a:pt x="750" y="5005"/>
                </a:lnTo>
                <a:lnTo>
                  <a:pt x="744" y="5011"/>
                </a:lnTo>
                <a:lnTo>
                  <a:pt x="738" y="5015"/>
                </a:lnTo>
                <a:lnTo>
                  <a:pt x="731" y="5022"/>
                </a:lnTo>
                <a:lnTo>
                  <a:pt x="755" y="5015"/>
                </a:lnTo>
                <a:lnTo>
                  <a:pt x="783" y="5013"/>
                </a:lnTo>
                <a:lnTo>
                  <a:pt x="787" y="5013"/>
                </a:lnTo>
                <a:lnTo>
                  <a:pt x="791" y="5011"/>
                </a:lnTo>
                <a:lnTo>
                  <a:pt x="797" y="5011"/>
                </a:lnTo>
                <a:lnTo>
                  <a:pt x="802" y="5009"/>
                </a:lnTo>
                <a:lnTo>
                  <a:pt x="823" y="5004"/>
                </a:lnTo>
                <a:lnTo>
                  <a:pt x="846" y="4998"/>
                </a:lnTo>
                <a:lnTo>
                  <a:pt x="885" y="4985"/>
                </a:lnTo>
                <a:lnTo>
                  <a:pt x="878" y="4975"/>
                </a:lnTo>
                <a:lnTo>
                  <a:pt x="868" y="4964"/>
                </a:lnTo>
                <a:close/>
                <a:moveTo>
                  <a:pt x="684" y="341"/>
                </a:moveTo>
                <a:lnTo>
                  <a:pt x="680" y="373"/>
                </a:lnTo>
                <a:lnTo>
                  <a:pt x="680" y="390"/>
                </a:lnTo>
                <a:lnTo>
                  <a:pt x="674" y="407"/>
                </a:lnTo>
                <a:lnTo>
                  <a:pt x="667" y="424"/>
                </a:lnTo>
                <a:lnTo>
                  <a:pt x="657" y="437"/>
                </a:lnTo>
                <a:lnTo>
                  <a:pt x="644" y="447"/>
                </a:lnTo>
                <a:lnTo>
                  <a:pt x="627" y="454"/>
                </a:lnTo>
                <a:lnTo>
                  <a:pt x="618" y="471"/>
                </a:lnTo>
                <a:lnTo>
                  <a:pt x="604" y="484"/>
                </a:lnTo>
                <a:lnTo>
                  <a:pt x="597" y="490"/>
                </a:lnTo>
                <a:lnTo>
                  <a:pt x="589" y="494"/>
                </a:lnTo>
                <a:lnTo>
                  <a:pt x="582" y="496"/>
                </a:lnTo>
                <a:lnTo>
                  <a:pt x="576" y="497"/>
                </a:lnTo>
                <a:lnTo>
                  <a:pt x="561" y="499"/>
                </a:lnTo>
                <a:lnTo>
                  <a:pt x="546" y="499"/>
                </a:lnTo>
                <a:lnTo>
                  <a:pt x="539" y="507"/>
                </a:lnTo>
                <a:lnTo>
                  <a:pt x="529" y="512"/>
                </a:lnTo>
                <a:lnTo>
                  <a:pt x="522" y="514"/>
                </a:lnTo>
                <a:lnTo>
                  <a:pt x="510" y="518"/>
                </a:lnTo>
                <a:lnTo>
                  <a:pt x="497" y="518"/>
                </a:lnTo>
                <a:lnTo>
                  <a:pt x="491" y="520"/>
                </a:lnTo>
                <a:lnTo>
                  <a:pt x="488" y="524"/>
                </a:lnTo>
                <a:lnTo>
                  <a:pt x="478" y="526"/>
                </a:lnTo>
                <a:lnTo>
                  <a:pt x="471" y="528"/>
                </a:lnTo>
                <a:lnTo>
                  <a:pt x="454" y="528"/>
                </a:lnTo>
                <a:lnTo>
                  <a:pt x="431" y="543"/>
                </a:lnTo>
                <a:lnTo>
                  <a:pt x="420" y="545"/>
                </a:lnTo>
                <a:lnTo>
                  <a:pt x="403" y="545"/>
                </a:lnTo>
                <a:lnTo>
                  <a:pt x="397" y="543"/>
                </a:lnTo>
                <a:lnTo>
                  <a:pt x="392" y="543"/>
                </a:lnTo>
                <a:lnTo>
                  <a:pt x="388" y="541"/>
                </a:lnTo>
                <a:lnTo>
                  <a:pt x="384" y="543"/>
                </a:lnTo>
                <a:lnTo>
                  <a:pt x="380" y="543"/>
                </a:lnTo>
                <a:lnTo>
                  <a:pt x="378" y="545"/>
                </a:lnTo>
                <a:lnTo>
                  <a:pt x="376" y="545"/>
                </a:lnTo>
                <a:lnTo>
                  <a:pt x="376" y="546"/>
                </a:lnTo>
                <a:lnTo>
                  <a:pt x="375" y="548"/>
                </a:lnTo>
                <a:lnTo>
                  <a:pt x="375" y="550"/>
                </a:lnTo>
                <a:lnTo>
                  <a:pt x="373" y="550"/>
                </a:lnTo>
                <a:lnTo>
                  <a:pt x="371" y="552"/>
                </a:lnTo>
                <a:lnTo>
                  <a:pt x="352" y="601"/>
                </a:lnTo>
                <a:lnTo>
                  <a:pt x="335" y="659"/>
                </a:lnTo>
                <a:lnTo>
                  <a:pt x="322" y="722"/>
                </a:lnTo>
                <a:lnTo>
                  <a:pt x="311" y="789"/>
                </a:lnTo>
                <a:lnTo>
                  <a:pt x="305" y="859"/>
                </a:lnTo>
                <a:lnTo>
                  <a:pt x="301" y="929"/>
                </a:lnTo>
                <a:lnTo>
                  <a:pt x="299" y="968"/>
                </a:lnTo>
                <a:lnTo>
                  <a:pt x="295" y="1002"/>
                </a:lnTo>
                <a:lnTo>
                  <a:pt x="294" y="1031"/>
                </a:lnTo>
                <a:lnTo>
                  <a:pt x="294" y="1036"/>
                </a:lnTo>
                <a:lnTo>
                  <a:pt x="295" y="1042"/>
                </a:lnTo>
                <a:lnTo>
                  <a:pt x="295" y="1053"/>
                </a:lnTo>
                <a:lnTo>
                  <a:pt x="301" y="1080"/>
                </a:lnTo>
                <a:lnTo>
                  <a:pt x="312" y="1110"/>
                </a:lnTo>
                <a:lnTo>
                  <a:pt x="324" y="1142"/>
                </a:lnTo>
                <a:lnTo>
                  <a:pt x="337" y="1176"/>
                </a:lnTo>
                <a:lnTo>
                  <a:pt x="348" y="1204"/>
                </a:lnTo>
                <a:lnTo>
                  <a:pt x="363" y="1230"/>
                </a:lnTo>
                <a:lnTo>
                  <a:pt x="363" y="1213"/>
                </a:lnTo>
                <a:lnTo>
                  <a:pt x="365" y="1208"/>
                </a:lnTo>
                <a:lnTo>
                  <a:pt x="365" y="1200"/>
                </a:lnTo>
                <a:lnTo>
                  <a:pt x="363" y="1193"/>
                </a:lnTo>
                <a:lnTo>
                  <a:pt x="363" y="1185"/>
                </a:lnTo>
                <a:lnTo>
                  <a:pt x="361" y="1176"/>
                </a:lnTo>
                <a:lnTo>
                  <a:pt x="356" y="1170"/>
                </a:lnTo>
                <a:lnTo>
                  <a:pt x="352" y="1164"/>
                </a:lnTo>
                <a:lnTo>
                  <a:pt x="346" y="1155"/>
                </a:lnTo>
                <a:lnTo>
                  <a:pt x="343" y="1140"/>
                </a:lnTo>
                <a:lnTo>
                  <a:pt x="339" y="1089"/>
                </a:lnTo>
                <a:lnTo>
                  <a:pt x="341" y="1040"/>
                </a:lnTo>
                <a:lnTo>
                  <a:pt x="346" y="997"/>
                </a:lnTo>
                <a:lnTo>
                  <a:pt x="358" y="957"/>
                </a:lnTo>
                <a:lnTo>
                  <a:pt x="378" y="921"/>
                </a:lnTo>
                <a:lnTo>
                  <a:pt x="405" y="893"/>
                </a:lnTo>
                <a:lnTo>
                  <a:pt x="437" y="869"/>
                </a:lnTo>
                <a:lnTo>
                  <a:pt x="474" y="846"/>
                </a:lnTo>
                <a:lnTo>
                  <a:pt x="518" y="825"/>
                </a:lnTo>
                <a:lnTo>
                  <a:pt x="554" y="812"/>
                </a:lnTo>
                <a:lnTo>
                  <a:pt x="591" y="808"/>
                </a:lnTo>
                <a:lnTo>
                  <a:pt x="636" y="814"/>
                </a:lnTo>
                <a:lnTo>
                  <a:pt x="682" y="829"/>
                </a:lnTo>
                <a:lnTo>
                  <a:pt x="723" y="850"/>
                </a:lnTo>
                <a:lnTo>
                  <a:pt x="763" y="878"/>
                </a:lnTo>
                <a:lnTo>
                  <a:pt x="789" y="902"/>
                </a:lnTo>
                <a:lnTo>
                  <a:pt x="812" y="929"/>
                </a:lnTo>
                <a:lnTo>
                  <a:pt x="832" y="959"/>
                </a:lnTo>
                <a:lnTo>
                  <a:pt x="846" y="993"/>
                </a:lnTo>
                <a:lnTo>
                  <a:pt x="851" y="1029"/>
                </a:lnTo>
                <a:lnTo>
                  <a:pt x="857" y="1032"/>
                </a:lnTo>
                <a:lnTo>
                  <a:pt x="863" y="1038"/>
                </a:lnTo>
                <a:lnTo>
                  <a:pt x="872" y="1046"/>
                </a:lnTo>
                <a:lnTo>
                  <a:pt x="880" y="1057"/>
                </a:lnTo>
                <a:lnTo>
                  <a:pt x="889" y="1072"/>
                </a:lnTo>
                <a:lnTo>
                  <a:pt x="895" y="1091"/>
                </a:lnTo>
                <a:lnTo>
                  <a:pt x="897" y="1112"/>
                </a:lnTo>
                <a:lnTo>
                  <a:pt x="893" y="1149"/>
                </a:lnTo>
                <a:lnTo>
                  <a:pt x="887" y="1181"/>
                </a:lnTo>
                <a:lnTo>
                  <a:pt x="876" y="1211"/>
                </a:lnTo>
                <a:lnTo>
                  <a:pt x="866" y="1236"/>
                </a:lnTo>
                <a:lnTo>
                  <a:pt x="853" y="1262"/>
                </a:lnTo>
                <a:lnTo>
                  <a:pt x="848" y="1281"/>
                </a:lnTo>
                <a:lnTo>
                  <a:pt x="846" y="1298"/>
                </a:lnTo>
                <a:lnTo>
                  <a:pt x="846" y="1323"/>
                </a:lnTo>
                <a:lnTo>
                  <a:pt x="844" y="1347"/>
                </a:lnTo>
                <a:lnTo>
                  <a:pt x="846" y="1377"/>
                </a:lnTo>
                <a:lnTo>
                  <a:pt x="848" y="1402"/>
                </a:lnTo>
                <a:lnTo>
                  <a:pt x="863" y="1372"/>
                </a:lnTo>
                <a:lnTo>
                  <a:pt x="874" y="1345"/>
                </a:lnTo>
                <a:lnTo>
                  <a:pt x="883" y="1319"/>
                </a:lnTo>
                <a:lnTo>
                  <a:pt x="891" y="1296"/>
                </a:lnTo>
                <a:lnTo>
                  <a:pt x="895" y="1277"/>
                </a:lnTo>
                <a:lnTo>
                  <a:pt x="897" y="1266"/>
                </a:lnTo>
                <a:lnTo>
                  <a:pt x="906" y="848"/>
                </a:lnTo>
                <a:lnTo>
                  <a:pt x="906" y="846"/>
                </a:lnTo>
                <a:lnTo>
                  <a:pt x="904" y="831"/>
                </a:lnTo>
                <a:lnTo>
                  <a:pt x="900" y="808"/>
                </a:lnTo>
                <a:lnTo>
                  <a:pt x="895" y="780"/>
                </a:lnTo>
                <a:lnTo>
                  <a:pt x="887" y="748"/>
                </a:lnTo>
                <a:lnTo>
                  <a:pt x="878" y="710"/>
                </a:lnTo>
                <a:lnTo>
                  <a:pt x="866" y="673"/>
                </a:lnTo>
                <a:lnTo>
                  <a:pt x="846" y="612"/>
                </a:lnTo>
                <a:lnTo>
                  <a:pt x="823" y="550"/>
                </a:lnTo>
                <a:lnTo>
                  <a:pt x="800" y="492"/>
                </a:lnTo>
                <a:lnTo>
                  <a:pt x="776" y="439"/>
                </a:lnTo>
                <a:lnTo>
                  <a:pt x="765" y="415"/>
                </a:lnTo>
                <a:lnTo>
                  <a:pt x="753" y="394"/>
                </a:lnTo>
                <a:lnTo>
                  <a:pt x="742" y="377"/>
                </a:lnTo>
                <a:lnTo>
                  <a:pt x="733" y="366"/>
                </a:lnTo>
                <a:lnTo>
                  <a:pt x="725" y="358"/>
                </a:lnTo>
                <a:lnTo>
                  <a:pt x="712" y="349"/>
                </a:lnTo>
                <a:lnTo>
                  <a:pt x="699" y="343"/>
                </a:lnTo>
                <a:lnTo>
                  <a:pt x="684" y="341"/>
                </a:lnTo>
                <a:close/>
                <a:moveTo>
                  <a:pt x="516" y="307"/>
                </a:moveTo>
                <a:lnTo>
                  <a:pt x="514" y="313"/>
                </a:lnTo>
                <a:lnTo>
                  <a:pt x="510" y="320"/>
                </a:lnTo>
                <a:lnTo>
                  <a:pt x="503" y="339"/>
                </a:lnTo>
                <a:lnTo>
                  <a:pt x="497" y="358"/>
                </a:lnTo>
                <a:lnTo>
                  <a:pt x="520" y="360"/>
                </a:lnTo>
                <a:lnTo>
                  <a:pt x="539" y="364"/>
                </a:lnTo>
                <a:lnTo>
                  <a:pt x="539" y="341"/>
                </a:lnTo>
                <a:lnTo>
                  <a:pt x="537" y="320"/>
                </a:lnTo>
                <a:lnTo>
                  <a:pt x="537" y="307"/>
                </a:lnTo>
                <a:lnTo>
                  <a:pt x="516" y="307"/>
                </a:lnTo>
                <a:close/>
                <a:moveTo>
                  <a:pt x="808" y="294"/>
                </a:moveTo>
                <a:lnTo>
                  <a:pt x="831" y="324"/>
                </a:lnTo>
                <a:lnTo>
                  <a:pt x="853" y="360"/>
                </a:lnTo>
                <a:lnTo>
                  <a:pt x="880" y="413"/>
                </a:lnTo>
                <a:lnTo>
                  <a:pt x="904" y="471"/>
                </a:lnTo>
                <a:lnTo>
                  <a:pt x="929" y="535"/>
                </a:lnTo>
                <a:lnTo>
                  <a:pt x="951" y="599"/>
                </a:lnTo>
                <a:lnTo>
                  <a:pt x="970" y="663"/>
                </a:lnTo>
                <a:lnTo>
                  <a:pt x="987" y="722"/>
                </a:lnTo>
                <a:lnTo>
                  <a:pt x="998" y="769"/>
                </a:lnTo>
                <a:lnTo>
                  <a:pt x="1006" y="810"/>
                </a:lnTo>
                <a:lnTo>
                  <a:pt x="1010" y="846"/>
                </a:lnTo>
                <a:lnTo>
                  <a:pt x="1010" y="848"/>
                </a:lnTo>
                <a:lnTo>
                  <a:pt x="1002" y="1268"/>
                </a:lnTo>
                <a:lnTo>
                  <a:pt x="998" y="1287"/>
                </a:lnTo>
                <a:lnTo>
                  <a:pt x="994" y="1307"/>
                </a:lnTo>
                <a:lnTo>
                  <a:pt x="989" y="1328"/>
                </a:lnTo>
                <a:lnTo>
                  <a:pt x="981" y="1353"/>
                </a:lnTo>
                <a:lnTo>
                  <a:pt x="961" y="1405"/>
                </a:lnTo>
                <a:lnTo>
                  <a:pt x="936" y="1456"/>
                </a:lnTo>
                <a:lnTo>
                  <a:pt x="915" y="1488"/>
                </a:lnTo>
                <a:lnTo>
                  <a:pt x="889" y="1515"/>
                </a:lnTo>
                <a:lnTo>
                  <a:pt x="876" y="1524"/>
                </a:lnTo>
                <a:lnTo>
                  <a:pt x="859" y="1532"/>
                </a:lnTo>
                <a:lnTo>
                  <a:pt x="838" y="1535"/>
                </a:lnTo>
                <a:lnTo>
                  <a:pt x="819" y="1532"/>
                </a:lnTo>
                <a:lnTo>
                  <a:pt x="800" y="1524"/>
                </a:lnTo>
                <a:lnTo>
                  <a:pt x="787" y="1513"/>
                </a:lnTo>
                <a:lnTo>
                  <a:pt x="767" y="1486"/>
                </a:lnTo>
                <a:lnTo>
                  <a:pt x="753" y="1458"/>
                </a:lnTo>
                <a:lnTo>
                  <a:pt x="746" y="1430"/>
                </a:lnTo>
                <a:lnTo>
                  <a:pt x="742" y="1388"/>
                </a:lnTo>
                <a:lnTo>
                  <a:pt x="740" y="1347"/>
                </a:lnTo>
                <a:lnTo>
                  <a:pt x="740" y="1298"/>
                </a:lnTo>
                <a:lnTo>
                  <a:pt x="744" y="1266"/>
                </a:lnTo>
                <a:lnTo>
                  <a:pt x="751" y="1238"/>
                </a:lnTo>
                <a:lnTo>
                  <a:pt x="763" y="1213"/>
                </a:lnTo>
                <a:lnTo>
                  <a:pt x="772" y="1193"/>
                </a:lnTo>
                <a:lnTo>
                  <a:pt x="783" y="1168"/>
                </a:lnTo>
                <a:lnTo>
                  <a:pt x="789" y="1144"/>
                </a:lnTo>
                <a:lnTo>
                  <a:pt x="793" y="1115"/>
                </a:lnTo>
                <a:lnTo>
                  <a:pt x="789" y="1113"/>
                </a:lnTo>
                <a:lnTo>
                  <a:pt x="783" y="1110"/>
                </a:lnTo>
                <a:lnTo>
                  <a:pt x="765" y="1091"/>
                </a:lnTo>
                <a:lnTo>
                  <a:pt x="755" y="1076"/>
                </a:lnTo>
                <a:lnTo>
                  <a:pt x="750" y="1057"/>
                </a:lnTo>
                <a:lnTo>
                  <a:pt x="748" y="1036"/>
                </a:lnTo>
                <a:lnTo>
                  <a:pt x="744" y="1021"/>
                </a:lnTo>
                <a:lnTo>
                  <a:pt x="734" y="1000"/>
                </a:lnTo>
                <a:lnTo>
                  <a:pt x="719" y="980"/>
                </a:lnTo>
                <a:lnTo>
                  <a:pt x="697" y="957"/>
                </a:lnTo>
                <a:lnTo>
                  <a:pt x="670" y="938"/>
                </a:lnTo>
                <a:lnTo>
                  <a:pt x="642" y="925"/>
                </a:lnTo>
                <a:lnTo>
                  <a:pt x="616" y="916"/>
                </a:lnTo>
                <a:lnTo>
                  <a:pt x="591" y="912"/>
                </a:lnTo>
                <a:lnTo>
                  <a:pt x="576" y="914"/>
                </a:lnTo>
                <a:lnTo>
                  <a:pt x="563" y="918"/>
                </a:lnTo>
                <a:lnTo>
                  <a:pt x="531" y="934"/>
                </a:lnTo>
                <a:lnTo>
                  <a:pt x="505" y="950"/>
                </a:lnTo>
                <a:lnTo>
                  <a:pt x="484" y="961"/>
                </a:lnTo>
                <a:lnTo>
                  <a:pt x="471" y="972"/>
                </a:lnTo>
                <a:lnTo>
                  <a:pt x="461" y="983"/>
                </a:lnTo>
                <a:lnTo>
                  <a:pt x="456" y="995"/>
                </a:lnTo>
                <a:lnTo>
                  <a:pt x="450" y="1008"/>
                </a:lnTo>
                <a:lnTo>
                  <a:pt x="446" y="1029"/>
                </a:lnTo>
                <a:lnTo>
                  <a:pt x="444" y="1055"/>
                </a:lnTo>
                <a:lnTo>
                  <a:pt x="444" y="1113"/>
                </a:lnTo>
                <a:lnTo>
                  <a:pt x="446" y="1115"/>
                </a:lnTo>
                <a:lnTo>
                  <a:pt x="446" y="1117"/>
                </a:lnTo>
                <a:lnTo>
                  <a:pt x="448" y="1117"/>
                </a:lnTo>
                <a:lnTo>
                  <a:pt x="452" y="1121"/>
                </a:lnTo>
                <a:lnTo>
                  <a:pt x="456" y="1128"/>
                </a:lnTo>
                <a:lnTo>
                  <a:pt x="457" y="1136"/>
                </a:lnTo>
                <a:lnTo>
                  <a:pt x="461" y="1145"/>
                </a:lnTo>
                <a:lnTo>
                  <a:pt x="469" y="1185"/>
                </a:lnTo>
                <a:lnTo>
                  <a:pt x="469" y="1187"/>
                </a:lnTo>
                <a:lnTo>
                  <a:pt x="471" y="1193"/>
                </a:lnTo>
                <a:lnTo>
                  <a:pt x="471" y="1211"/>
                </a:lnTo>
                <a:lnTo>
                  <a:pt x="469" y="1215"/>
                </a:lnTo>
                <a:lnTo>
                  <a:pt x="469" y="1219"/>
                </a:lnTo>
                <a:lnTo>
                  <a:pt x="486" y="1264"/>
                </a:lnTo>
                <a:lnTo>
                  <a:pt x="512" y="1306"/>
                </a:lnTo>
                <a:lnTo>
                  <a:pt x="542" y="1341"/>
                </a:lnTo>
                <a:lnTo>
                  <a:pt x="576" y="1373"/>
                </a:lnTo>
                <a:lnTo>
                  <a:pt x="591" y="1381"/>
                </a:lnTo>
                <a:lnTo>
                  <a:pt x="599" y="1387"/>
                </a:lnTo>
                <a:lnTo>
                  <a:pt x="604" y="1394"/>
                </a:lnTo>
                <a:lnTo>
                  <a:pt x="608" y="1402"/>
                </a:lnTo>
                <a:lnTo>
                  <a:pt x="612" y="1407"/>
                </a:lnTo>
                <a:lnTo>
                  <a:pt x="620" y="1430"/>
                </a:lnTo>
                <a:lnTo>
                  <a:pt x="621" y="1451"/>
                </a:lnTo>
                <a:lnTo>
                  <a:pt x="620" y="1479"/>
                </a:lnTo>
                <a:lnTo>
                  <a:pt x="614" y="1505"/>
                </a:lnTo>
                <a:lnTo>
                  <a:pt x="608" y="1528"/>
                </a:lnTo>
                <a:lnTo>
                  <a:pt x="601" y="1547"/>
                </a:lnTo>
                <a:lnTo>
                  <a:pt x="597" y="1554"/>
                </a:lnTo>
                <a:lnTo>
                  <a:pt x="593" y="1560"/>
                </a:lnTo>
                <a:lnTo>
                  <a:pt x="578" y="1571"/>
                </a:lnTo>
                <a:lnTo>
                  <a:pt x="563" y="1579"/>
                </a:lnTo>
                <a:lnTo>
                  <a:pt x="548" y="1581"/>
                </a:lnTo>
                <a:lnTo>
                  <a:pt x="531" y="1579"/>
                </a:lnTo>
                <a:lnTo>
                  <a:pt x="520" y="1573"/>
                </a:lnTo>
                <a:lnTo>
                  <a:pt x="510" y="1569"/>
                </a:lnTo>
                <a:lnTo>
                  <a:pt x="503" y="1564"/>
                </a:lnTo>
                <a:lnTo>
                  <a:pt x="474" y="1541"/>
                </a:lnTo>
                <a:lnTo>
                  <a:pt x="446" y="1513"/>
                </a:lnTo>
                <a:lnTo>
                  <a:pt x="437" y="1500"/>
                </a:lnTo>
                <a:lnTo>
                  <a:pt x="431" y="1494"/>
                </a:lnTo>
                <a:lnTo>
                  <a:pt x="427" y="1486"/>
                </a:lnTo>
                <a:lnTo>
                  <a:pt x="403" y="1447"/>
                </a:lnTo>
                <a:lnTo>
                  <a:pt x="371" y="1405"/>
                </a:lnTo>
                <a:lnTo>
                  <a:pt x="335" y="1364"/>
                </a:lnTo>
                <a:lnTo>
                  <a:pt x="307" y="1330"/>
                </a:lnTo>
                <a:lnTo>
                  <a:pt x="280" y="1292"/>
                </a:lnTo>
                <a:lnTo>
                  <a:pt x="256" y="1253"/>
                </a:lnTo>
                <a:lnTo>
                  <a:pt x="230" y="1187"/>
                </a:lnTo>
                <a:lnTo>
                  <a:pt x="220" y="1162"/>
                </a:lnTo>
                <a:lnTo>
                  <a:pt x="209" y="1134"/>
                </a:lnTo>
                <a:lnTo>
                  <a:pt x="199" y="1102"/>
                </a:lnTo>
                <a:lnTo>
                  <a:pt x="192" y="1066"/>
                </a:lnTo>
                <a:lnTo>
                  <a:pt x="190" y="1047"/>
                </a:lnTo>
                <a:lnTo>
                  <a:pt x="190" y="1031"/>
                </a:lnTo>
                <a:lnTo>
                  <a:pt x="194" y="976"/>
                </a:lnTo>
                <a:lnTo>
                  <a:pt x="197" y="927"/>
                </a:lnTo>
                <a:lnTo>
                  <a:pt x="201" y="848"/>
                </a:lnTo>
                <a:lnTo>
                  <a:pt x="209" y="771"/>
                </a:lnTo>
                <a:lnTo>
                  <a:pt x="222" y="693"/>
                </a:lnTo>
                <a:lnTo>
                  <a:pt x="239" y="620"/>
                </a:lnTo>
                <a:lnTo>
                  <a:pt x="260" y="554"/>
                </a:lnTo>
                <a:lnTo>
                  <a:pt x="284" y="494"/>
                </a:lnTo>
                <a:lnTo>
                  <a:pt x="288" y="486"/>
                </a:lnTo>
                <a:lnTo>
                  <a:pt x="299" y="475"/>
                </a:lnTo>
                <a:lnTo>
                  <a:pt x="309" y="463"/>
                </a:lnTo>
                <a:lnTo>
                  <a:pt x="324" y="452"/>
                </a:lnTo>
                <a:lnTo>
                  <a:pt x="343" y="445"/>
                </a:lnTo>
                <a:lnTo>
                  <a:pt x="373" y="437"/>
                </a:lnTo>
                <a:lnTo>
                  <a:pt x="378" y="435"/>
                </a:lnTo>
                <a:lnTo>
                  <a:pt x="384" y="435"/>
                </a:lnTo>
                <a:lnTo>
                  <a:pt x="393" y="428"/>
                </a:lnTo>
                <a:lnTo>
                  <a:pt x="401" y="422"/>
                </a:lnTo>
                <a:lnTo>
                  <a:pt x="392" y="398"/>
                </a:lnTo>
                <a:lnTo>
                  <a:pt x="390" y="379"/>
                </a:lnTo>
                <a:lnTo>
                  <a:pt x="390" y="371"/>
                </a:lnTo>
                <a:lnTo>
                  <a:pt x="392" y="364"/>
                </a:lnTo>
                <a:lnTo>
                  <a:pt x="392" y="358"/>
                </a:lnTo>
                <a:lnTo>
                  <a:pt x="390" y="358"/>
                </a:lnTo>
                <a:lnTo>
                  <a:pt x="373" y="360"/>
                </a:lnTo>
                <a:lnTo>
                  <a:pt x="360" y="364"/>
                </a:lnTo>
                <a:lnTo>
                  <a:pt x="348" y="369"/>
                </a:lnTo>
                <a:lnTo>
                  <a:pt x="331" y="384"/>
                </a:lnTo>
                <a:lnTo>
                  <a:pt x="314" y="407"/>
                </a:lnTo>
                <a:lnTo>
                  <a:pt x="297" y="435"/>
                </a:lnTo>
                <a:lnTo>
                  <a:pt x="284" y="469"/>
                </a:lnTo>
                <a:lnTo>
                  <a:pt x="254" y="541"/>
                </a:lnTo>
                <a:lnTo>
                  <a:pt x="205" y="661"/>
                </a:lnTo>
                <a:lnTo>
                  <a:pt x="164" y="786"/>
                </a:lnTo>
                <a:lnTo>
                  <a:pt x="130" y="914"/>
                </a:lnTo>
                <a:lnTo>
                  <a:pt x="103" y="1046"/>
                </a:lnTo>
                <a:lnTo>
                  <a:pt x="105" y="1049"/>
                </a:lnTo>
                <a:lnTo>
                  <a:pt x="105" y="1057"/>
                </a:lnTo>
                <a:lnTo>
                  <a:pt x="107" y="1063"/>
                </a:lnTo>
                <a:lnTo>
                  <a:pt x="113" y="1081"/>
                </a:lnTo>
                <a:lnTo>
                  <a:pt x="118" y="1108"/>
                </a:lnTo>
                <a:lnTo>
                  <a:pt x="120" y="1119"/>
                </a:lnTo>
                <a:lnTo>
                  <a:pt x="126" y="1134"/>
                </a:lnTo>
                <a:lnTo>
                  <a:pt x="135" y="1153"/>
                </a:lnTo>
                <a:lnTo>
                  <a:pt x="147" y="1172"/>
                </a:lnTo>
                <a:lnTo>
                  <a:pt x="164" y="1198"/>
                </a:lnTo>
                <a:lnTo>
                  <a:pt x="182" y="1228"/>
                </a:lnTo>
                <a:lnTo>
                  <a:pt x="197" y="1258"/>
                </a:lnTo>
                <a:lnTo>
                  <a:pt x="233" y="1341"/>
                </a:lnTo>
                <a:lnTo>
                  <a:pt x="271" y="1419"/>
                </a:lnTo>
                <a:lnTo>
                  <a:pt x="343" y="1573"/>
                </a:lnTo>
                <a:lnTo>
                  <a:pt x="354" y="1599"/>
                </a:lnTo>
                <a:lnTo>
                  <a:pt x="369" y="1626"/>
                </a:lnTo>
                <a:lnTo>
                  <a:pt x="384" y="1658"/>
                </a:lnTo>
                <a:lnTo>
                  <a:pt x="395" y="1692"/>
                </a:lnTo>
                <a:lnTo>
                  <a:pt x="405" y="1729"/>
                </a:lnTo>
                <a:lnTo>
                  <a:pt x="409" y="1773"/>
                </a:lnTo>
                <a:lnTo>
                  <a:pt x="409" y="1795"/>
                </a:lnTo>
                <a:lnTo>
                  <a:pt x="401" y="1842"/>
                </a:lnTo>
                <a:lnTo>
                  <a:pt x="392" y="1882"/>
                </a:lnTo>
                <a:lnTo>
                  <a:pt x="384" y="1916"/>
                </a:lnTo>
                <a:lnTo>
                  <a:pt x="382" y="1942"/>
                </a:lnTo>
                <a:lnTo>
                  <a:pt x="382" y="1948"/>
                </a:lnTo>
                <a:lnTo>
                  <a:pt x="386" y="1978"/>
                </a:lnTo>
                <a:lnTo>
                  <a:pt x="393" y="2006"/>
                </a:lnTo>
                <a:lnTo>
                  <a:pt x="405" y="2035"/>
                </a:lnTo>
                <a:lnTo>
                  <a:pt x="418" y="2069"/>
                </a:lnTo>
                <a:lnTo>
                  <a:pt x="431" y="2106"/>
                </a:lnTo>
                <a:lnTo>
                  <a:pt x="444" y="2150"/>
                </a:lnTo>
                <a:lnTo>
                  <a:pt x="457" y="2204"/>
                </a:lnTo>
                <a:lnTo>
                  <a:pt x="467" y="2266"/>
                </a:lnTo>
                <a:lnTo>
                  <a:pt x="471" y="2330"/>
                </a:lnTo>
                <a:lnTo>
                  <a:pt x="469" y="2379"/>
                </a:lnTo>
                <a:lnTo>
                  <a:pt x="461" y="2428"/>
                </a:lnTo>
                <a:lnTo>
                  <a:pt x="446" y="2477"/>
                </a:lnTo>
                <a:lnTo>
                  <a:pt x="425" y="2523"/>
                </a:lnTo>
                <a:lnTo>
                  <a:pt x="395" y="2564"/>
                </a:lnTo>
                <a:lnTo>
                  <a:pt x="356" y="2613"/>
                </a:lnTo>
                <a:lnTo>
                  <a:pt x="324" y="2664"/>
                </a:lnTo>
                <a:lnTo>
                  <a:pt x="299" y="2715"/>
                </a:lnTo>
                <a:lnTo>
                  <a:pt x="301" y="2715"/>
                </a:lnTo>
                <a:lnTo>
                  <a:pt x="301" y="2717"/>
                </a:lnTo>
                <a:lnTo>
                  <a:pt x="307" y="2730"/>
                </a:lnTo>
                <a:lnTo>
                  <a:pt x="312" y="2747"/>
                </a:lnTo>
                <a:lnTo>
                  <a:pt x="316" y="2754"/>
                </a:lnTo>
                <a:lnTo>
                  <a:pt x="318" y="2764"/>
                </a:lnTo>
                <a:lnTo>
                  <a:pt x="320" y="2779"/>
                </a:lnTo>
                <a:lnTo>
                  <a:pt x="320" y="2788"/>
                </a:lnTo>
                <a:lnTo>
                  <a:pt x="318" y="2794"/>
                </a:lnTo>
                <a:lnTo>
                  <a:pt x="307" y="2833"/>
                </a:lnTo>
                <a:lnTo>
                  <a:pt x="297" y="2867"/>
                </a:lnTo>
                <a:lnTo>
                  <a:pt x="292" y="2894"/>
                </a:lnTo>
                <a:lnTo>
                  <a:pt x="290" y="2913"/>
                </a:lnTo>
                <a:lnTo>
                  <a:pt x="290" y="2918"/>
                </a:lnTo>
                <a:lnTo>
                  <a:pt x="292" y="2926"/>
                </a:lnTo>
                <a:lnTo>
                  <a:pt x="294" y="2931"/>
                </a:lnTo>
                <a:lnTo>
                  <a:pt x="297" y="2939"/>
                </a:lnTo>
                <a:lnTo>
                  <a:pt x="303" y="2954"/>
                </a:lnTo>
                <a:lnTo>
                  <a:pt x="305" y="2969"/>
                </a:lnTo>
                <a:lnTo>
                  <a:pt x="305" y="2977"/>
                </a:lnTo>
                <a:lnTo>
                  <a:pt x="301" y="2988"/>
                </a:lnTo>
                <a:lnTo>
                  <a:pt x="303" y="2988"/>
                </a:lnTo>
                <a:lnTo>
                  <a:pt x="320" y="2995"/>
                </a:lnTo>
                <a:lnTo>
                  <a:pt x="341" y="3005"/>
                </a:lnTo>
                <a:lnTo>
                  <a:pt x="363" y="3020"/>
                </a:lnTo>
                <a:lnTo>
                  <a:pt x="378" y="3037"/>
                </a:lnTo>
                <a:lnTo>
                  <a:pt x="388" y="3056"/>
                </a:lnTo>
                <a:lnTo>
                  <a:pt x="395" y="3080"/>
                </a:lnTo>
                <a:lnTo>
                  <a:pt x="416" y="3176"/>
                </a:lnTo>
                <a:lnTo>
                  <a:pt x="442" y="3269"/>
                </a:lnTo>
                <a:lnTo>
                  <a:pt x="474" y="3353"/>
                </a:lnTo>
                <a:lnTo>
                  <a:pt x="508" y="3436"/>
                </a:lnTo>
                <a:lnTo>
                  <a:pt x="542" y="3515"/>
                </a:lnTo>
                <a:lnTo>
                  <a:pt x="546" y="3534"/>
                </a:lnTo>
                <a:lnTo>
                  <a:pt x="546" y="3542"/>
                </a:lnTo>
                <a:lnTo>
                  <a:pt x="535" y="3628"/>
                </a:lnTo>
                <a:lnTo>
                  <a:pt x="522" y="3702"/>
                </a:lnTo>
                <a:lnTo>
                  <a:pt x="510" y="3766"/>
                </a:lnTo>
                <a:lnTo>
                  <a:pt x="501" y="3817"/>
                </a:lnTo>
                <a:lnTo>
                  <a:pt x="493" y="3860"/>
                </a:lnTo>
                <a:lnTo>
                  <a:pt x="491" y="3892"/>
                </a:lnTo>
                <a:lnTo>
                  <a:pt x="491" y="3911"/>
                </a:lnTo>
                <a:lnTo>
                  <a:pt x="495" y="3924"/>
                </a:lnTo>
                <a:lnTo>
                  <a:pt x="499" y="3934"/>
                </a:lnTo>
                <a:lnTo>
                  <a:pt x="506" y="3945"/>
                </a:lnTo>
                <a:lnTo>
                  <a:pt x="518" y="3956"/>
                </a:lnTo>
                <a:lnTo>
                  <a:pt x="535" y="3971"/>
                </a:lnTo>
                <a:lnTo>
                  <a:pt x="557" y="3984"/>
                </a:lnTo>
                <a:lnTo>
                  <a:pt x="586" y="4001"/>
                </a:lnTo>
                <a:lnTo>
                  <a:pt x="603" y="4018"/>
                </a:lnTo>
                <a:lnTo>
                  <a:pt x="612" y="4039"/>
                </a:lnTo>
                <a:lnTo>
                  <a:pt x="621" y="4105"/>
                </a:lnTo>
                <a:lnTo>
                  <a:pt x="631" y="4180"/>
                </a:lnTo>
                <a:lnTo>
                  <a:pt x="640" y="4263"/>
                </a:lnTo>
                <a:lnTo>
                  <a:pt x="648" y="4348"/>
                </a:lnTo>
                <a:lnTo>
                  <a:pt x="653" y="4431"/>
                </a:lnTo>
                <a:lnTo>
                  <a:pt x="655" y="4512"/>
                </a:lnTo>
                <a:lnTo>
                  <a:pt x="653" y="4574"/>
                </a:lnTo>
                <a:lnTo>
                  <a:pt x="650" y="4629"/>
                </a:lnTo>
                <a:lnTo>
                  <a:pt x="640" y="4678"/>
                </a:lnTo>
                <a:lnTo>
                  <a:pt x="621" y="4734"/>
                </a:lnTo>
                <a:lnTo>
                  <a:pt x="597" y="4789"/>
                </a:lnTo>
                <a:lnTo>
                  <a:pt x="565" y="4840"/>
                </a:lnTo>
                <a:lnTo>
                  <a:pt x="548" y="4857"/>
                </a:lnTo>
                <a:lnTo>
                  <a:pt x="542" y="4860"/>
                </a:lnTo>
                <a:lnTo>
                  <a:pt x="537" y="4866"/>
                </a:lnTo>
                <a:lnTo>
                  <a:pt x="522" y="4879"/>
                </a:lnTo>
                <a:lnTo>
                  <a:pt x="505" y="4892"/>
                </a:lnTo>
                <a:lnTo>
                  <a:pt x="463" y="4938"/>
                </a:lnTo>
                <a:lnTo>
                  <a:pt x="448" y="4964"/>
                </a:lnTo>
                <a:lnTo>
                  <a:pt x="448" y="4973"/>
                </a:lnTo>
                <a:lnTo>
                  <a:pt x="450" y="4979"/>
                </a:lnTo>
                <a:lnTo>
                  <a:pt x="450" y="4996"/>
                </a:lnTo>
                <a:lnTo>
                  <a:pt x="465" y="4994"/>
                </a:lnTo>
                <a:lnTo>
                  <a:pt x="478" y="4992"/>
                </a:lnTo>
                <a:lnTo>
                  <a:pt x="510" y="4990"/>
                </a:lnTo>
                <a:lnTo>
                  <a:pt x="535" y="4989"/>
                </a:lnTo>
                <a:lnTo>
                  <a:pt x="578" y="4989"/>
                </a:lnTo>
                <a:lnTo>
                  <a:pt x="584" y="4990"/>
                </a:lnTo>
                <a:lnTo>
                  <a:pt x="593" y="4992"/>
                </a:lnTo>
                <a:lnTo>
                  <a:pt x="601" y="4989"/>
                </a:lnTo>
                <a:lnTo>
                  <a:pt x="606" y="4989"/>
                </a:lnTo>
                <a:lnTo>
                  <a:pt x="616" y="4985"/>
                </a:lnTo>
                <a:lnTo>
                  <a:pt x="625" y="4979"/>
                </a:lnTo>
                <a:lnTo>
                  <a:pt x="638" y="4968"/>
                </a:lnTo>
                <a:lnTo>
                  <a:pt x="667" y="4940"/>
                </a:lnTo>
                <a:lnTo>
                  <a:pt x="684" y="4924"/>
                </a:lnTo>
                <a:lnTo>
                  <a:pt x="706" y="4911"/>
                </a:lnTo>
                <a:lnTo>
                  <a:pt x="751" y="4892"/>
                </a:lnTo>
                <a:lnTo>
                  <a:pt x="797" y="4879"/>
                </a:lnTo>
                <a:lnTo>
                  <a:pt x="817" y="4872"/>
                </a:lnTo>
                <a:lnTo>
                  <a:pt x="834" y="4864"/>
                </a:lnTo>
                <a:lnTo>
                  <a:pt x="848" y="4859"/>
                </a:lnTo>
                <a:lnTo>
                  <a:pt x="853" y="4855"/>
                </a:lnTo>
                <a:lnTo>
                  <a:pt x="853" y="4853"/>
                </a:lnTo>
                <a:lnTo>
                  <a:pt x="857" y="4823"/>
                </a:lnTo>
                <a:lnTo>
                  <a:pt x="861" y="4798"/>
                </a:lnTo>
                <a:lnTo>
                  <a:pt x="863" y="4778"/>
                </a:lnTo>
                <a:lnTo>
                  <a:pt x="863" y="4772"/>
                </a:lnTo>
                <a:lnTo>
                  <a:pt x="861" y="4764"/>
                </a:lnTo>
                <a:lnTo>
                  <a:pt x="861" y="4759"/>
                </a:lnTo>
                <a:lnTo>
                  <a:pt x="842" y="4697"/>
                </a:lnTo>
                <a:lnTo>
                  <a:pt x="821" y="4638"/>
                </a:lnTo>
                <a:lnTo>
                  <a:pt x="808" y="4597"/>
                </a:lnTo>
                <a:lnTo>
                  <a:pt x="799" y="4551"/>
                </a:lnTo>
                <a:lnTo>
                  <a:pt x="795" y="4504"/>
                </a:lnTo>
                <a:lnTo>
                  <a:pt x="795" y="4410"/>
                </a:lnTo>
                <a:lnTo>
                  <a:pt x="793" y="4357"/>
                </a:lnTo>
                <a:lnTo>
                  <a:pt x="791" y="4303"/>
                </a:lnTo>
                <a:lnTo>
                  <a:pt x="789" y="4252"/>
                </a:lnTo>
                <a:lnTo>
                  <a:pt x="789" y="4205"/>
                </a:lnTo>
                <a:lnTo>
                  <a:pt x="787" y="4167"/>
                </a:lnTo>
                <a:lnTo>
                  <a:pt x="793" y="4145"/>
                </a:lnTo>
                <a:lnTo>
                  <a:pt x="806" y="4126"/>
                </a:lnTo>
                <a:lnTo>
                  <a:pt x="829" y="4116"/>
                </a:lnTo>
                <a:lnTo>
                  <a:pt x="851" y="4116"/>
                </a:lnTo>
                <a:lnTo>
                  <a:pt x="864" y="4122"/>
                </a:lnTo>
                <a:lnTo>
                  <a:pt x="874" y="4126"/>
                </a:lnTo>
                <a:lnTo>
                  <a:pt x="881" y="4131"/>
                </a:lnTo>
                <a:lnTo>
                  <a:pt x="889" y="4135"/>
                </a:lnTo>
                <a:lnTo>
                  <a:pt x="895" y="4141"/>
                </a:lnTo>
                <a:lnTo>
                  <a:pt x="902" y="4145"/>
                </a:lnTo>
                <a:lnTo>
                  <a:pt x="910" y="4150"/>
                </a:lnTo>
                <a:lnTo>
                  <a:pt x="944" y="4178"/>
                </a:lnTo>
                <a:lnTo>
                  <a:pt x="983" y="4210"/>
                </a:lnTo>
                <a:lnTo>
                  <a:pt x="1027" y="4248"/>
                </a:lnTo>
                <a:lnTo>
                  <a:pt x="1072" y="4286"/>
                </a:lnTo>
                <a:lnTo>
                  <a:pt x="1113" y="4324"/>
                </a:lnTo>
                <a:lnTo>
                  <a:pt x="1153" y="4361"/>
                </a:lnTo>
                <a:lnTo>
                  <a:pt x="1183" y="4389"/>
                </a:lnTo>
                <a:lnTo>
                  <a:pt x="1207" y="4414"/>
                </a:lnTo>
                <a:lnTo>
                  <a:pt x="1226" y="4437"/>
                </a:lnTo>
                <a:lnTo>
                  <a:pt x="1234" y="4444"/>
                </a:lnTo>
                <a:lnTo>
                  <a:pt x="1236" y="4448"/>
                </a:lnTo>
                <a:lnTo>
                  <a:pt x="1239" y="4453"/>
                </a:lnTo>
                <a:lnTo>
                  <a:pt x="1241" y="4461"/>
                </a:lnTo>
                <a:lnTo>
                  <a:pt x="1249" y="4482"/>
                </a:lnTo>
                <a:lnTo>
                  <a:pt x="1260" y="4508"/>
                </a:lnTo>
                <a:lnTo>
                  <a:pt x="1275" y="4536"/>
                </a:lnTo>
                <a:lnTo>
                  <a:pt x="1290" y="4568"/>
                </a:lnTo>
                <a:lnTo>
                  <a:pt x="1305" y="4602"/>
                </a:lnTo>
                <a:lnTo>
                  <a:pt x="1315" y="4638"/>
                </a:lnTo>
                <a:lnTo>
                  <a:pt x="1320" y="4674"/>
                </a:lnTo>
                <a:lnTo>
                  <a:pt x="1324" y="4704"/>
                </a:lnTo>
                <a:lnTo>
                  <a:pt x="1330" y="4730"/>
                </a:lnTo>
                <a:lnTo>
                  <a:pt x="1334" y="4745"/>
                </a:lnTo>
                <a:lnTo>
                  <a:pt x="1336" y="4751"/>
                </a:lnTo>
                <a:lnTo>
                  <a:pt x="1337" y="4755"/>
                </a:lnTo>
                <a:lnTo>
                  <a:pt x="1358" y="4700"/>
                </a:lnTo>
                <a:lnTo>
                  <a:pt x="1373" y="4653"/>
                </a:lnTo>
                <a:lnTo>
                  <a:pt x="1386" y="4610"/>
                </a:lnTo>
                <a:lnTo>
                  <a:pt x="1394" y="4570"/>
                </a:lnTo>
                <a:lnTo>
                  <a:pt x="1400" y="4533"/>
                </a:lnTo>
                <a:lnTo>
                  <a:pt x="1401" y="4495"/>
                </a:lnTo>
                <a:lnTo>
                  <a:pt x="1400" y="4459"/>
                </a:lnTo>
                <a:lnTo>
                  <a:pt x="1396" y="4421"/>
                </a:lnTo>
                <a:lnTo>
                  <a:pt x="1388" y="4380"/>
                </a:lnTo>
                <a:lnTo>
                  <a:pt x="1377" y="4333"/>
                </a:lnTo>
                <a:lnTo>
                  <a:pt x="1364" y="4280"/>
                </a:lnTo>
                <a:lnTo>
                  <a:pt x="1362" y="4259"/>
                </a:lnTo>
                <a:lnTo>
                  <a:pt x="1368" y="4241"/>
                </a:lnTo>
                <a:lnTo>
                  <a:pt x="1369" y="4239"/>
                </a:lnTo>
                <a:lnTo>
                  <a:pt x="1371" y="4235"/>
                </a:lnTo>
                <a:lnTo>
                  <a:pt x="1360" y="4207"/>
                </a:lnTo>
                <a:lnTo>
                  <a:pt x="1358" y="4201"/>
                </a:lnTo>
                <a:lnTo>
                  <a:pt x="1351" y="4194"/>
                </a:lnTo>
                <a:lnTo>
                  <a:pt x="1347" y="4194"/>
                </a:lnTo>
                <a:lnTo>
                  <a:pt x="1343" y="4192"/>
                </a:lnTo>
                <a:lnTo>
                  <a:pt x="1337" y="4192"/>
                </a:lnTo>
                <a:lnTo>
                  <a:pt x="1322" y="4194"/>
                </a:lnTo>
                <a:lnTo>
                  <a:pt x="1304" y="4195"/>
                </a:lnTo>
                <a:lnTo>
                  <a:pt x="1258" y="4207"/>
                </a:lnTo>
                <a:lnTo>
                  <a:pt x="1232" y="4212"/>
                </a:lnTo>
                <a:lnTo>
                  <a:pt x="1204" y="4214"/>
                </a:lnTo>
                <a:lnTo>
                  <a:pt x="1179" y="4212"/>
                </a:lnTo>
                <a:lnTo>
                  <a:pt x="1151" y="4201"/>
                </a:lnTo>
                <a:lnTo>
                  <a:pt x="1098" y="4165"/>
                </a:lnTo>
                <a:lnTo>
                  <a:pt x="1047" y="4120"/>
                </a:lnTo>
                <a:lnTo>
                  <a:pt x="998" y="4065"/>
                </a:lnTo>
                <a:lnTo>
                  <a:pt x="953" y="4007"/>
                </a:lnTo>
                <a:lnTo>
                  <a:pt x="910" y="3943"/>
                </a:lnTo>
                <a:lnTo>
                  <a:pt x="870" y="3877"/>
                </a:lnTo>
                <a:lnTo>
                  <a:pt x="834" y="3813"/>
                </a:lnTo>
                <a:lnTo>
                  <a:pt x="829" y="3794"/>
                </a:lnTo>
                <a:lnTo>
                  <a:pt x="831" y="3775"/>
                </a:lnTo>
                <a:lnTo>
                  <a:pt x="846" y="3715"/>
                </a:lnTo>
                <a:lnTo>
                  <a:pt x="853" y="3683"/>
                </a:lnTo>
                <a:lnTo>
                  <a:pt x="861" y="3645"/>
                </a:lnTo>
                <a:lnTo>
                  <a:pt x="870" y="3600"/>
                </a:lnTo>
                <a:lnTo>
                  <a:pt x="878" y="3545"/>
                </a:lnTo>
                <a:lnTo>
                  <a:pt x="893" y="3455"/>
                </a:lnTo>
                <a:lnTo>
                  <a:pt x="913" y="3367"/>
                </a:lnTo>
                <a:lnTo>
                  <a:pt x="936" y="3284"/>
                </a:lnTo>
                <a:lnTo>
                  <a:pt x="955" y="3227"/>
                </a:lnTo>
                <a:lnTo>
                  <a:pt x="976" y="3178"/>
                </a:lnTo>
                <a:lnTo>
                  <a:pt x="1000" y="3137"/>
                </a:lnTo>
                <a:lnTo>
                  <a:pt x="1027" y="3103"/>
                </a:lnTo>
                <a:lnTo>
                  <a:pt x="1074" y="3059"/>
                </a:lnTo>
                <a:lnTo>
                  <a:pt x="1117" y="3014"/>
                </a:lnTo>
                <a:lnTo>
                  <a:pt x="1138" y="2986"/>
                </a:lnTo>
                <a:lnTo>
                  <a:pt x="1151" y="2961"/>
                </a:lnTo>
                <a:lnTo>
                  <a:pt x="1155" y="2941"/>
                </a:lnTo>
                <a:lnTo>
                  <a:pt x="1153" y="2928"/>
                </a:lnTo>
                <a:lnTo>
                  <a:pt x="1149" y="2914"/>
                </a:lnTo>
                <a:lnTo>
                  <a:pt x="1138" y="2896"/>
                </a:lnTo>
                <a:lnTo>
                  <a:pt x="1119" y="2875"/>
                </a:lnTo>
                <a:lnTo>
                  <a:pt x="1108" y="2862"/>
                </a:lnTo>
                <a:lnTo>
                  <a:pt x="1098" y="2843"/>
                </a:lnTo>
                <a:lnTo>
                  <a:pt x="1094" y="2822"/>
                </a:lnTo>
                <a:lnTo>
                  <a:pt x="1098" y="2801"/>
                </a:lnTo>
                <a:lnTo>
                  <a:pt x="1106" y="2786"/>
                </a:lnTo>
                <a:lnTo>
                  <a:pt x="1113" y="2775"/>
                </a:lnTo>
                <a:lnTo>
                  <a:pt x="1121" y="2769"/>
                </a:lnTo>
                <a:lnTo>
                  <a:pt x="1132" y="2758"/>
                </a:lnTo>
                <a:lnTo>
                  <a:pt x="1160" y="2739"/>
                </a:lnTo>
                <a:lnTo>
                  <a:pt x="1125" y="2694"/>
                </a:lnTo>
                <a:lnTo>
                  <a:pt x="1081" y="2643"/>
                </a:lnTo>
                <a:lnTo>
                  <a:pt x="1059" y="2619"/>
                </a:lnTo>
                <a:lnTo>
                  <a:pt x="1038" y="2590"/>
                </a:lnTo>
                <a:lnTo>
                  <a:pt x="1019" y="2560"/>
                </a:lnTo>
                <a:lnTo>
                  <a:pt x="1004" y="2524"/>
                </a:lnTo>
                <a:lnTo>
                  <a:pt x="993" y="2487"/>
                </a:lnTo>
                <a:lnTo>
                  <a:pt x="993" y="2477"/>
                </a:lnTo>
                <a:lnTo>
                  <a:pt x="991" y="2468"/>
                </a:lnTo>
                <a:lnTo>
                  <a:pt x="985" y="2453"/>
                </a:lnTo>
                <a:lnTo>
                  <a:pt x="974" y="2436"/>
                </a:lnTo>
                <a:lnTo>
                  <a:pt x="959" y="2415"/>
                </a:lnTo>
                <a:lnTo>
                  <a:pt x="934" y="2387"/>
                </a:lnTo>
                <a:lnTo>
                  <a:pt x="908" y="2357"/>
                </a:lnTo>
                <a:lnTo>
                  <a:pt x="881" y="2325"/>
                </a:lnTo>
                <a:lnTo>
                  <a:pt x="866" y="2302"/>
                </a:lnTo>
                <a:lnTo>
                  <a:pt x="855" y="2274"/>
                </a:lnTo>
                <a:lnTo>
                  <a:pt x="848" y="2244"/>
                </a:lnTo>
                <a:lnTo>
                  <a:pt x="848" y="2229"/>
                </a:lnTo>
                <a:lnTo>
                  <a:pt x="851" y="2183"/>
                </a:lnTo>
                <a:lnTo>
                  <a:pt x="863" y="2140"/>
                </a:lnTo>
                <a:lnTo>
                  <a:pt x="878" y="2101"/>
                </a:lnTo>
                <a:lnTo>
                  <a:pt x="915" y="2025"/>
                </a:lnTo>
                <a:lnTo>
                  <a:pt x="940" y="1978"/>
                </a:lnTo>
                <a:lnTo>
                  <a:pt x="962" y="1931"/>
                </a:lnTo>
                <a:lnTo>
                  <a:pt x="979" y="1882"/>
                </a:lnTo>
                <a:lnTo>
                  <a:pt x="989" y="1831"/>
                </a:lnTo>
                <a:lnTo>
                  <a:pt x="996" y="1797"/>
                </a:lnTo>
                <a:lnTo>
                  <a:pt x="1008" y="1769"/>
                </a:lnTo>
                <a:lnTo>
                  <a:pt x="1017" y="1743"/>
                </a:lnTo>
                <a:lnTo>
                  <a:pt x="1027" y="1720"/>
                </a:lnTo>
                <a:lnTo>
                  <a:pt x="1030" y="1699"/>
                </a:lnTo>
                <a:lnTo>
                  <a:pt x="1032" y="1684"/>
                </a:lnTo>
                <a:lnTo>
                  <a:pt x="1032" y="1677"/>
                </a:lnTo>
                <a:lnTo>
                  <a:pt x="1030" y="1671"/>
                </a:lnTo>
                <a:lnTo>
                  <a:pt x="1030" y="1667"/>
                </a:lnTo>
                <a:lnTo>
                  <a:pt x="1028" y="1662"/>
                </a:lnTo>
                <a:lnTo>
                  <a:pt x="1028" y="1656"/>
                </a:lnTo>
                <a:lnTo>
                  <a:pt x="1032" y="1628"/>
                </a:lnTo>
                <a:lnTo>
                  <a:pt x="1042" y="1607"/>
                </a:lnTo>
                <a:lnTo>
                  <a:pt x="1053" y="1590"/>
                </a:lnTo>
                <a:lnTo>
                  <a:pt x="1062" y="1575"/>
                </a:lnTo>
                <a:lnTo>
                  <a:pt x="1072" y="1558"/>
                </a:lnTo>
                <a:lnTo>
                  <a:pt x="1077" y="1547"/>
                </a:lnTo>
                <a:lnTo>
                  <a:pt x="1077" y="1347"/>
                </a:lnTo>
                <a:lnTo>
                  <a:pt x="1068" y="844"/>
                </a:lnTo>
                <a:lnTo>
                  <a:pt x="1068" y="838"/>
                </a:lnTo>
                <a:lnTo>
                  <a:pt x="1070" y="835"/>
                </a:lnTo>
                <a:lnTo>
                  <a:pt x="1070" y="831"/>
                </a:lnTo>
                <a:lnTo>
                  <a:pt x="1074" y="820"/>
                </a:lnTo>
                <a:lnTo>
                  <a:pt x="1074" y="818"/>
                </a:lnTo>
                <a:lnTo>
                  <a:pt x="1076" y="814"/>
                </a:lnTo>
                <a:lnTo>
                  <a:pt x="1079" y="803"/>
                </a:lnTo>
                <a:lnTo>
                  <a:pt x="1079" y="797"/>
                </a:lnTo>
                <a:lnTo>
                  <a:pt x="1077" y="795"/>
                </a:lnTo>
                <a:lnTo>
                  <a:pt x="1076" y="791"/>
                </a:lnTo>
                <a:lnTo>
                  <a:pt x="1076" y="789"/>
                </a:lnTo>
                <a:lnTo>
                  <a:pt x="1059" y="761"/>
                </a:lnTo>
                <a:lnTo>
                  <a:pt x="1057" y="755"/>
                </a:lnTo>
                <a:lnTo>
                  <a:pt x="1055" y="748"/>
                </a:lnTo>
                <a:lnTo>
                  <a:pt x="1051" y="740"/>
                </a:lnTo>
                <a:lnTo>
                  <a:pt x="1051" y="727"/>
                </a:lnTo>
                <a:lnTo>
                  <a:pt x="1049" y="722"/>
                </a:lnTo>
                <a:lnTo>
                  <a:pt x="1043" y="708"/>
                </a:lnTo>
                <a:lnTo>
                  <a:pt x="1034" y="690"/>
                </a:lnTo>
                <a:lnTo>
                  <a:pt x="1025" y="673"/>
                </a:lnTo>
                <a:lnTo>
                  <a:pt x="1015" y="654"/>
                </a:lnTo>
                <a:lnTo>
                  <a:pt x="1008" y="629"/>
                </a:lnTo>
                <a:lnTo>
                  <a:pt x="1004" y="603"/>
                </a:lnTo>
                <a:lnTo>
                  <a:pt x="1002" y="586"/>
                </a:lnTo>
                <a:lnTo>
                  <a:pt x="994" y="565"/>
                </a:lnTo>
                <a:lnTo>
                  <a:pt x="979" y="539"/>
                </a:lnTo>
                <a:lnTo>
                  <a:pt x="962" y="511"/>
                </a:lnTo>
                <a:lnTo>
                  <a:pt x="883" y="405"/>
                </a:lnTo>
                <a:lnTo>
                  <a:pt x="857" y="366"/>
                </a:lnTo>
                <a:lnTo>
                  <a:pt x="836" y="324"/>
                </a:lnTo>
                <a:lnTo>
                  <a:pt x="836" y="322"/>
                </a:lnTo>
                <a:lnTo>
                  <a:pt x="834" y="322"/>
                </a:lnTo>
                <a:lnTo>
                  <a:pt x="827" y="311"/>
                </a:lnTo>
                <a:lnTo>
                  <a:pt x="825" y="307"/>
                </a:lnTo>
                <a:lnTo>
                  <a:pt x="825" y="305"/>
                </a:lnTo>
                <a:lnTo>
                  <a:pt x="823" y="301"/>
                </a:lnTo>
                <a:lnTo>
                  <a:pt x="823" y="300"/>
                </a:lnTo>
                <a:lnTo>
                  <a:pt x="808" y="294"/>
                </a:lnTo>
                <a:close/>
                <a:moveTo>
                  <a:pt x="670" y="207"/>
                </a:moveTo>
                <a:lnTo>
                  <a:pt x="667" y="215"/>
                </a:lnTo>
                <a:lnTo>
                  <a:pt x="667" y="217"/>
                </a:lnTo>
                <a:lnTo>
                  <a:pt x="661" y="224"/>
                </a:lnTo>
                <a:lnTo>
                  <a:pt x="653" y="234"/>
                </a:lnTo>
                <a:lnTo>
                  <a:pt x="669" y="234"/>
                </a:lnTo>
                <a:lnTo>
                  <a:pt x="676" y="236"/>
                </a:lnTo>
                <a:lnTo>
                  <a:pt x="689" y="237"/>
                </a:lnTo>
                <a:lnTo>
                  <a:pt x="708" y="239"/>
                </a:lnTo>
                <a:lnTo>
                  <a:pt x="702" y="234"/>
                </a:lnTo>
                <a:lnTo>
                  <a:pt x="697" y="230"/>
                </a:lnTo>
                <a:lnTo>
                  <a:pt x="682" y="215"/>
                </a:lnTo>
                <a:lnTo>
                  <a:pt x="670" y="207"/>
                </a:lnTo>
                <a:close/>
                <a:moveTo>
                  <a:pt x="604" y="0"/>
                </a:moveTo>
                <a:lnTo>
                  <a:pt x="621" y="2"/>
                </a:lnTo>
                <a:lnTo>
                  <a:pt x="640" y="11"/>
                </a:lnTo>
                <a:lnTo>
                  <a:pt x="644" y="15"/>
                </a:lnTo>
                <a:lnTo>
                  <a:pt x="646" y="19"/>
                </a:lnTo>
                <a:lnTo>
                  <a:pt x="650" y="23"/>
                </a:lnTo>
                <a:lnTo>
                  <a:pt x="652" y="28"/>
                </a:lnTo>
                <a:lnTo>
                  <a:pt x="657" y="34"/>
                </a:lnTo>
                <a:lnTo>
                  <a:pt x="659" y="38"/>
                </a:lnTo>
                <a:lnTo>
                  <a:pt x="676" y="66"/>
                </a:lnTo>
                <a:lnTo>
                  <a:pt x="695" y="89"/>
                </a:lnTo>
                <a:lnTo>
                  <a:pt x="718" y="109"/>
                </a:lnTo>
                <a:lnTo>
                  <a:pt x="744" y="132"/>
                </a:lnTo>
                <a:lnTo>
                  <a:pt x="770" y="156"/>
                </a:lnTo>
                <a:lnTo>
                  <a:pt x="772" y="156"/>
                </a:lnTo>
                <a:lnTo>
                  <a:pt x="772" y="158"/>
                </a:lnTo>
                <a:lnTo>
                  <a:pt x="774" y="158"/>
                </a:lnTo>
                <a:lnTo>
                  <a:pt x="778" y="162"/>
                </a:lnTo>
                <a:lnTo>
                  <a:pt x="782" y="164"/>
                </a:lnTo>
                <a:lnTo>
                  <a:pt x="793" y="172"/>
                </a:lnTo>
                <a:lnTo>
                  <a:pt x="814" y="183"/>
                </a:lnTo>
                <a:lnTo>
                  <a:pt x="834" y="192"/>
                </a:lnTo>
                <a:lnTo>
                  <a:pt x="881" y="211"/>
                </a:lnTo>
                <a:lnTo>
                  <a:pt x="889" y="217"/>
                </a:lnTo>
                <a:lnTo>
                  <a:pt x="898" y="226"/>
                </a:lnTo>
                <a:lnTo>
                  <a:pt x="904" y="234"/>
                </a:lnTo>
                <a:lnTo>
                  <a:pt x="908" y="239"/>
                </a:lnTo>
                <a:lnTo>
                  <a:pt x="910" y="243"/>
                </a:lnTo>
                <a:lnTo>
                  <a:pt x="913" y="249"/>
                </a:lnTo>
                <a:lnTo>
                  <a:pt x="917" y="256"/>
                </a:lnTo>
                <a:lnTo>
                  <a:pt x="921" y="260"/>
                </a:lnTo>
                <a:lnTo>
                  <a:pt x="923" y="266"/>
                </a:lnTo>
                <a:lnTo>
                  <a:pt x="927" y="269"/>
                </a:lnTo>
                <a:lnTo>
                  <a:pt x="929" y="275"/>
                </a:lnTo>
                <a:lnTo>
                  <a:pt x="938" y="298"/>
                </a:lnTo>
                <a:lnTo>
                  <a:pt x="955" y="326"/>
                </a:lnTo>
                <a:lnTo>
                  <a:pt x="976" y="354"/>
                </a:lnTo>
                <a:lnTo>
                  <a:pt x="998" y="386"/>
                </a:lnTo>
                <a:lnTo>
                  <a:pt x="1023" y="418"/>
                </a:lnTo>
                <a:lnTo>
                  <a:pt x="1047" y="452"/>
                </a:lnTo>
                <a:lnTo>
                  <a:pt x="1070" y="486"/>
                </a:lnTo>
                <a:lnTo>
                  <a:pt x="1089" y="522"/>
                </a:lnTo>
                <a:lnTo>
                  <a:pt x="1102" y="561"/>
                </a:lnTo>
                <a:lnTo>
                  <a:pt x="1108" y="603"/>
                </a:lnTo>
                <a:lnTo>
                  <a:pt x="1109" y="605"/>
                </a:lnTo>
                <a:lnTo>
                  <a:pt x="1109" y="609"/>
                </a:lnTo>
                <a:lnTo>
                  <a:pt x="1111" y="612"/>
                </a:lnTo>
                <a:lnTo>
                  <a:pt x="1117" y="626"/>
                </a:lnTo>
                <a:lnTo>
                  <a:pt x="1125" y="639"/>
                </a:lnTo>
                <a:lnTo>
                  <a:pt x="1143" y="673"/>
                </a:lnTo>
                <a:lnTo>
                  <a:pt x="1151" y="695"/>
                </a:lnTo>
                <a:lnTo>
                  <a:pt x="1155" y="720"/>
                </a:lnTo>
                <a:lnTo>
                  <a:pt x="1155" y="722"/>
                </a:lnTo>
                <a:lnTo>
                  <a:pt x="1157" y="723"/>
                </a:lnTo>
                <a:lnTo>
                  <a:pt x="1168" y="740"/>
                </a:lnTo>
                <a:lnTo>
                  <a:pt x="1168" y="742"/>
                </a:lnTo>
                <a:lnTo>
                  <a:pt x="1173" y="748"/>
                </a:lnTo>
                <a:lnTo>
                  <a:pt x="1177" y="755"/>
                </a:lnTo>
                <a:lnTo>
                  <a:pt x="1179" y="761"/>
                </a:lnTo>
                <a:lnTo>
                  <a:pt x="1181" y="765"/>
                </a:lnTo>
                <a:lnTo>
                  <a:pt x="1183" y="771"/>
                </a:lnTo>
                <a:lnTo>
                  <a:pt x="1185" y="778"/>
                </a:lnTo>
                <a:lnTo>
                  <a:pt x="1185" y="788"/>
                </a:lnTo>
                <a:lnTo>
                  <a:pt x="1179" y="823"/>
                </a:lnTo>
                <a:lnTo>
                  <a:pt x="1173" y="850"/>
                </a:lnTo>
                <a:lnTo>
                  <a:pt x="1181" y="1347"/>
                </a:lnTo>
                <a:lnTo>
                  <a:pt x="1181" y="1543"/>
                </a:lnTo>
                <a:lnTo>
                  <a:pt x="1179" y="1569"/>
                </a:lnTo>
                <a:lnTo>
                  <a:pt x="1172" y="1590"/>
                </a:lnTo>
                <a:lnTo>
                  <a:pt x="1164" y="1609"/>
                </a:lnTo>
                <a:lnTo>
                  <a:pt x="1155" y="1624"/>
                </a:lnTo>
                <a:lnTo>
                  <a:pt x="1145" y="1637"/>
                </a:lnTo>
                <a:lnTo>
                  <a:pt x="1140" y="1648"/>
                </a:lnTo>
                <a:lnTo>
                  <a:pt x="1134" y="1656"/>
                </a:lnTo>
                <a:lnTo>
                  <a:pt x="1136" y="1669"/>
                </a:lnTo>
                <a:lnTo>
                  <a:pt x="1138" y="1684"/>
                </a:lnTo>
                <a:lnTo>
                  <a:pt x="1134" y="1720"/>
                </a:lnTo>
                <a:lnTo>
                  <a:pt x="1125" y="1752"/>
                </a:lnTo>
                <a:lnTo>
                  <a:pt x="1113" y="1780"/>
                </a:lnTo>
                <a:lnTo>
                  <a:pt x="1104" y="1805"/>
                </a:lnTo>
                <a:lnTo>
                  <a:pt x="1096" y="1827"/>
                </a:lnTo>
                <a:lnTo>
                  <a:pt x="1092" y="1844"/>
                </a:lnTo>
                <a:lnTo>
                  <a:pt x="1083" y="1897"/>
                </a:lnTo>
                <a:lnTo>
                  <a:pt x="1068" y="1948"/>
                </a:lnTo>
                <a:lnTo>
                  <a:pt x="1049" y="1993"/>
                </a:lnTo>
                <a:lnTo>
                  <a:pt x="1028" y="2035"/>
                </a:lnTo>
                <a:lnTo>
                  <a:pt x="1008" y="2074"/>
                </a:lnTo>
                <a:lnTo>
                  <a:pt x="985" y="2118"/>
                </a:lnTo>
                <a:lnTo>
                  <a:pt x="966" y="2159"/>
                </a:lnTo>
                <a:lnTo>
                  <a:pt x="955" y="2195"/>
                </a:lnTo>
                <a:lnTo>
                  <a:pt x="951" y="2229"/>
                </a:lnTo>
                <a:lnTo>
                  <a:pt x="951" y="2238"/>
                </a:lnTo>
                <a:lnTo>
                  <a:pt x="953" y="2242"/>
                </a:lnTo>
                <a:lnTo>
                  <a:pt x="957" y="2248"/>
                </a:lnTo>
                <a:lnTo>
                  <a:pt x="961" y="2255"/>
                </a:lnTo>
                <a:lnTo>
                  <a:pt x="966" y="2264"/>
                </a:lnTo>
                <a:lnTo>
                  <a:pt x="987" y="2289"/>
                </a:lnTo>
                <a:lnTo>
                  <a:pt x="1013" y="2317"/>
                </a:lnTo>
                <a:lnTo>
                  <a:pt x="1030" y="2338"/>
                </a:lnTo>
                <a:lnTo>
                  <a:pt x="1064" y="2383"/>
                </a:lnTo>
                <a:lnTo>
                  <a:pt x="1079" y="2410"/>
                </a:lnTo>
                <a:lnTo>
                  <a:pt x="1091" y="2438"/>
                </a:lnTo>
                <a:lnTo>
                  <a:pt x="1096" y="2470"/>
                </a:lnTo>
                <a:lnTo>
                  <a:pt x="1104" y="2496"/>
                </a:lnTo>
                <a:lnTo>
                  <a:pt x="1117" y="2523"/>
                </a:lnTo>
                <a:lnTo>
                  <a:pt x="1136" y="2547"/>
                </a:lnTo>
                <a:lnTo>
                  <a:pt x="1158" y="2575"/>
                </a:lnTo>
                <a:lnTo>
                  <a:pt x="1185" y="2604"/>
                </a:lnTo>
                <a:lnTo>
                  <a:pt x="1213" y="2636"/>
                </a:lnTo>
                <a:lnTo>
                  <a:pt x="1239" y="2671"/>
                </a:lnTo>
                <a:lnTo>
                  <a:pt x="1262" y="2711"/>
                </a:lnTo>
                <a:lnTo>
                  <a:pt x="1270" y="2726"/>
                </a:lnTo>
                <a:lnTo>
                  <a:pt x="1271" y="2745"/>
                </a:lnTo>
                <a:lnTo>
                  <a:pt x="1270" y="2766"/>
                </a:lnTo>
                <a:lnTo>
                  <a:pt x="1262" y="2781"/>
                </a:lnTo>
                <a:lnTo>
                  <a:pt x="1253" y="2794"/>
                </a:lnTo>
                <a:lnTo>
                  <a:pt x="1234" y="2813"/>
                </a:lnTo>
                <a:lnTo>
                  <a:pt x="1226" y="2818"/>
                </a:lnTo>
                <a:lnTo>
                  <a:pt x="1221" y="2824"/>
                </a:lnTo>
                <a:lnTo>
                  <a:pt x="1215" y="2828"/>
                </a:lnTo>
                <a:lnTo>
                  <a:pt x="1239" y="2865"/>
                </a:lnTo>
                <a:lnTo>
                  <a:pt x="1253" y="2903"/>
                </a:lnTo>
                <a:lnTo>
                  <a:pt x="1258" y="2941"/>
                </a:lnTo>
                <a:lnTo>
                  <a:pt x="1255" y="2975"/>
                </a:lnTo>
                <a:lnTo>
                  <a:pt x="1245" y="3007"/>
                </a:lnTo>
                <a:lnTo>
                  <a:pt x="1230" y="3035"/>
                </a:lnTo>
                <a:lnTo>
                  <a:pt x="1213" y="3061"/>
                </a:lnTo>
                <a:lnTo>
                  <a:pt x="1194" y="3084"/>
                </a:lnTo>
                <a:lnTo>
                  <a:pt x="1160" y="3120"/>
                </a:lnTo>
                <a:lnTo>
                  <a:pt x="1128" y="3150"/>
                </a:lnTo>
                <a:lnTo>
                  <a:pt x="1100" y="3176"/>
                </a:lnTo>
                <a:lnTo>
                  <a:pt x="1091" y="3188"/>
                </a:lnTo>
                <a:lnTo>
                  <a:pt x="1077" y="3210"/>
                </a:lnTo>
                <a:lnTo>
                  <a:pt x="1064" y="3238"/>
                </a:lnTo>
                <a:lnTo>
                  <a:pt x="1049" y="3274"/>
                </a:lnTo>
                <a:lnTo>
                  <a:pt x="1036" y="3316"/>
                </a:lnTo>
                <a:lnTo>
                  <a:pt x="1013" y="3391"/>
                </a:lnTo>
                <a:lnTo>
                  <a:pt x="996" y="3474"/>
                </a:lnTo>
                <a:lnTo>
                  <a:pt x="981" y="3561"/>
                </a:lnTo>
                <a:lnTo>
                  <a:pt x="972" y="3623"/>
                </a:lnTo>
                <a:lnTo>
                  <a:pt x="962" y="3672"/>
                </a:lnTo>
                <a:lnTo>
                  <a:pt x="953" y="3715"/>
                </a:lnTo>
                <a:lnTo>
                  <a:pt x="944" y="3751"/>
                </a:lnTo>
                <a:lnTo>
                  <a:pt x="936" y="3783"/>
                </a:lnTo>
                <a:lnTo>
                  <a:pt x="964" y="3834"/>
                </a:lnTo>
                <a:lnTo>
                  <a:pt x="994" y="3883"/>
                </a:lnTo>
                <a:lnTo>
                  <a:pt x="1028" y="3934"/>
                </a:lnTo>
                <a:lnTo>
                  <a:pt x="1064" y="3981"/>
                </a:lnTo>
                <a:lnTo>
                  <a:pt x="1100" y="4022"/>
                </a:lnTo>
                <a:lnTo>
                  <a:pt x="1136" y="4060"/>
                </a:lnTo>
                <a:lnTo>
                  <a:pt x="1170" y="4090"/>
                </a:lnTo>
                <a:lnTo>
                  <a:pt x="1202" y="4111"/>
                </a:lnTo>
                <a:lnTo>
                  <a:pt x="1204" y="4111"/>
                </a:lnTo>
                <a:lnTo>
                  <a:pt x="1217" y="4109"/>
                </a:lnTo>
                <a:lnTo>
                  <a:pt x="1236" y="4107"/>
                </a:lnTo>
                <a:lnTo>
                  <a:pt x="1256" y="4101"/>
                </a:lnTo>
                <a:lnTo>
                  <a:pt x="1281" y="4096"/>
                </a:lnTo>
                <a:lnTo>
                  <a:pt x="1307" y="4090"/>
                </a:lnTo>
                <a:lnTo>
                  <a:pt x="1337" y="4088"/>
                </a:lnTo>
                <a:lnTo>
                  <a:pt x="1360" y="4088"/>
                </a:lnTo>
                <a:lnTo>
                  <a:pt x="1362" y="4073"/>
                </a:lnTo>
                <a:lnTo>
                  <a:pt x="1368" y="4058"/>
                </a:lnTo>
                <a:lnTo>
                  <a:pt x="1379" y="4045"/>
                </a:lnTo>
                <a:lnTo>
                  <a:pt x="1396" y="4035"/>
                </a:lnTo>
                <a:lnTo>
                  <a:pt x="1417" y="4033"/>
                </a:lnTo>
                <a:lnTo>
                  <a:pt x="1435" y="4039"/>
                </a:lnTo>
                <a:lnTo>
                  <a:pt x="1458" y="4054"/>
                </a:lnTo>
                <a:lnTo>
                  <a:pt x="1479" y="4073"/>
                </a:lnTo>
                <a:lnTo>
                  <a:pt x="1496" y="4094"/>
                </a:lnTo>
                <a:lnTo>
                  <a:pt x="1511" y="4116"/>
                </a:lnTo>
                <a:lnTo>
                  <a:pt x="1535" y="4171"/>
                </a:lnTo>
                <a:lnTo>
                  <a:pt x="1554" y="4229"/>
                </a:lnTo>
                <a:lnTo>
                  <a:pt x="1569" y="4293"/>
                </a:lnTo>
                <a:lnTo>
                  <a:pt x="1580" y="4363"/>
                </a:lnTo>
                <a:lnTo>
                  <a:pt x="1590" y="4433"/>
                </a:lnTo>
                <a:lnTo>
                  <a:pt x="1594" y="4504"/>
                </a:lnTo>
                <a:lnTo>
                  <a:pt x="1594" y="4550"/>
                </a:lnTo>
                <a:lnTo>
                  <a:pt x="1592" y="4606"/>
                </a:lnTo>
                <a:lnTo>
                  <a:pt x="1590" y="4664"/>
                </a:lnTo>
                <a:lnTo>
                  <a:pt x="1582" y="4725"/>
                </a:lnTo>
                <a:lnTo>
                  <a:pt x="1571" y="4783"/>
                </a:lnTo>
                <a:lnTo>
                  <a:pt x="1556" y="4836"/>
                </a:lnTo>
                <a:lnTo>
                  <a:pt x="1539" y="4872"/>
                </a:lnTo>
                <a:lnTo>
                  <a:pt x="1520" y="4904"/>
                </a:lnTo>
                <a:lnTo>
                  <a:pt x="1498" y="4930"/>
                </a:lnTo>
                <a:lnTo>
                  <a:pt x="1479" y="4947"/>
                </a:lnTo>
                <a:lnTo>
                  <a:pt x="1458" y="4960"/>
                </a:lnTo>
                <a:lnTo>
                  <a:pt x="1434" y="4970"/>
                </a:lnTo>
                <a:lnTo>
                  <a:pt x="1407" y="4973"/>
                </a:lnTo>
                <a:lnTo>
                  <a:pt x="1386" y="4970"/>
                </a:lnTo>
                <a:lnTo>
                  <a:pt x="1364" y="4960"/>
                </a:lnTo>
                <a:lnTo>
                  <a:pt x="1347" y="4947"/>
                </a:lnTo>
                <a:lnTo>
                  <a:pt x="1332" y="4930"/>
                </a:lnTo>
                <a:lnTo>
                  <a:pt x="1317" y="4898"/>
                </a:lnTo>
                <a:lnTo>
                  <a:pt x="1311" y="4864"/>
                </a:lnTo>
                <a:lnTo>
                  <a:pt x="1294" y="4855"/>
                </a:lnTo>
                <a:lnTo>
                  <a:pt x="1279" y="4845"/>
                </a:lnTo>
                <a:lnTo>
                  <a:pt x="1260" y="4827"/>
                </a:lnTo>
                <a:lnTo>
                  <a:pt x="1247" y="4806"/>
                </a:lnTo>
                <a:lnTo>
                  <a:pt x="1238" y="4783"/>
                </a:lnTo>
                <a:lnTo>
                  <a:pt x="1226" y="4740"/>
                </a:lnTo>
                <a:lnTo>
                  <a:pt x="1219" y="4698"/>
                </a:lnTo>
                <a:lnTo>
                  <a:pt x="1213" y="4659"/>
                </a:lnTo>
                <a:lnTo>
                  <a:pt x="1207" y="4636"/>
                </a:lnTo>
                <a:lnTo>
                  <a:pt x="1196" y="4612"/>
                </a:lnTo>
                <a:lnTo>
                  <a:pt x="1183" y="4583"/>
                </a:lnTo>
                <a:lnTo>
                  <a:pt x="1160" y="4542"/>
                </a:lnTo>
                <a:lnTo>
                  <a:pt x="1143" y="4497"/>
                </a:lnTo>
                <a:lnTo>
                  <a:pt x="1141" y="4497"/>
                </a:lnTo>
                <a:lnTo>
                  <a:pt x="1140" y="4493"/>
                </a:lnTo>
                <a:lnTo>
                  <a:pt x="1136" y="4487"/>
                </a:lnTo>
                <a:lnTo>
                  <a:pt x="1125" y="4476"/>
                </a:lnTo>
                <a:lnTo>
                  <a:pt x="1106" y="4459"/>
                </a:lnTo>
                <a:lnTo>
                  <a:pt x="1083" y="4438"/>
                </a:lnTo>
                <a:lnTo>
                  <a:pt x="1059" y="4416"/>
                </a:lnTo>
                <a:lnTo>
                  <a:pt x="1019" y="4380"/>
                </a:lnTo>
                <a:lnTo>
                  <a:pt x="978" y="4342"/>
                </a:lnTo>
                <a:lnTo>
                  <a:pt x="934" y="4307"/>
                </a:lnTo>
                <a:lnTo>
                  <a:pt x="895" y="4273"/>
                </a:lnTo>
                <a:lnTo>
                  <a:pt x="900" y="4414"/>
                </a:lnTo>
                <a:lnTo>
                  <a:pt x="900" y="4476"/>
                </a:lnTo>
                <a:lnTo>
                  <a:pt x="898" y="4495"/>
                </a:lnTo>
                <a:lnTo>
                  <a:pt x="898" y="4504"/>
                </a:lnTo>
                <a:lnTo>
                  <a:pt x="900" y="4536"/>
                </a:lnTo>
                <a:lnTo>
                  <a:pt x="908" y="4568"/>
                </a:lnTo>
                <a:lnTo>
                  <a:pt x="919" y="4604"/>
                </a:lnTo>
                <a:lnTo>
                  <a:pt x="932" y="4642"/>
                </a:lnTo>
                <a:lnTo>
                  <a:pt x="947" y="4685"/>
                </a:lnTo>
                <a:lnTo>
                  <a:pt x="961" y="4734"/>
                </a:lnTo>
                <a:lnTo>
                  <a:pt x="964" y="4757"/>
                </a:lnTo>
                <a:lnTo>
                  <a:pt x="966" y="4778"/>
                </a:lnTo>
                <a:lnTo>
                  <a:pt x="964" y="4808"/>
                </a:lnTo>
                <a:lnTo>
                  <a:pt x="961" y="4832"/>
                </a:lnTo>
                <a:lnTo>
                  <a:pt x="957" y="4851"/>
                </a:lnTo>
                <a:lnTo>
                  <a:pt x="962" y="4853"/>
                </a:lnTo>
                <a:lnTo>
                  <a:pt x="968" y="4853"/>
                </a:lnTo>
                <a:lnTo>
                  <a:pt x="981" y="4859"/>
                </a:lnTo>
                <a:lnTo>
                  <a:pt x="994" y="4872"/>
                </a:lnTo>
                <a:lnTo>
                  <a:pt x="1006" y="4889"/>
                </a:lnTo>
                <a:lnTo>
                  <a:pt x="1015" y="4908"/>
                </a:lnTo>
                <a:lnTo>
                  <a:pt x="1032" y="4928"/>
                </a:lnTo>
                <a:lnTo>
                  <a:pt x="1042" y="4943"/>
                </a:lnTo>
                <a:lnTo>
                  <a:pt x="1051" y="4960"/>
                </a:lnTo>
                <a:lnTo>
                  <a:pt x="1059" y="4981"/>
                </a:lnTo>
                <a:lnTo>
                  <a:pt x="1062" y="5005"/>
                </a:lnTo>
                <a:lnTo>
                  <a:pt x="1059" y="5036"/>
                </a:lnTo>
                <a:lnTo>
                  <a:pt x="1045" y="5062"/>
                </a:lnTo>
                <a:lnTo>
                  <a:pt x="1030" y="5085"/>
                </a:lnTo>
                <a:lnTo>
                  <a:pt x="1010" y="5103"/>
                </a:lnTo>
                <a:lnTo>
                  <a:pt x="987" y="5118"/>
                </a:lnTo>
                <a:lnTo>
                  <a:pt x="962" y="5134"/>
                </a:lnTo>
                <a:lnTo>
                  <a:pt x="923" y="5152"/>
                </a:lnTo>
                <a:lnTo>
                  <a:pt x="880" y="5167"/>
                </a:lnTo>
                <a:lnTo>
                  <a:pt x="832" y="5183"/>
                </a:lnTo>
                <a:lnTo>
                  <a:pt x="714" y="5209"/>
                </a:lnTo>
                <a:lnTo>
                  <a:pt x="646" y="5220"/>
                </a:lnTo>
                <a:lnTo>
                  <a:pt x="580" y="5230"/>
                </a:lnTo>
                <a:lnTo>
                  <a:pt x="520" y="5237"/>
                </a:lnTo>
                <a:lnTo>
                  <a:pt x="465" y="5241"/>
                </a:lnTo>
                <a:lnTo>
                  <a:pt x="422" y="5243"/>
                </a:lnTo>
                <a:lnTo>
                  <a:pt x="418" y="5243"/>
                </a:lnTo>
                <a:lnTo>
                  <a:pt x="399" y="5241"/>
                </a:lnTo>
                <a:lnTo>
                  <a:pt x="380" y="5235"/>
                </a:lnTo>
                <a:lnTo>
                  <a:pt x="363" y="5226"/>
                </a:lnTo>
                <a:lnTo>
                  <a:pt x="348" y="5211"/>
                </a:lnTo>
                <a:lnTo>
                  <a:pt x="335" y="5188"/>
                </a:lnTo>
                <a:lnTo>
                  <a:pt x="329" y="5166"/>
                </a:lnTo>
                <a:lnTo>
                  <a:pt x="327" y="5143"/>
                </a:lnTo>
                <a:lnTo>
                  <a:pt x="331" y="5103"/>
                </a:lnTo>
                <a:lnTo>
                  <a:pt x="339" y="5064"/>
                </a:lnTo>
                <a:lnTo>
                  <a:pt x="348" y="5024"/>
                </a:lnTo>
                <a:lnTo>
                  <a:pt x="348" y="5021"/>
                </a:lnTo>
                <a:lnTo>
                  <a:pt x="346" y="5009"/>
                </a:lnTo>
                <a:lnTo>
                  <a:pt x="346" y="4990"/>
                </a:lnTo>
                <a:lnTo>
                  <a:pt x="344" y="4968"/>
                </a:lnTo>
                <a:lnTo>
                  <a:pt x="346" y="4943"/>
                </a:lnTo>
                <a:lnTo>
                  <a:pt x="354" y="4919"/>
                </a:lnTo>
                <a:lnTo>
                  <a:pt x="376" y="4881"/>
                </a:lnTo>
                <a:lnTo>
                  <a:pt x="403" y="4847"/>
                </a:lnTo>
                <a:lnTo>
                  <a:pt x="429" y="4821"/>
                </a:lnTo>
                <a:lnTo>
                  <a:pt x="448" y="4804"/>
                </a:lnTo>
                <a:lnTo>
                  <a:pt x="465" y="4791"/>
                </a:lnTo>
                <a:lnTo>
                  <a:pt x="476" y="4779"/>
                </a:lnTo>
                <a:lnTo>
                  <a:pt x="484" y="4774"/>
                </a:lnTo>
                <a:lnTo>
                  <a:pt x="499" y="4747"/>
                </a:lnTo>
                <a:lnTo>
                  <a:pt x="516" y="4717"/>
                </a:lnTo>
                <a:lnTo>
                  <a:pt x="529" y="4683"/>
                </a:lnTo>
                <a:lnTo>
                  <a:pt x="540" y="4651"/>
                </a:lnTo>
                <a:lnTo>
                  <a:pt x="546" y="4625"/>
                </a:lnTo>
                <a:lnTo>
                  <a:pt x="550" y="4593"/>
                </a:lnTo>
                <a:lnTo>
                  <a:pt x="552" y="4555"/>
                </a:lnTo>
                <a:lnTo>
                  <a:pt x="552" y="4512"/>
                </a:lnTo>
                <a:lnTo>
                  <a:pt x="550" y="4442"/>
                </a:lnTo>
                <a:lnTo>
                  <a:pt x="546" y="4367"/>
                </a:lnTo>
                <a:lnTo>
                  <a:pt x="531" y="4216"/>
                </a:lnTo>
                <a:lnTo>
                  <a:pt x="523" y="4145"/>
                </a:lnTo>
                <a:lnTo>
                  <a:pt x="514" y="4080"/>
                </a:lnTo>
                <a:lnTo>
                  <a:pt x="478" y="4060"/>
                </a:lnTo>
                <a:lnTo>
                  <a:pt x="448" y="4035"/>
                </a:lnTo>
                <a:lnTo>
                  <a:pt x="424" y="4009"/>
                </a:lnTo>
                <a:lnTo>
                  <a:pt x="407" y="3983"/>
                </a:lnTo>
                <a:lnTo>
                  <a:pt x="395" y="3954"/>
                </a:lnTo>
                <a:lnTo>
                  <a:pt x="390" y="3922"/>
                </a:lnTo>
                <a:lnTo>
                  <a:pt x="388" y="3892"/>
                </a:lnTo>
                <a:lnTo>
                  <a:pt x="390" y="3849"/>
                </a:lnTo>
                <a:lnTo>
                  <a:pt x="397" y="3804"/>
                </a:lnTo>
                <a:lnTo>
                  <a:pt x="407" y="3751"/>
                </a:lnTo>
                <a:lnTo>
                  <a:pt x="418" y="3692"/>
                </a:lnTo>
                <a:lnTo>
                  <a:pt x="429" y="3623"/>
                </a:lnTo>
                <a:lnTo>
                  <a:pt x="441" y="3544"/>
                </a:lnTo>
                <a:lnTo>
                  <a:pt x="407" y="3464"/>
                </a:lnTo>
                <a:lnTo>
                  <a:pt x="373" y="3382"/>
                </a:lnTo>
                <a:lnTo>
                  <a:pt x="343" y="3295"/>
                </a:lnTo>
                <a:lnTo>
                  <a:pt x="316" y="3201"/>
                </a:lnTo>
                <a:lnTo>
                  <a:pt x="294" y="3099"/>
                </a:lnTo>
                <a:lnTo>
                  <a:pt x="290" y="3095"/>
                </a:lnTo>
                <a:lnTo>
                  <a:pt x="271" y="3088"/>
                </a:lnTo>
                <a:lnTo>
                  <a:pt x="243" y="3075"/>
                </a:lnTo>
                <a:lnTo>
                  <a:pt x="228" y="3065"/>
                </a:lnTo>
                <a:lnTo>
                  <a:pt x="214" y="3052"/>
                </a:lnTo>
                <a:lnTo>
                  <a:pt x="199" y="3033"/>
                </a:lnTo>
                <a:lnTo>
                  <a:pt x="194" y="3016"/>
                </a:lnTo>
                <a:lnTo>
                  <a:pt x="192" y="2999"/>
                </a:lnTo>
                <a:lnTo>
                  <a:pt x="192" y="2990"/>
                </a:lnTo>
                <a:lnTo>
                  <a:pt x="194" y="2982"/>
                </a:lnTo>
                <a:lnTo>
                  <a:pt x="197" y="2971"/>
                </a:lnTo>
                <a:lnTo>
                  <a:pt x="190" y="2941"/>
                </a:lnTo>
                <a:lnTo>
                  <a:pt x="186" y="2913"/>
                </a:lnTo>
                <a:lnTo>
                  <a:pt x="190" y="2877"/>
                </a:lnTo>
                <a:lnTo>
                  <a:pt x="196" y="2843"/>
                </a:lnTo>
                <a:lnTo>
                  <a:pt x="214" y="2779"/>
                </a:lnTo>
                <a:lnTo>
                  <a:pt x="213" y="2777"/>
                </a:lnTo>
                <a:lnTo>
                  <a:pt x="213" y="2775"/>
                </a:lnTo>
                <a:lnTo>
                  <a:pt x="207" y="2762"/>
                </a:lnTo>
                <a:lnTo>
                  <a:pt x="201" y="2745"/>
                </a:lnTo>
                <a:lnTo>
                  <a:pt x="196" y="2732"/>
                </a:lnTo>
                <a:lnTo>
                  <a:pt x="194" y="2713"/>
                </a:lnTo>
                <a:lnTo>
                  <a:pt x="194" y="2703"/>
                </a:lnTo>
                <a:lnTo>
                  <a:pt x="196" y="2698"/>
                </a:lnTo>
                <a:lnTo>
                  <a:pt x="197" y="2690"/>
                </a:lnTo>
                <a:lnTo>
                  <a:pt x="218" y="2639"/>
                </a:lnTo>
                <a:lnTo>
                  <a:pt x="246" y="2588"/>
                </a:lnTo>
                <a:lnTo>
                  <a:pt x="278" y="2540"/>
                </a:lnTo>
                <a:lnTo>
                  <a:pt x="318" y="2492"/>
                </a:lnTo>
                <a:lnTo>
                  <a:pt x="335" y="2470"/>
                </a:lnTo>
                <a:lnTo>
                  <a:pt x="348" y="2440"/>
                </a:lnTo>
                <a:lnTo>
                  <a:pt x="360" y="2408"/>
                </a:lnTo>
                <a:lnTo>
                  <a:pt x="365" y="2370"/>
                </a:lnTo>
                <a:lnTo>
                  <a:pt x="367" y="2330"/>
                </a:lnTo>
                <a:lnTo>
                  <a:pt x="363" y="2278"/>
                </a:lnTo>
                <a:lnTo>
                  <a:pt x="356" y="2225"/>
                </a:lnTo>
                <a:lnTo>
                  <a:pt x="344" y="2178"/>
                </a:lnTo>
                <a:lnTo>
                  <a:pt x="326" y="2123"/>
                </a:lnTo>
                <a:lnTo>
                  <a:pt x="307" y="2072"/>
                </a:lnTo>
                <a:lnTo>
                  <a:pt x="294" y="2037"/>
                </a:lnTo>
                <a:lnTo>
                  <a:pt x="284" y="1999"/>
                </a:lnTo>
                <a:lnTo>
                  <a:pt x="278" y="1956"/>
                </a:lnTo>
                <a:lnTo>
                  <a:pt x="278" y="1942"/>
                </a:lnTo>
                <a:lnTo>
                  <a:pt x="280" y="1905"/>
                </a:lnTo>
                <a:lnTo>
                  <a:pt x="286" y="1873"/>
                </a:lnTo>
                <a:lnTo>
                  <a:pt x="294" y="1842"/>
                </a:lnTo>
                <a:lnTo>
                  <a:pt x="301" y="1814"/>
                </a:lnTo>
                <a:lnTo>
                  <a:pt x="305" y="1786"/>
                </a:lnTo>
                <a:lnTo>
                  <a:pt x="305" y="1773"/>
                </a:lnTo>
                <a:lnTo>
                  <a:pt x="301" y="1735"/>
                </a:lnTo>
                <a:lnTo>
                  <a:pt x="288" y="1699"/>
                </a:lnTo>
                <a:lnTo>
                  <a:pt x="269" y="1660"/>
                </a:lnTo>
                <a:lnTo>
                  <a:pt x="246" y="1615"/>
                </a:lnTo>
                <a:lnTo>
                  <a:pt x="213" y="1539"/>
                </a:lnTo>
                <a:lnTo>
                  <a:pt x="177" y="1464"/>
                </a:lnTo>
                <a:lnTo>
                  <a:pt x="139" y="1383"/>
                </a:lnTo>
                <a:lnTo>
                  <a:pt x="101" y="1298"/>
                </a:lnTo>
                <a:lnTo>
                  <a:pt x="96" y="1285"/>
                </a:lnTo>
                <a:lnTo>
                  <a:pt x="84" y="1268"/>
                </a:lnTo>
                <a:lnTo>
                  <a:pt x="71" y="1249"/>
                </a:lnTo>
                <a:lnTo>
                  <a:pt x="58" y="1226"/>
                </a:lnTo>
                <a:lnTo>
                  <a:pt x="43" y="1202"/>
                </a:lnTo>
                <a:lnTo>
                  <a:pt x="32" y="1176"/>
                </a:lnTo>
                <a:lnTo>
                  <a:pt x="20" y="1147"/>
                </a:lnTo>
                <a:lnTo>
                  <a:pt x="15" y="1115"/>
                </a:lnTo>
                <a:lnTo>
                  <a:pt x="15" y="1112"/>
                </a:lnTo>
                <a:lnTo>
                  <a:pt x="13" y="1108"/>
                </a:lnTo>
                <a:lnTo>
                  <a:pt x="11" y="1102"/>
                </a:lnTo>
                <a:lnTo>
                  <a:pt x="5" y="1080"/>
                </a:lnTo>
                <a:lnTo>
                  <a:pt x="2" y="1063"/>
                </a:lnTo>
                <a:lnTo>
                  <a:pt x="0" y="1042"/>
                </a:lnTo>
                <a:lnTo>
                  <a:pt x="0" y="1034"/>
                </a:lnTo>
                <a:lnTo>
                  <a:pt x="28" y="895"/>
                </a:lnTo>
                <a:lnTo>
                  <a:pt x="64" y="759"/>
                </a:lnTo>
                <a:lnTo>
                  <a:pt x="107" y="627"/>
                </a:lnTo>
                <a:lnTo>
                  <a:pt x="158" y="499"/>
                </a:lnTo>
                <a:lnTo>
                  <a:pt x="181" y="447"/>
                </a:lnTo>
                <a:lnTo>
                  <a:pt x="205" y="390"/>
                </a:lnTo>
                <a:lnTo>
                  <a:pt x="220" y="362"/>
                </a:lnTo>
                <a:lnTo>
                  <a:pt x="239" y="334"/>
                </a:lnTo>
                <a:lnTo>
                  <a:pt x="262" y="307"/>
                </a:lnTo>
                <a:lnTo>
                  <a:pt x="290" y="285"/>
                </a:lnTo>
                <a:lnTo>
                  <a:pt x="314" y="269"/>
                </a:lnTo>
                <a:lnTo>
                  <a:pt x="341" y="260"/>
                </a:lnTo>
                <a:lnTo>
                  <a:pt x="371" y="254"/>
                </a:lnTo>
                <a:lnTo>
                  <a:pt x="384" y="232"/>
                </a:lnTo>
                <a:lnTo>
                  <a:pt x="397" y="205"/>
                </a:lnTo>
                <a:lnTo>
                  <a:pt x="405" y="187"/>
                </a:lnTo>
                <a:lnTo>
                  <a:pt x="410" y="168"/>
                </a:lnTo>
                <a:lnTo>
                  <a:pt x="414" y="153"/>
                </a:lnTo>
                <a:lnTo>
                  <a:pt x="416" y="139"/>
                </a:lnTo>
                <a:lnTo>
                  <a:pt x="418" y="123"/>
                </a:lnTo>
                <a:lnTo>
                  <a:pt x="425" y="107"/>
                </a:lnTo>
                <a:lnTo>
                  <a:pt x="439" y="96"/>
                </a:lnTo>
                <a:lnTo>
                  <a:pt x="454" y="90"/>
                </a:lnTo>
                <a:lnTo>
                  <a:pt x="469" y="89"/>
                </a:lnTo>
                <a:lnTo>
                  <a:pt x="484" y="90"/>
                </a:lnTo>
                <a:lnTo>
                  <a:pt x="486" y="90"/>
                </a:lnTo>
                <a:lnTo>
                  <a:pt x="490" y="92"/>
                </a:lnTo>
                <a:lnTo>
                  <a:pt x="497" y="92"/>
                </a:lnTo>
                <a:lnTo>
                  <a:pt x="503" y="94"/>
                </a:lnTo>
                <a:lnTo>
                  <a:pt x="506" y="96"/>
                </a:lnTo>
                <a:lnTo>
                  <a:pt x="508" y="98"/>
                </a:lnTo>
                <a:lnTo>
                  <a:pt x="514" y="100"/>
                </a:lnTo>
                <a:lnTo>
                  <a:pt x="518" y="102"/>
                </a:lnTo>
                <a:lnTo>
                  <a:pt x="523" y="106"/>
                </a:lnTo>
                <a:lnTo>
                  <a:pt x="529" y="111"/>
                </a:lnTo>
                <a:lnTo>
                  <a:pt x="542" y="130"/>
                </a:lnTo>
                <a:lnTo>
                  <a:pt x="548" y="149"/>
                </a:lnTo>
                <a:lnTo>
                  <a:pt x="554" y="147"/>
                </a:lnTo>
                <a:lnTo>
                  <a:pt x="561" y="147"/>
                </a:lnTo>
                <a:lnTo>
                  <a:pt x="567" y="145"/>
                </a:lnTo>
                <a:lnTo>
                  <a:pt x="565" y="136"/>
                </a:lnTo>
                <a:lnTo>
                  <a:pt x="561" y="124"/>
                </a:lnTo>
                <a:lnTo>
                  <a:pt x="554" y="90"/>
                </a:lnTo>
                <a:lnTo>
                  <a:pt x="552" y="58"/>
                </a:lnTo>
                <a:lnTo>
                  <a:pt x="552" y="47"/>
                </a:lnTo>
                <a:lnTo>
                  <a:pt x="554" y="43"/>
                </a:lnTo>
                <a:lnTo>
                  <a:pt x="554" y="40"/>
                </a:lnTo>
                <a:lnTo>
                  <a:pt x="555" y="34"/>
                </a:lnTo>
                <a:lnTo>
                  <a:pt x="559" y="28"/>
                </a:lnTo>
                <a:lnTo>
                  <a:pt x="563" y="21"/>
                </a:lnTo>
                <a:lnTo>
                  <a:pt x="572" y="11"/>
                </a:lnTo>
                <a:lnTo>
                  <a:pt x="588" y="2"/>
                </a:lnTo>
                <a:lnTo>
                  <a:pt x="60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9" name="Freeform 285"/>
          <p:cNvSpPr>
            <a:spLocks noEditPoints="1"/>
          </p:cNvSpPr>
          <p:nvPr/>
        </p:nvSpPr>
        <p:spPr bwMode="auto">
          <a:xfrm>
            <a:off x="6074595" y="2009775"/>
            <a:ext cx="1182688" cy="4078288"/>
          </a:xfrm>
          <a:custGeom>
            <a:avLst/>
            <a:gdLst/>
            <a:ahLst/>
            <a:cxnLst>
              <a:cxn ang="0">
                <a:pos x="366" y="5086"/>
              </a:cxn>
              <a:cxn ang="0">
                <a:pos x="547" y="5039"/>
              </a:cxn>
              <a:cxn ang="0">
                <a:pos x="731" y="4885"/>
              </a:cxn>
              <a:cxn ang="0">
                <a:pos x="584" y="5028"/>
              </a:cxn>
              <a:cxn ang="0">
                <a:pos x="839" y="4984"/>
              </a:cxn>
              <a:cxn ang="0">
                <a:pos x="1361" y="4214"/>
              </a:cxn>
              <a:cxn ang="0">
                <a:pos x="1327" y="4741"/>
              </a:cxn>
              <a:cxn ang="0">
                <a:pos x="1434" y="4502"/>
              </a:cxn>
              <a:cxn ang="0">
                <a:pos x="498" y="201"/>
              </a:cxn>
              <a:cxn ang="0">
                <a:pos x="396" y="348"/>
              </a:cxn>
              <a:cxn ang="0">
                <a:pos x="496" y="395"/>
              </a:cxn>
              <a:cxn ang="0">
                <a:pos x="417" y="414"/>
              </a:cxn>
              <a:cxn ang="0">
                <a:pos x="366" y="435"/>
              </a:cxn>
              <a:cxn ang="0">
                <a:pos x="289" y="452"/>
              </a:cxn>
              <a:cxn ang="0">
                <a:pos x="191" y="964"/>
              </a:cxn>
              <a:cxn ang="0">
                <a:pos x="398" y="1371"/>
              </a:cxn>
              <a:cxn ang="0">
                <a:pos x="509" y="1447"/>
              </a:cxn>
              <a:cxn ang="0">
                <a:pos x="364" y="1160"/>
              </a:cxn>
              <a:cxn ang="0">
                <a:pos x="355" y="925"/>
              </a:cxn>
              <a:cxn ang="0">
                <a:pos x="682" y="870"/>
              </a:cxn>
              <a:cxn ang="0">
                <a:pos x="782" y="1123"/>
              </a:cxn>
              <a:cxn ang="0">
                <a:pos x="784" y="1430"/>
              </a:cxn>
              <a:cxn ang="0">
                <a:pos x="905" y="795"/>
              </a:cxn>
              <a:cxn ang="0">
                <a:pos x="728" y="286"/>
              </a:cxn>
              <a:cxn ang="0">
                <a:pos x="575" y="329"/>
              </a:cxn>
              <a:cxn ang="0">
                <a:pos x="537" y="265"/>
              </a:cxn>
              <a:cxn ang="0">
                <a:pos x="583" y="43"/>
              </a:cxn>
              <a:cxn ang="0">
                <a:pos x="828" y="241"/>
              </a:cxn>
              <a:cxn ang="0">
                <a:pos x="1035" y="623"/>
              </a:cxn>
              <a:cxn ang="0">
                <a:pos x="1073" y="774"/>
              </a:cxn>
              <a:cxn ang="0">
                <a:pos x="1029" y="1665"/>
              </a:cxn>
              <a:cxn ang="0">
                <a:pos x="860" y="2106"/>
              </a:cxn>
              <a:cxn ang="0">
                <a:pos x="1003" y="2462"/>
              </a:cxn>
              <a:cxn ang="0">
                <a:pos x="1120" y="2741"/>
              </a:cxn>
              <a:cxn ang="0">
                <a:pos x="1118" y="2980"/>
              </a:cxn>
              <a:cxn ang="0">
                <a:pos x="877" y="3500"/>
              </a:cxn>
              <a:cxn ang="0">
                <a:pos x="1044" y="4043"/>
              </a:cxn>
              <a:cxn ang="0">
                <a:pos x="1334" y="4103"/>
              </a:cxn>
              <a:cxn ang="0">
                <a:pos x="1408" y="4080"/>
              </a:cxn>
              <a:cxn ang="0">
                <a:pos x="1479" y="4666"/>
              </a:cxn>
              <a:cxn ang="0">
                <a:pos x="1323" y="4849"/>
              </a:cxn>
              <a:cxn ang="0">
                <a:pos x="1218" y="4625"/>
              </a:cxn>
              <a:cxn ang="0">
                <a:pos x="1020" y="4303"/>
              </a:cxn>
              <a:cxn ang="0">
                <a:pos x="792" y="4250"/>
              </a:cxn>
              <a:cxn ang="0">
                <a:pos x="860" y="4758"/>
              </a:cxn>
              <a:cxn ang="0">
                <a:pos x="959" y="4952"/>
              </a:cxn>
              <a:cxn ang="0">
                <a:pos x="536" y="5124"/>
              </a:cxn>
              <a:cxn ang="0">
                <a:pos x="347" y="4983"/>
              </a:cxn>
              <a:cxn ang="0">
                <a:pos x="462" y="4764"/>
              </a:cxn>
              <a:cxn ang="0">
                <a:pos x="537" y="4222"/>
              </a:cxn>
              <a:cxn ang="0">
                <a:pos x="390" y="3796"/>
              </a:cxn>
              <a:cxn ang="0">
                <a:pos x="285" y="3016"/>
              </a:cxn>
              <a:cxn ang="0">
                <a:pos x="187" y="2878"/>
              </a:cxn>
              <a:cxn ang="0">
                <a:pos x="259" y="2534"/>
              </a:cxn>
              <a:cxn ang="0">
                <a:pos x="328" y="2063"/>
              </a:cxn>
              <a:cxn ang="0">
                <a:pos x="287" y="1631"/>
              </a:cxn>
              <a:cxn ang="0">
                <a:pos x="23" y="1092"/>
              </a:cxn>
              <a:cxn ang="0">
                <a:pos x="204" y="352"/>
              </a:cxn>
              <a:cxn ang="0">
                <a:pos x="413" y="113"/>
              </a:cxn>
              <a:cxn ang="0">
                <a:pos x="443" y="151"/>
              </a:cxn>
              <a:cxn ang="0">
                <a:pos x="554" y="34"/>
              </a:cxn>
            </a:cxnLst>
            <a:rect l="0" t="0" r="r" b="b"/>
            <a:pathLst>
              <a:path w="1491" h="5137">
                <a:moveTo>
                  <a:pt x="471" y="4988"/>
                </a:moveTo>
                <a:lnTo>
                  <a:pt x="453" y="4990"/>
                </a:lnTo>
                <a:lnTo>
                  <a:pt x="432" y="4992"/>
                </a:lnTo>
                <a:lnTo>
                  <a:pt x="413" y="4994"/>
                </a:lnTo>
                <a:lnTo>
                  <a:pt x="390" y="5000"/>
                </a:lnTo>
                <a:lnTo>
                  <a:pt x="387" y="5009"/>
                </a:lnTo>
                <a:lnTo>
                  <a:pt x="381" y="5024"/>
                </a:lnTo>
                <a:lnTo>
                  <a:pt x="375" y="5041"/>
                </a:lnTo>
                <a:lnTo>
                  <a:pt x="368" y="5058"/>
                </a:lnTo>
                <a:lnTo>
                  <a:pt x="366" y="5073"/>
                </a:lnTo>
                <a:lnTo>
                  <a:pt x="366" y="5086"/>
                </a:lnTo>
                <a:lnTo>
                  <a:pt x="373" y="5094"/>
                </a:lnTo>
                <a:lnTo>
                  <a:pt x="390" y="5099"/>
                </a:lnTo>
                <a:lnTo>
                  <a:pt x="411" y="5103"/>
                </a:lnTo>
                <a:lnTo>
                  <a:pt x="434" y="5105"/>
                </a:lnTo>
                <a:lnTo>
                  <a:pt x="456" y="5103"/>
                </a:lnTo>
                <a:lnTo>
                  <a:pt x="481" y="5099"/>
                </a:lnTo>
                <a:lnTo>
                  <a:pt x="503" y="5092"/>
                </a:lnTo>
                <a:lnTo>
                  <a:pt x="522" y="5084"/>
                </a:lnTo>
                <a:lnTo>
                  <a:pt x="536" y="5071"/>
                </a:lnTo>
                <a:lnTo>
                  <a:pt x="545" y="5056"/>
                </a:lnTo>
                <a:lnTo>
                  <a:pt x="547" y="5039"/>
                </a:lnTo>
                <a:lnTo>
                  <a:pt x="541" y="5018"/>
                </a:lnTo>
                <a:lnTo>
                  <a:pt x="534" y="5003"/>
                </a:lnTo>
                <a:lnTo>
                  <a:pt x="530" y="4994"/>
                </a:lnTo>
                <a:lnTo>
                  <a:pt x="526" y="4990"/>
                </a:lnTo>
                <a:lnTo>
                  <a:pt x="519" y="4988"/>
                </a:lnTo>
                <a:lnTo>
                  <a:pt x="471" y="4988"/>
                </a:lnTo>
                <a:close/>
                <a:moveTo>
                  <a:pt x="837" y="4838"/>
                </a:moveTo>
                <a:lnTo>
                  <a:pt x="816" y="4853"/>
                </a:lnTo>
                <a:lnTo>
                  <a:pt x="792" y="4864"/>
                </a:lnTo>
                <a:lnTo>
                  <a:pt x="762" y="4875"/>
                </a:lnTo>
                <a:lnTo>
                  <a:pt x="731" y="4885"/>
                </a:lnTo>
                <a:lnTo>
                  <a:pt x="703" y="4894"/>
                </a:lnTo>
                <a:lnTo>
                  <a:pt x="679" y="4905"/>
                </a:lnTo>
                <a:lnTo>
                  <a:pt x="658" y="4919"/>
                </a:lnTo>
                <a:lnTo>
                  <a:pt x="641" y="4934"/>
                </a:lnTo>
                <a:lnTo>
                  <a:pt x="624" y="4952"/>
                </a:lnTo>
                <a:lnTo>
                  <a:pt x="605" y="4968"/>
                </a:lnTo>
                <a:lnTo>
                  <a:pt x="584" y="4981"/>
                </a:lnTo>
                <a:lnTo>
                  <a:pt x="560" y="4986"/>
                </a:lnTo>
                <a:lnTo>
                  <a:pt x="568" y="5000"/>
                </a:lnTo>
                <a:lnTo>
                  <a:pt x="577" y="5015"/>
                </a:lnTo>
                <a:lnTo>
                  <a:pt x="584" y="5028"/>
                </a:lnTo>
                <a:lnTo>
                  <a:pt x="588" y="5041"/>
                </a:lnTo>
                <a:lnTo>
                  <a:pt x="618" y="5045"/>
                </a:lnTo>
                <a:lnTo>
                  <a:pt x="647" y="5037"/>
                </a:lnTo>
                <a:lnTo>
                  <a:pt x="675" y="5028"/>
                </a:lnTo>
                <a:lnTo>
                  <a:pt x="703" y="5017"/>
                </a:lnTo>
                <a:lnTo>
                  <a:pt x="731" y="5013"/>
                </a:lnTo>
                <a:lnTo>
                  <a:pt x="745" y="5011"/>
                </a:lnTo>
                <a:lnTo>
                  <a:pt x="763" y="5007"/>
                </a:lnTo>
                <a:lnTo>
                  <a:pt x="788" y="5001"/>
                </a:lnTo>
                <a:lnTo>
                  <a:pt x="812" y="4994"/>
                </a:lnTo>
                <a:lnTo>
                  <a:pt x="839" y="4984"/>
                </a:lnTo>
                <a:lnTo>
                  <a:pt x="863" y="4975"/>
                </a:lnTo>
                <a:lnTo>
                  <a:pt x="882" y="4966"/>
                </a:lnTo>
                <a:lnTo>
                  <a:pt x="895" y="4956"/>
                </a:lnTo>
                <a:lnTo>
                  <a:pt x="901" y="4949"/>
                </a:lnTo>
                <a:lnTo>
                  <a:pt x="895" y="4932"/>
                </a:lnTo>
                <a:lnTo>
                  <a:pt x="884" y="4913"/>
                </a:lnTo>
                <a:lnTo>
                  <a:pt x="869" y="4894"/>
                </a:lnTo>
                <a:lnTo>
                  <a:pt x="854" y="4873"/>
                </a:lnTo>
                <a:lnTo>
                  <a:pt x="843" y="4855"/>
                </a:lnTo>
                <a:lnTo>
                  <a:pt x="837" y="4838"/>
                </a:lnTo>
                <a:close/>
                <a:moveTo>
                  <a:pt x="1361" y="4214"/>
                </a:moveTo>
                <a:lnTo>
                  <a:pt x="1378" y="4274"/>
                </a:lnTo>
                <a:lnTo>
                  <a:pt x="1389" y="4329"/>
                </a:lnTo>
                <a:lnTo>
                  <a:pt x="1397" y="4378"/>
                </a:lnTo>
                <a:lnTo>
                  <a:pt x="1400" y="4423"/>
                </a:lnTo>
                <a:lnTo>
                  <a:pt x="1400" y="4465"/>
                </a:lnTo>
                <a:lnTo>
                  <a:pt x="1397" y="4506"/>
                </a:lnTo>
                <a:lnTo>
                  <a:pt x="1389" y="4546"/>
                </a:lnTo>
                <a:lnTo>
                  <a:pt x="1378" y="4589"/>
                </a:lnTo>
                <a:lnTo>
                  <a:pt x="1365" y="4634"/>
                </a:lnTo>
                <a:lnTo>
                  <a:pt x="1348" y="4685"/>
                </a:lnTo>
                <a:lnTo>
                  <a:pt x="1327" y="4741"/>
                </a:lnTo>
                <a:lnTo>
                  <a:pt x="1338" y="4758"/>
                </a:lnTo>
                <a:lnTo>
                  <a:pt x="1351" y="4766"/>
                </a:lnTo>
                <a:lnTo>
                  <a:pt x="1363" y="4762"/>
                </a:lnTo>
                <a:lnTo>
                  <a:pt x="1374" y="4749"/>
                </a:lnTo>
                <a:lnTo>
                  <a:pt x="1385" y="4728"/>
                </a:lnTo>
                <a:lnTo>
                  <a:pt x="1397" y="4702"/>
                </a:lnTo>
                <a:lnTo>
                  <a:pt x="1406" y="4668"/>
                </a:lnTo>
                <a:lnTo>
                  <a:pt x="1415" y="4630"/>
                </a:lnTo>
                <a:lnTo>
                  <a:pt x="1423" y="4591"/>
                </a:lnTo>
                <a:lnTo>
                  <a:pt x="1429" y="4547"/>
                </a:lnTo>
                <a:lnTo>
                  <a:pt x="1434" y="4502"/>
                </a:lnTo>
                <a:lnTo>
                  <a:pt x="1438" y="4457"/>
                </a:lnTo>
                <a:lnTo>
                  <a:pt x="1440" y="4412"/>
                </a:lnTo>
                <a:lnTo>
                  <a:pt x="1438" y="4370"/>
                </a:lnTo>
                <a:lnTo>
                  <a:pt x="1436" y="4331"/>
                </a:lnTo>
                <a:lnTo>
                  <a:pt x="1431" y="4295"/>
                </a:lnTo>
                <a:lnTo>
                  <a:pt x="1423" y="4263"/>
                </a:lnTo>
                <a:lnTo>
                  <a:pt x="1412" y="4238"/>
                </a:lnTo>
                <a:lnTo>
                  <a:pt x="1398" y="4222"/>
                </a:lnTo>
                <a:lnTo>
                  <a:pt x="1382" y="4214"/>
                </a:lnTo>
                <a:lnTo>
                  <a:pt x="1361" y="4214"/>
                </a:lnTo>
                <a:close/>
                <a:moveTo>
                  <a:pt x="498" y="201"/>
                </a:moveTo>
                <a:lnTo>
                  <a:pt x="466" y="203"/>
                </a:lnTo>
                <a:lnTo>
                  <a:pt x="428" y="207"/>
                </a:lnTo>
                <a:lnTo>
                  <a:pt x="424" y="215"/>
                </a:lnTo>
                <a:lnTo>
                  <a:pt x="419" y="230"/>
                </a:lnTo>
                <a:lnTo>
                  <a:pt x="411" y="247"/>
                </a:lnTo>
                <a:lnTo>
                  <a:pt x="404" y="267"/>
                </a:lnTo>
                <a:lnTo>
                  <a:pt x="396" y="290"/>
                </a:lnTo>
                <a:lnTo>
                  <a:pt x="392" y="311"/>
                </a:lnTo>
                <a:lnTo>
                  <a:pt x="390" y="324"/>
                </a:lnTo>
                <a:lnTo>
                  <a:pt x="392" y="337"/>
                </a:lnTo>
                <a:lnTo>
                  <a:pt x="396" y="348"/>
                </a:lnTo>
                <a:lnTo>
                  <a:pt x="405" y="356"/>
                </a:lnTo>
                <a:lnTo>
                  <a:pt x="422" y="358"/>
                </a:lnTo>
                <a:lnTo>
                  <a:pt x="454" y="360"/>
                </a:lnTo>
                <a:lnTo>
                  <a:pt x="481" y="362"/>
                </a:lnTo>
                <a:lnTo>
                  <a:pt x="502" y="367"/>
                </a:lnTo>
                <a:lnTo>
                  <a:pt x="517" y="373"/>
                </a:lnTo>
                <a:lnTo>
                  <a:pt x="524" y="378"/>
                </a:lnTo>
                <a:lnTo>
                  <a:pt x="524" y="386"/>
                </a:lnTo>
                <a:lnTo>
                  <a:pt x="519" y="392"/>
                </a:lnTo>
                <a:lnTo>
                  <a:pt x="509" y="394"/>
                </a:lnTo>
                <a:lnTo>
                  <a:pt x="496" y="395"/>
                </a:lnTo>
                <a:lnTo>
                  <a:pt x="462" y="395"/>
                </a:lnTo>
                <a:lnTo>
                  <a:pt x="460" y="397"/>
                </a:lnTo>
                <a:lnTo>
                  <a:pt x="460" y="401"/>
                </a:lnTo>
                <a:lnTo>
                  <a:pt x="458" y="405"/>
                </a:lnTo>
                <a:lnTo>
                  <a:pt x="458" y="407"/>
                </a:lnTo>
                <a:lnTo>
                  <a:pt x="456" y="410"/>
                </a:lnTo>
                <a:lnTo>
                  <a:pt x="454" y="412"/>
                </a:lnTo>
                <a:lnTo>
                  <a:pt x="447" y="412"/>
                </a:lnTo>
                <a:lnTo>
                  <a:pt x="438" y="410"/>
                </a:lnTo>
                <a:lnTo>
                  <a:pt x="421" y="410"/>
                </a:lnTo>
                <a:lnTo>
                  <a:pt x="417" y="414"/>
                </a:lnTo>
                <a:lnTo>
                  <a:pt x="417" y="418"/>
                </a:lnTo>
                <a:lnTo>
                  <a:pt x="413" y="422"/>
                </a:lnTo>
                <a:lnTo>
                  <a:pt x="405" y="422"/>
                </a:lnTo>
                <a:lnTo>
                  <a:pt x="394" y="418"/>
                </a:lnTo>
                <a:lnTo>
                  <a:pt x="385" y="414"/>
                </a:lnTo>
                <a:lnTo>
                  <a:pt x="375" y="412"/>
                </a:lnTo>
                <a:lnTo>
                  <a:pt x="373" y="414"/>
                </a:lnTo>
                <a:lnTo>
                  <a:pt x="373" y="429"/>
                </a:lnTo>
                <a:lnTo>
                  <a:pt x="372" y="431"/>
                </a:lnTo>
                <a:lnTo>
                  <a:pt x="368" y="433"/>
                </a:lnTo>
                <a:lnTo>
                  <a:pt x="366" y="435"/>
                </a:lnTo>
                <a:lnTo>
                  <a:pt x="364" y="439"/>
                </a:lnTo>
                <a:lnTo>
                  <a:pt x="360" y="441"/>
                </a:lnTo>
                <a:lnTo>
                  <a:pt x="355" y="441"/>
                </a:lnTo>
                <a:lnTo>
                  <a:pt x="349" y="439"/>
                </a:lnTo>
                <a:lnTo>
                  <a:pt x="345" y="437"/>
                </a:lnTo>
                <a:lnTo>
                  <a:pt x="340" y="435"/>
                </a:lnTo>
                <a:lnTo>
                  <a:pt x="334" y="435"/>
                </a:lnTo>
                <a:lnTo>
                  <a:pt x="304" y="443"/>
                </a:lnTo>
                <a:lnTo>
                  <a:pt x="298" y="444"/>
                </a:lnTo>
                <a:lnTo>
                  <a:pt x="292" y="448"/>
                </a:lnTo>
                <a:lnTo>
                  <a:pt x="289" y="452"/>
                </a:lnTo>
                <a:lnTo>
                  <a:pt x="287" y="456"/>
                </a:lnTo>
                <a:lnTo>
                  <a:pt x="281" y="461"/>
                </a:lnTo>
                <a:lnTo>
                  <a:pt x="277" y="463"/>
                </a:lnTo>
                <a:lnTo>
                  <a:pt x="255" y="518"/>
                </a:lnTo>
                <a:lnTo>
                  <a:pt x="236" y="582"/>
                </a:lnTo>
                <a:lnTo>
                  <a:pt x="221" y="650"/>
                </a:lnTo>
                <a:lnTo>
                  <a:pt x="208" y="723"/>
                </a:lnTo>
                <a:lnTo>
                  <a:pt x="200" y="800"/>
                </a:lnTo>
                <a:lnTo>
                  <a:pt x="196" y="876"/>
                </a:lnTo>
                <a:lnTo>
                  <a:pt x="194" y="921"/>
                </a:lnTo>
                <a:lnTo>
                  <a:pt x="191" y="964"/>
                </a:lnTo>
                <a:lnTo>
                  <a:pt x="193" y="1006"/>
                </a:lnTo>
                <a:lnTo>
                  <a:pt x="200" y="1042"/>
                </a:lnTo>
                <a:lnTo>
                  <a:pt x="211" y="1075"/>
                </a:lnTo>
                <a:lnTo>
                  <a:pt x="225" y="1109"/>
                </a:lnTo>
                <a:lnTo>
                  <a:pt x="236" y="1138"/>
                </a:lnTo>
                <a:lnTo>
                  <a:pt x="255" y="1181"/>
                </a:lnTo>
                <a:lnTo>
                  <a:pt x="279" y="1222"/>
                </a:lnTo>
                <a:lnTo>
                  <a:pt x="308" y="1260"/>
                </a:lnTo>
                <a:lnTo>
                  <a:pt x="340" y="1296"/>
                </a:lnTo>
                <a:lnTo>
                  <a:pt x="370" y="1332"/>
                </a:lnTo>
                <a:lnTo>
                  <a:pt x="398" y="1371"/>
                </a:lnTo>
                <a:lnTo>
                  <a:pt x="422" y="1411"/>
                </a:lnTo>
                <a:lnTo>
                  <a:pt x="426" y="1416"/>
                </a:lnTo>
                <a:lnTo>
                  <a:pt x="436" y="1426"/>
                </a:lnTo>
                <a:lnTo>
                  <a:pt x="447" y="1439"/>
                </a:lnTo>
                <a:lnTo>
                  <a:pt x="460" y="1452"/>
                </a:lnTo>
                <a:lnTo>
                  <a:pt x="473" y="1464"/>
                </a:lnTo>
                <a:lnTo>
                  <a:pt x="487" y="1471"/>
                </a:lnTo>
                <a:lnTo>
                  <a:pt x="496" y="1475"/>
                </a:lnTo>
                <a:lnTo>
                  <a:pt x="502" y="1471"/>
                </a:lnTo>
                <a:lnTo>
                  <a:pt x="505" y="1462"/>
                </a:lnTo>
                <a:lnTo>
                  <a:pt x="509" y="1447"/>
                </a:lnTo>
                <a:lnTo>
                  <a:pt x="517" y="1413"/>
                </a:lnTo>
                <a:lnTo>
                  <a:pt x="517" y="1396"/>
                </a:lnTo>
                <a:lnTo>
                  <a:pt x="515" y="1381"/>
                </a:lnTo>
                <a:lnTo>
                  <a:pt x="511" y="1371"/>
                </a:lnTo>
                <a:lnTo>
                  <a:pt x="502" y="1367"/>
                </a:lnTo>
                <a:lnTo>
                  <a:pt x="464" y="1337"/>
                </a:lnTo>
                <a:lnTo>
                  <a:pt x="432" y="1302"/>
                </a:lnTo>
                <a:lnTo>
                  <a:pt x="404" y="1262"/>
                </a:lnTo>
                <a:lnTo>
                  <a:pt x="381" y="1217"/>
                </a:lnTo>
                <a:lnTo>
                  <a:pt x="364" y="1170"/>
                </a:lnTo>
                <a:lnTo>
                  <a:pt x="364" y="1160"/>
                </a:lnTo>
                <a:lnTo>
                  <a:pt x="366" y="1155"/>
                </a:lnTo>
                <a:lnTo>
                  <a:pt x="366" y="1145"/>
                </a:lnTo>
                <a:lnTo>
                  <a:pt x="362" y="1123"/>
                </a:lnTo>
                <a:lnTo>
                  <a:pt x="358" y="1102"/>
                </a:lnTo>
                <a:lnTo>
                  <a:pt x="357" y="1098"/>
                </a:lnTo>
                <a:lnTo>
                  <a:pt x="343" y="1085"/>
                </a:lnTo>
                <a:lnTo>
                  <a:pt x="341" y="1081"/>
                </a:lnTo>
                <a:lnTo>
                  <a:pt x="340" y="1036"/>
                </a:lnTo>
                <a:lnTo>
                  <a:pt x="341" y="991"/>
                </a:lnTo>
                <a:lnTo>
                  <a:pt x="345" y="955"/>
                </a:lnTo>
                <a:lnTo>
                  <a:pt x="355" y="925"/>
                </a:lnTo>
                <a:lnTo>
                  <a:pt x="368" y="900"/>
                </a:lnTo>
                <a:lnTo>
                  <a:pt x="387" y="880"/>
                </a:lnTo>
                <a:lnTo>
                  <a:pt x="413" y="859"/>
                </a:lnTo>
                <a:lnTo>
                  <a:pt x="447" y="840"/>
                </a:lnTo>
                <a:lnTo>
                  <a:pt x="488" y="819"/>
                </a:lnTo>
                <a:lnTo>
                  <a:pt x="519" y="810"/>
                </a:lnTo>
                <a:lnTo>
                  <a:pt x="551" y="808"/>
                </a:lnTo>
                <a:lnTo>
                  <a:pt x="586" y="816"/>
                </a:lnTo>
                <a:lnTo>
                  <a:pt x="620" y="829"/>
                </a:lnTo>
                <a:lnTo>
                  <a:pt x="652" y="848"/>
                </a:lnTo>
                <a:lnTo>
                  <a:pt x="682" y="870"/>
                </a:lnTo>
                <a:lnTo>
                  <a:pt x="709" y="897"/>
                </a:lnTo>
                <a:lnTo>
                  <a:pt x="730" y="925"/>
                </a:lnTo>
                <a:lnTo>
                  <a:pt x="743" y="953"/>
                </a:lnTo>
                <a:lnTo>
                  <a:pt x="748" y="998"/>
                </a:lnTo>
                <a:lnTo>
                  <a:pt x="756" y="1008"/>
                </a:lnTo>
                <a:lnTo>
                  <a:pt x="775" y="1023"/>
                </a:lnTo>
                <a:lnTo>
                  <a:pt x="784" y="1032"/>
                </a:lnTo>
                <a:lnTo>
                  <a:pt x="792" y="1043"/>
                </a:lnTo>
                <a:lnTo>
                  <a:pt x="794" y="1059"/>
                </a:lnTo>
                <a:lnTo>
                  <a:pt x="790" y="1092"/>
                </a:lnTo>
                <a:lnTo>
                  <a:pt x="782" y="1123"/>
                </a:lnTo>
                <a:lnTo>
                  <a:pt x="773" y="1147"/>
                </a:lnTo>
                <a:lnTo>
                  <a:pt x="762" y="1172"/>
                </a:lnTo>
                <a:lnTo>
                  <a:pt x="752" y="1196"/>
                </a:lnTo>
                <a:lnTo>
                  <a:pt x="745" y="1219"/>
                </a:lnTo>
                <a:lnTo>
                  <a:pt x="741" y="1245"/>
                </a:lnTo>
                <a:lnTo>
                  <a:pt x="741" y="1311"/>
                </a:lnTo>
                <a:lnTo>
                  <a:pt x="743" y="1345"/>
                </a:lnTo>
                <a:lnTo>
                  <a:pt x="747" y="1375"/>
                </a:lnTo>
                <a:lnTo>
                  <a:pt x="756" y="1401"/>
                </a:lnTo>
                <a:lnTo>
                  <a:pt x="771" y="1422"/>
                </a:lnTo>
                <a:lnTo>
                  <a:pt x="784" y="1430"/>
                </a:lnTo>
                <a:lnTo>
                  <a:pt x="799" y="1424"/>
                </a:lnTo>
                <a:lnTo>
                  <a:pt x="814" y="1411"/>
                </a:lnTo>
                <a:lnTo>
                  <a:pt x="831" y="1390"/>
                </a:lnTo>
                <a:lnTo>
                  <a:pt x="845" y="1364"/>
                </a:lnTo>
                <a:lnTo>
                  <a:pt x="860" y="1335"/>
                </a:lnTo>
                <a:lnTo>
                  <a:pt x="871" y="1305"/>
                </a:lnTo>
                <a:lnTo>
                  <a:pt x="882" y="1277"/>
                </a:lnTo>
                <a:lnTo>
                  <a:pt x="890" y="1251"/>
                </a:lnTo>
                <a:lnTo>
                  <a:pt x="895" y="1228"/>
                </a:lnTo>
                <a:lnTo>
                  <a:pt x="897" y="1215"/>
                </a:lnTo>
                <a:lnTo>
                  <a:pt x="905" y="795"/>
                </a:lnTo>
                <a:lnTo>
                  <a:pt x="903" y="770"/>
                </a:lnTo>
                <a:lnTo>
                  <a:pt x="897" y="736"/>
                </a:lnTo>
                <a:lnTo>
                  <a:pt x="888" y="695"/>
                </a:lnTo>
                <a:lnTo>
                  <a:pt x="877" y="650"/>
                </a:lnTo>
                <a:lnTo>
                  <a:pt x="861" y="601"/>
                </a:lnTo>
                <a:lnTo>
                  <a:pt x="845" y="548"/>
                </a:lnTo>
                <a:lnTo>
                  <a:pt x="807" y="446"/>
                </a:lnTo>
                <a:lnTo>
                  <a:pt x="786" y="397"/>
                </a:lnTo>
                <a:lnTo>
                  <a:pt x="767" y="354"/>
                </a:lnTo>
                <a:lnTo>
                  <a:pt x="747" y="316"/>
                </a:lnTo>
                <a:lnTo>
                  <a:pt x="728" y="286"/>
                </a:lnTo>
                <a:lnTo>
                  <a:pt x="709" y="265"/>
                </a:lnTo>
                <a:lnTo>
                  <a:pt x="681" y="247"/>
                </a:lnTo>
                <a:lnTo>
                  <a:pt x="652" y="237"/>
                </a:lnTo>
                <a:lnTo>
                  <a:pt x="626" y="233"/>
                </a:lnTo>
                <a:lnTo>
                  <a:pt x="607" y="232"/>
                </a:lnTo>
                <a:lnTo>
                  <a:pt x="596" y="235"/>
                </a:lnTo>
                <a:lnTo>
                  <a:pt x="588" y="248"/>
                </a:lnTo>
                <a:lnTo>
                  <a:pt x="581" y="269"/>
                </a:lnTo>
                <a:lnTo>
                  <a:pt x="577" y="294"/>
                </a:lnTo>
                <a:lnTo>
                  <a:pt x="575" y="320"/>
                </a:lnTo>
                <a:lnTo>
                  <a:pt x="575" y="329"/>
                </a:lnTo>
                <a:lnTo>
                  <a:pt x="573" y="337"/>
                </a:lnTo>
                <a:lnTo>
                  <a:pt x="571" y="343"/>
                </a:lnTo>
                <a:lnTo>
                  <a:pt x="566" y="348"/>
                </a:lnTo>
                <a:lnTo>
                  <a:pt x="562" y="350"/>
                </a:lnTo>
                <a:lnTo>
                  <a:pt x="558" y="350"/>
                </a:lnTo>
                <a:lnTo>
                  <a:pt x="554" y="348"/>
                </a:lnTo>
                <a:lnTo>
                  <a:pt x="552" y="346"/>
                </a:lnTo>
                <a:lnTo>
                  <a:pt x="545" y="335"/>
                </a:lnTo>
                <a:lnTo>
                  <a:pt x="539" y="314"/>
                </a:lnTo>
                <a:lnTo>
                  <a:pt x="537" y="292"/>
                </a:lnTo>
                <a:lnTo>
                  <a:pt x="537" y="265"/>
                </a:lnTo>
                <a:lnTo>
                  <a:pt x="539" y="250"/>
                </a:lnTo>
                <a:lnTo>
                  <a:pt x="543" y="235"/>
                </a:lnTo>
                <a:lnTo>
                  <a:pt x="547" y="222"/>
                </a:lnTo>
                <a:lnTo>
                  <a:pt x="549" y="215"/>
                </a:lnTo>
                <a:lnTo>
                  <a:pt x="545" y="209"/>
                </a:lnTo>
                <a:lnTo>
                  <a:pt x="522" y="203"/>
                </a:lnTo>
                <a:lnTo>
                  <a:pt x="498" y="201"/>
                </a:lnTo>
                <a:close/>
                <a:moveTo>
                  <a:pt x="552" y="0"/>
                </a:moveTo>
                <a:lnTo>
                  <a:pt x="554" y="0"/>
                </a:lnTo>
                <a:lnTo>
                  <a:pt x="560" y="7"/>
                </a:lnTo>
                <a:lnTo>
                  <a:pt x="583" y="43"/>
                </a:lnTo>
                <a:lnTo>
                  <a:pt x="607" y="71"/>
                </a:lnTo>
                <a:lnTo>
                  <a:pt x="633" y="96"/>
                </a:lnTo>
                <a:lnTo>
                  <a:pt x="682" y="141"/>
                </a:lnTo>
                <a:lnTo>
                  <a:pt x="696" y="152"/>
                </a:lnTo>
                <a:lnTo>
                  <a:pt x="716" y="164"/>
                </a:lnTo>
                <a:lnTo>
                  <a:pt x="762" y="186"/>
                </a:lnTo>
                <a:lnTo>
                  <a:pt x="803" y="205"/>
                </a:lnTo>
                <a:lnTo>
                  <a:pt x="811" y="211"/>
                </a:lnTo>
                <a:lnTo>
                  <a:pt x="816" y="222"/>
                </a:lnTo>
                <a:lnTo>
                  <a:pt x="822" y="235"/>
                </a:lnTo>
                <a:lnTo>
                  <a:pt x="828" y="241"/>
                </a:lnTo>
                <a:lnTo>
                  <a:pt x="845" y="279"/>
                </a:lnTo>
                <a:lnTo>
                  <a:pt x="871" y="316"/>
                </a:lnTo>
                <a:lnTo>
                  <a:pt x="899" y="356"/>
                </a:lnTo>
                <a:lnTo>
                  <a:pt x="929" y="395"/>
                </a:lnTo>
                <a:lnTo>
                  <a:pt x="958" y="435"/>
                </a:lnTo>
                <a:lnTo>
                  <a:pt x="982" y="475"/>
                </a:lnTo>
                <a:lnTo>
                  <a:pt x="999" y="512"/>
                </a:lnTo>
                <a:lnTo>
                  <a:pt x="1005" y="550"/>
                </a:lnTo>
                <a:lnTo>
                  <a:pt x="1008" y="574"/>
                </a:lnTo>
                <a:lnTo>
                  <a:pt x="1020" y="599"/>
                </a:lnTo>
                <a:lnTo>
                  <a:pt x="1035" y="623"/>
                </a:lnTo>
                <a:lnTo>
                  <a:pt x="1046" y="650"/>
                </a:lnTo>
                <a:lnTo>
                  <a:pt x="1050" y="674"/>
                </a:lnTo>
                <a:lnTo>
                  <a:pt x="1052" y="682"/>
                </a:lnTo>
                <a:lnTo>
                  <a:pt x="1057" y="693"/>
                </a:lnTo>
                <a:lnTo>
                  <a:pt x="1065" y="706"/>
                </a:lnTo>
                <a:lnTo>
                  <a:pt x="1073" y="718"/>
                </a:lnTo>
                <a:lnTo>
                  <a:pt x="1078" y="723"/>
                </a:lnTo>
                <a:lnTo>
                  <a:pt x="1080" y="731"/>
                </a:lnTo>
                <a:lnTo>
                  <a:pt x="1080" y="746"/>
                </a:lnTo>
                <a:lnTo>
                  <a:pt x="1076" y="761"/>
                </a:lnTo>
                <a:lnTo>
                  <a:pt x="1073" y="774"/>
                </a:lnTo>
                <a:lnTo>
                  <a:pt x="1071" y="785"/>
                </a:lnTo>
                <a:lnTo>
                  <a:pt x="1069" y="789"/>
                </a:lnTo>
                <a:lnTo>
                  <a:pt x="1078" y="1294"/>
                </a:lnTo>
                <a:lnTo>
                  <a:pt x="1078" y="1490"/>
                </a:lnTo>
                <a:lnTo>
                  <a:pt x="1073" y="1514"/>
                </a:lnTo>
                <a:lnTo>
                  <a:pt x="1061" y="1539"/>
                </a:lnTo>
                <a:lnTo>
                  <a:pt x="1046" y="1562"/>
                </a:lnTo>
                <a:lnTo>
                  <a:pt x="1035" y="1582"/>
                </a:lnTo>
                <a:lnTo>
                  <a:pt x="1029" y="1603"/>
                </a:lnTo>
                <a:lnTo>
                  <a:pt x="1033" y="1633"/>
                </a:lnTo>
                <a:lnTo>
                  <a:pt x="1029" y="1665"/>
                </a:lnTo>
                <a:lnTo>
                  <a:pt x="1020" y="1695"/>
                </a:lnTo>
                <a:lnTo>
                  <a:pt x="1007" y="1725"/>
                </a:lnTo>
                <a:lnTo>
                  <a:pt x="997" y="1754"/>
                </a:lnTo>
                <a:lnTo>
                  <a:pt x="990" y="1784"/>
                </a:lnTo>
                <a:lnTo>
                  <a:pt x="978" y="1838"/>
                </a:lnTo>
                <a:lnTo>
                  <a:pt x="961" y="1889"/>
                </a:lnTo>
                <a:lnTo>
                  <a:pt x="941" y="1936"/>
                </a:lnTo>
                <a:lnTo>
                  <a:pt x="918" y="1982"/>
                </a:lnTo>
                <a:lnTo>
                  <a:pt x="895" y="2023"/>
                </a:lnTo>
                <a:lnTo>
                  <a:pt x="877" y="2065"/>
                </a:lnTo>
                <a:lnTo>
                  <a:pt x="860" y="2106"/>
                </a:lnTo>
                <a:lnTo>
                  <a:pt x="850" y="2146"/>
                </a:lnTo>
                <a:lnTo>
                  <a:pt x="848" y="2187"/>
                </a:lnTo>
                <a:lnTo>
                  <a:pt x="856" y="2213"/>
                </a:lnTo>
                <a:lnTo>
                  <a:pt x="873" y="2242"/>
                </a:lnTo>
                <a:lnTo>
                  <a:pt x="895" y="2270"/>
                </a:lnTo>
                <a:lnTo>
                  <a:pt x="922" y="2300"/>
                </a:lnTo>
                <a:lnTo>
                  <a:pt x="946" y="2330"/>
                </a:lnTo>
                <a:lnTo>
                  <a:pt x="969" y="2362"/>
                </a:lnTo>
                <a:lnTo>
                  <a:pt x="986" y="2392"/>
                </a:lnTo>
                <a:lnTo>
                  <a:pt x="991" y="2424"/>
                </a:lnTo>
                <a:lnTo>
                  <a:pt x="1003" y="2462"/>
                </a:lnTo>
                <a:lnTo>
                  <a:pt x="1020" y="2496"/>
                </a:lnTo>
                <a:lnTo>
                  <a:pt x="1042" y="2526"/>
                </a:lnTo>
                <a:lnTo>
                  <a:pt x="1067" y="2556"/>
                </a:lnTo>
                <a:lnTo>
                  <a:pt x="1095" y="2586"/>
                </a:lnTo>
                <a:lnTo>
                  <a:pt x="1144" y="2647"/>
                </a:lnTo>
                <a:lnTo>
                  <a:pt x="1165" y="2681"/>
                </a:lnTo>
                <a:lnTo>
                  <a:pt x="1167" y="2696"/>
                </a:lnTo>
                <a:lnTo>
                  <a:pt x="1161" y="2707"/>
                </a:lnTo>
                <a:lnTo>
                  <a:pt x="1150" y="2718"/>
                </a:lnTo>
                <a:lnTo>
                  <a:pt x="1137" y="2730"/>
                </a:lnTo>
                <a:lnTo>
                  <a:pt x="1120" y="2741"/>
                </a:lnTo>
                <a:lnTo>
                  <a:pt x="1106" y="2750"/>
                </a:lnTo>
                <a:lnTo>
                  <a:pt x="1097" y="2762"/>
                </a:lnTo>
                <a:lnTo>
                  <a:pt x="1095" y="2773"/>
                </a:lnTo>
                <a:lnTo>
                  <a:pt x="1103" y="2784"/>
                </a:lnTo>
                <a:lnTo>
                  <a:pt x="1129" y="2816"/>
                </a:lnTo>
                <a:lnTo>
                  <a:pt x="1146" y="2846"/>
                </a:lnTo>
                <a:lnTo>
                  <a:pt x="1154" y="2875"/>
                </a:lnTo>
                <a:lnTo>
                  <a:pt x="1154" y="2903"/>
                </a:lnTo>
                <a:lnTo>
                  <a:pt x="1146" y="2929"/>
                </a:lnTo>
                <a:lnTo>
                  <a:pt x="1135" y="2956"/>
                </a:lnTo>
                <a:lnTo>
                  <a:pt x="1118" y="2980"/>
                </a:lnTo>
                <a:lnTo>
                  <a:pt x="1076" y="3025"/>
                </a:lnTo>
                <a:lnTo>
                  <a:pt x="1031" y="3067"/>
                </a:lnTo>
                <a:lnTo>
                  <a:pt x="1010" y="3086"/>
                </a:lnTo>
                <a:lnTo>
                  <a:pt x="990" y="3112"/>
                </a:lnTo>
                <a:lnTo>
                  <a:pt x="971" y="3148"/>
                </a:lnTo>
                <a:lnTo>
                  <a:pt x="952" y="3193"/>
                </a:lnTo>
                <a:lnTo>
                  <a:pt x="933" y="3246"/>
                </a:lnTo>
                <a:lnTo>
                  <a:pt x="916" y="3304"/>
                </a:lnTo>
                <a:lnTo>
                  <a:pt x="901" y="3368"/>
                </a:lnTo>
                <a:lnTo>
                  <a:pt x="888" y="3434"/>
                </a:lnTo>
                <a:lnTo>
                  <a:pt x="877" y="3500"/>
                </a:lnTo>
                <a:lnTo>
                  <a:pt x="869" y="3557"/>
                </a:lnTo>
                <a:lnTo>
                  <a:pt x="852" y="3641"/>
                </a:lnTo>
                <a:lnTo>
                  <a:pt x="845" y="3675"/>
                </a:lnTo>
                <a:lnTo>
                  <a:pt x="835" y="3705"/>
                </a:lnTo>
                <a:lnTo>
                  <a:pt x="828" y="3735"/>
                </a:lnTo>
                <a:lnTo>
                  <a:pt x="858" y="3790"/>
                </a:lnTo>
                <a:lnTo>
                  <a:pt x="890" y="3845"/>
                </a:lnTo>
                <a:lnTo>
                  <a:pt x="926" y="3899"/>
                </a:lnTo>
                <a:lnTo>
                  <a:pt x="965" y="3952"/>
                </a:lnTo>
                <a:lnTo>
                  <a:pt x="1005" y="3999"/>
                </a:lnTo>
                <a:lnTo>
                  <a:pt x="1044" y="4043"/>
                </a:lnTo>
                <a:lnTo>
                  <a:pt x="1086" y="4076"/>
                </a:lnTo>
                <a:lnTo>
                  <a:pt x="1125" y="4103"/>
                </a:lnTo>
                <a:lnTo>
                  <a:pt x="1142" y="4109"/>
                </a:lnTo>
                <a:lnTo>
                  <a:pt x="1161" y="4109"/>
                </a:lnTo>
                <a:lnTo>
                  <a:pt x="1182" y="4107"/>
                </a:lnTo>
                <a:lnTo>
                  <a:pt x="1227" y="4095"/>
                </a:lnTo>
                <a:lnTo>
                  <a:pt x="1252" y="4090"/>
                </a:lnTo>
                <a:lnTo>
                  <a:pt x="1274" y="4086"/>
                </a:lnTo>
                <a:lnTo>
                  <a:pt x="1297" y="4086"/>
                </a:lnTo>
                <a:lnTo>
                  <a:pt x="1316" y="4092"/>
                </a:lnTo>
                <a:lnTo>
                  <a:pt x="1334" y="4103"/>
                </a:lnTo>
                <a:lnTo>
                  <a:pt x="1349" y="4122"/>
                </a:lnTo>
                <a:lnTo>
                  <a:pt x="1361" y="4150"/>
                </a:lnTo>
                <a:lnTo>
                  <a:pt x="1374" y="4129"/>
                </a:lnTo>
                <a:lnTo>
                  <a:pt x="1380" y="4112"/>
                </a:lnTo>
                <a:lnTo>
                  <a:pt x="1383" y="4099"/>
                </a:lnTo>
                <a:lnTo>
                  <a:pt x="1382" y="4088"/>
                </a:lnTo>
                <a:lnTo>
                  <a:pt x="1378" y="4076"/>
                </a:lnTo>
                <a:lnTo>
                  <a:pt x="1366" y="4050"/>
                </a:lnTo>
                <a:lnTo>
                  <a:pt x="1359" y="4031"/>
                </a:lnTo>
                <a:lnTo>
                  <a:pt x="1385" y="4050"/>
                </a:lnTo>
                <a:lnTo>
                  <a:pt x="1408" y="4080"/>
                </a:lnTo>
                <a:lnTo>
                  <a:pt x="1429" y="4120"/>
                </a:lnTo>
                <a:lnTo>
                  <a:pt x="1446" y="4165"/>
                </a:lnTo>
                <a:lnTo>
                  <a:pt x="1459" y="4216"/>
                </a:lnTo>
                <a:lnTo>
                  <a:pt x="1472" y="4272"/>
                </a:lnTo>
                <a:lnTo>
                  <a:pt x="1479" y="4333"/>
                </a:lnTo>
                <a:lnTo>
                  <a:pt x="1485" y="4393"/>
                </a:lnTo>
                <a:lnTo>
                  <a:pt x="1489" y="4453"/>
                </a:lnTo>
                <a:lnTo>
                  <a:pt x="1491" y="4500"/>
                </a:lnTo>
                <a:lnTo>
                  <a:pt x="1489" y="4553"/>
                </a:lnTo>
                <a:lnTo>
                  <a:pt x="1485" y="4610"/>
                </a:lnTo>
                <a:lnTo>
                  <a:pt x="1479" y="4666"/>
                </a:lnTo>
                <a:lnTo>
                  <a:pt x="1468" y="4719"/>
                </a:lnTo>
                <a:lnTo>
                  <a:pt x="1455" y="4764"/>
                </a:lnTo>
                <a:lnTo>
                  <a:pt x="1442" y="4792"/>
                </a:lnTo>
                <a:lnTo>
                  <a:pt x="1429" y="4817"/>
                </a:lnTo>
                <a:lnTo>
                  <a:pt x="1412" y="4836"/>
                </a:lnTo>
                <a:lnTo>
                  <a:pt x="1395" y="4851"/>
                </a:lnTo>
                <a:lnTo>
                  <a:pt x="1378" y="4862"/>
                </a:lnTo>
                <a:lnTo>
                  <a:pt x="1361" y="4868"/>
                </a:lnTo>
                <a:lnTo>
                  <a:pt x="1346" y="4868"/>
                </a:lnTo>
                <a:lnTo>
                  <a:pt x="1333" y="4860"/>
                </a:lnTo>
                <a:lnTo>
                  <a:pt x="1323" y="4849"/>
                </a:lnTo>
                <a:lnTo>
                  <a:pt x="1316" y="4830"/>
                </a:lnTo>
                <a:lnTo>
                  <a:pt x="1312" y="4804"/>
                </a:lnTo>
                <a:lnTo>
                  <a:pt x="1312" y="4770"/>
                </a:lnTo>
                <a:lnTo>
                  <a:pt x="1285" y="4764"/>
                </a:lnTo>
                <a:lnTo>
                  <a:pt x="1265" y="4755"/>
                </a:lnTo>
                <a:lnTo>
                  <a:pt x="1248" y="4741"/>
                </a:lnTo>
                <a:lnTo>
                  <a:pt x="1238" y="4723"/>
                </a:lnTo>
                <a:lnTo>
                  <a:pt x="1231" y="4702"/>
                </a:lnTo>
                <a:lnTo>
                  <a:pt x="1225" y="4677"/>
                </a:lnTo>
                <a:lnTo>
                  <a:pt x="1221" y="4653"/>
                </a:lnTo>
                <a:lnTo>
                  <a:pt x="1218" y="4625"/>
                </a:lnTo>
                <a:lnTo>
                  <a:pt x="1212" y="4596"/>
                </a:lnTo>
                <a:lnTo>
                  <a:pt x="1199" y="4551"/>
                </a:lnTo>
                <a:lnTo>
                  <a:pt x="1176" y="4508"/>
                </a:lnTo>
                <a:lnTo>
                  <a:pt x="1155" y="4465"/>
                </a:lnTo>
                <a:lnTo>
                  <a:pt x="1138" y="4423"/>
                </a:lnTo>
                <a:lnTo>
                  <a:pt x="1133" y="4414"/>
                </a:lnTo>
                <a:lnTo>
                  <a:pt x="1120" y="4399"/>
                </a:lnTo>
                <a:lnTo>
                  <a:pt x="1103" y="4380"/>
                </a:lnTo>
                <a:lnTo>
                  <a:pt x="1078" y="4357"/>
                </a:lnTo>
                <a:lnTo>
                  <a:pt x="1050" y="4331"/>
                </a:lnTo>
                <a:lnTo>
                  <a:pt x="1020" y="4303"/>
                </a:lnTo>
                <a:lnTo>
                  <a:pt x="988" y="4274"/>
                </a:lnTo>
                <a:lnTo>
                  <a:pt x="954" y="4244"/>
                </a:lnTo>
                <a:lnTo>
                  <a:pt x="922" y="4216"/>
                </a:lnTo>
                <a:lnTo>
                  <a:pt x="890" y="4190"/>
                </a:lnTo>
                <a:lnTo>
                  <a:pt x="860" y="4167"/>
                </a:lnTo>
                <a:lnTo>
                  <a:pt x="835" y="4146"/>
                </a:lnTo>
                <a:lnTo>
                  <a:pt x="797" y="4118"/>
                </a:lnTo>
                <a:lnTo>
                  <a:pt x="788" y="4114"/>
                </a:lnTo>
                <a:lnTo>
                  <a:pt x="790" y="4150"/>
                </a:lnTo>
                <a:lnTo>
                  <a:pt x="790" y="4197"/>
                </a:lnTo>
                <a:lnTo>
                  <a:pt x="792" y="4250"/>
                </a:lnTo>
                <a:lnTo>
                  <a:pt x="794" y="4304"/>
                </a:lnTo>
                <a:lnTo>
                  <a:pt x="796" y="4357"/>
                </a:lnTo>
                <a:lnTo>
                  <a:pt x="796" y="4440"/>
                </a:lnTo>
                <a:lnTo>
                  <a:pt x="797" y="4483"/>
                </a:lnTo>
                <a:lnTo>
                  <a:pt x="805" y="4523"/>
                </a:lnTo>
                <a:lnTo>
                  <a:pt x="816" y="4563"/>
                </a:lnTo>
                <a:lnTo>
                  <a:pt x="831" y="4604"/>
                </a:lnTo>
                <a:lnTo>
                  <a:pt x="845" y="4647"/>
                </a:lnTo>
                <a:lnTo>
                  <a:pt x="858" y="4694"/>
                </a:lnTo>
                <a:lnTo>
                  <a:pt x="861" y="4728"/>
                </a:lnTo>
                <a:lnTo>
                  <a:pt x="860" y="4758"/>
                </a:lnTo>
                <a:lnTo>
                  <a:pt x="856" y="4787"/>
                </a:lnTo>
                <a:lnTo>
                  <a:pt x="854" y="4815"/>
                </a:lnTo>
                <a:lnTo>
                  <a:pt x="860" y="4843"/>
                </a:lnTo>
                <a:lnTo>
                  <a:pt x="865" y="4849"/>
                </a:lnTo>
                <a:lnTo>
                  <a:pt x="899" y="4849"/>
                </a:lnTo>
                <a:lnTo>
                  <a:pt x="905" y="4855"/>
                </a:lnTo>
                <a:lnTo>
                  <a:pt x="916" y="4879"/>
                </a:lnTo>
                <a:lnTo>
                  <a:pt x="931" y="4898"/>
                </a:lnTo>
                <a:lnTo>
                  <a:pt x="944" y="4917"/>
                </a:lnTo>
                <a:lnTo>
                  <a:pt x="956" y="4934"/>
                </a:lnTo>
                <a:lnTo>
                  <a:pt x="959" y="4952"/>
                </a:lnTo>
                <a:lnTo>
                  <a:pt x="954" y="4977"/>
                </a:lnTo>
                <a:lnTo>
                  <a:pt x="937" y="4998"/>
                </a:lnTo>
                <a:lnTo>
                  <a:pt x="912" y="5018"/>
                </a:lnTo>
                <a:lnTo>
                  <a:pt x="878" y="5037"/>
                </a:lnTo>
                <a:lnTo>
                  <a:pt x="839" y="5054"/>
                </a:lnTo>
                <a:lnTo>
                  <a:pt x="794" y="5071"/>
                </a:lnTo>
                <a:lnTo>
                  <a:pt x="745" y="5084"/>
                </a:lnTo>
                <a:lnTo>
                  <a:pt x="694" y="5098"/>
                </a:lnTo>
                <a:lnTo>
                  <a:pt x="639" y="5107"/>
                </a:lnTo>
                <a:lnTo>
                  <a:pt x="586" y="5116"/>
                </a:lnTo>
                <a:lnTo>
                  <a:pt x="536" y="5124"/>
                </a:lnTo>
                <a:lnTo>
                  <a:pt x="487" y="5130"/>
                </a:lnTo>
                <a:lnTo>
                  <a:pt x="441" y="5133"/>
                </a:lnTo>
                <a:lnTo>
                  <a:pt x="402" y="5137"/>
                </a:lnTo>
                <a:lnTo>
                  <a:pt x="370" y="5137"/>
                </a:lnTo>
                <a:lnTo>
                  <a:pt x="349" y="5133"/>
                </a:lnTo>
                <a:lnTo>
                  <a:pt x="336" y="5126"/>
                </a:lnTo>
                <a:lnTo>
                  <a:pt x="328" y="5111"/>
                </a:lnTo>
                <a:lnTo>
                  <a:pt x="326" y="5092"/>
                </a:lnTo>
                <a:lnTo>
                  <a:pt x="328" y="5069"/>
                </a:lnTo>
                <a:lnTo>
                  <a:pt x="332" y="5043"/>
                </a:lnTo>
                <a:lnTo>
                  <a:pt x="347" y="4983"/>
                </a:lnTo>
                <a:lnTo>
                  <a:pt x="349" y="4966"/>
                </a:lnTo>
                <a:lnTo>
                  <a:pt x="347" y="4945"/>
                </a:lnTo>
                <a:lnTo>
                  <a:pt x="343" y="4926"/>
                </a:lnTo>
                <a:lnTo>
                  <a:pt x="343" y="4905"/>
                </a:lnTo>
                <a:lnTo>
                  <a:pt x="349" y="4888"/>
                </a:lnTo>
                <a:lnTo>
                  <a:pt x="366" y="4860"/>
                </a:lnTo>
                <a:lnTo>
                  <a:pt x="387" y="4836"/>
                </a:lnTo>
                <a:lnTo>
                  <a:pt x="407" y="4813"/>
                </a:lnTo>
                <a:lnTo>
                  <a:pt x="428" y="4792"/>
                </a:lnTo>
                <a:lnTo>
                  <a:pt x="447" y="4777"/>
                </a:lnTo>
                <a:lnTo>
                  <a:pt x="462" y="4764"/>
                </a:lnTo>
                <a:lnTo>
                  <a:pt x="471" y="4755"/>
                </a:lnTo>
                <a:lnTo>
                  <a:pt x="492" y="4723"/>
                </a:lnTo>
                <a:lnTo>
                  <a:pt x="511" y="4687"/>
                </a:lnTo>
                <a:lnTo>
                  <a:pt x="526" y="4649"/>
                </a:lnTo>
                <a:lnTo>
                  <a:pt x="537" y="4611"/>
                </a:lnTo>
                <a:lnTo>
                  <a:pt x="545" y="4572"/>
                </a:lnTo>
                <a:lnTo>
                  <a:pt x="549" y="4525"/>
                </a:lnTo>
                <a:lnTo>
                  <a:pt x="551" y="4470"/>
                </a:lnTo>
                <a:lnTo>
                  <a:pt x="551" y="4412"/>
                </a:lnTo>
                <a:lnTo>
                  <a:pt x="549" y="4350"/>
                </a:lnTo>
                <a:lnTo>
                  <a:pt x="537" y="4222"/>
                </a:lnTo>
                <a:lnTo>
                  <a:pt x="532" y="4159"/>
                </a:lnTo>
                <a:lnTo>
                  <a:pt x="524" y="4099"/>
                </a:lnTo>
                <a:lnTo>
                  <a:pt x="517" y="4044"/>
                </a:lnTo>
                <a:lnTo>
                  <a:pt x="509" y="3995"/>
                </a:lnTo>
                <a:lnTo>
                  <a:pt x="468" y="3971"/>
                </a:lnTo>
                <a:lnTo>
                  <a:pt x="436" y="3946"/>
                </a:lnTo>
                <a:lnTo>
                  <a:pt x="413" y="3922"/>
                </a:lnTo>
                <a:lnTo>
                  <a:pt x="398" y="3896"/>
                </a:lnTo>
                <a:lnTo>
                  <a:pt x="390" y="3867"/>
                </a:lnTo>
                <a:lnTo>
                  <a:pt x="389" y="3833"/>
                </a:lnTo>
                <a:lnTo>
                  <a:pt x="390" y="3796"/>
                </a:lnTo>
                <a:lnTo>
                  <a:pt x="398" y="3751"/>
                </a:lnTo>
                <a:lnTo>
                  <a:pt x="407" y="3698"/>
                </a:lnTo>
                <a:lnTo>
                  <a:pt x="419" y="3638"/>
                </a:lnTo>
                <a:lnTo>
                  <a:pt x="430" y="3566"/>
                </a:lnTo>
                <a:lnTo>
                  <a:pt x="441" y="3483"/>
                </a:lnTo>
                <a:lnTo>
                  <a:pt x="407" y="3402"/>
                </a:lnTo>
                <a:lnTo>
                  <a:pt x="373" y="3319"/>
                </a:lnTo>
                <a:lnTo>
                  <a:pt x="341" y="3231"/>
                </a:lnTo>
                <a:lnTo>
                  <a:pt x="315" y="3136"/>
                </a:lnTo>
                <a:lnTo>
                  <a:pt x="292" y="3035"/>
                </a:lnTo>
                <a:lnTo>
                  <a:pt x="285" y="3016"/>
                </a:lnTo>
                <a:lnTo>
                  <a:pt x="274" y="3005"/>
                </a:lnTo>
                <a:lnTo>
                  <a:pt x="257" y="2995"/>
                </a:lnTo>
                <a:lnTo>
                  <a:pt x="238" y="2986"/>
                </a:lnTo>
                <a:lnTo>
                  <a:pt x="221" y="2978"/>
                </a:lnTo>
                <a:lnTo>
                  <a:pt x="204" y="2969"/>
                </a:lnTo>
                <a:lnTo>
                  <a:pt x="193" y="2956"/>
                </a:lnTo>
                <a:lnTo>
                  <a:pt x="191" y="2942"/>
                </a:lnTo>
                <a:lnTo>
                  <a:pt x="196" y="2931"/>
                </a:lnTo>
                <a:lnTo>
                  <a:pt x="200" y="2920"/>
                </a:lnTo>
                <a:lnTo>
                  <a:pt x="198" y="2910"/>
                </a:lnTo>
                <a:lnTo>
                  <a:pt x="187" y="2878"/>
                </a:lnTo>
                <a:lnTo>
                  <a:pt x="187" y="2846"/>
                </a:lnTo>
                <a:lnTo>
                  <a:pt x="193" y="2811"/>
                </a:lnTo>
                <a:lnTo>
                  <a:pt x="204" y="2773"/>
                </a:lnTo>
                <a:lnTo>
                  <a:pt x="215" y="2728"/>
                </a:lnTo>
                <a:lnTo>
                  <a:pt x="213" y="2716"/>
                </a:lnTo>
                <a:lnTo>
                  <a:pt x="208" y="2699"/>
                </a:lnTo>
                <a:lnTo>
                  <a:pt x="200" y="2684"/>
                </a:lnTo>
                <a:lnTo>
                  <a:pt x="194" y="2667"/>
                </a:lnTo>
                <a:lnTo>
                  <a:pt x="194" y="2656"/>
                </a:lnTo>
                <a:lnTo>
                  <a:pt x="221" y="2594"/>
                </a:lnTo>
                <a:lnTo>
                  <a:pt x="259" y="2534"/>
                </a:lnTo>
                <a:lnTo>
                  <a:pt x="304" y="2475"/>
                </a:lnTo>
                <a:lnTo>
                  <a:pt x="328" y="2443"/>
                </a:lnTo>
                <a:lnTo>
                  <a:pt x="347" y="2405"/>
                </a:lnTo>
                <a:lnTo>
                  <a:pt x="358" y="2364"/>
                </a:lnTo>
                <a:lnTo>
                  <a:pt x="364" y="2321"/>
                </a:lnTo>
                <a:lnTo>
                  <a:pt x="366" y="2277"/>
                </a:lnTo>
                <a:lnTo>
                  <a:pt x="364" y="2232"/>
                </a:lnTo>
                <a:lnTo>
                  <a:pt x="360" y="2189"/>
                </a:lnTo>
                <a:lnTo>
                  <a:pt x="353" y="2147"/>
                </a:lnTo>
                <a:lnTo>
                  <a:pt x="343" y="2110"/>
                </a:lnTo>
                <a:lnTo>
                  <a:pt x="328" y="2063"/>
                </a:lnTo>
                <a:lnTo>
                  <a:pt x="311" y="2021"/>
                </a:lnTo>
                <a:lnTo>
                  <a:pt x="296" y="1982"/>
                </a:lnTo>
                <a:lnTo>
                  <a:pt x="285" y="1942"/>
                </a:lnTo>
                <a:lnTo>
                  <a:pt x="279" y="1899"/>
                </a:lnTo>
                <a:lnTo>
                  <a:pt x="281" y="1861"/>
                </a:lnTo>
                <a:lnTo>
                  <a:pt x="289" y="1822"/>
                </a:lnTo>
                <a:lnTo>
                  <a:pt x="298" y="1782"/>
                </a:lnTo>
                <a:lnTo>
                  <a:pt x="304" y="1739"/>
                </a:lnTo>
                <a:lnTo>
                  <a:pt x="304" y="1701"/>
                </a:lnTo>
                <a:lnTo>
                  <a:pt x="298" y="1665"/>
                </a:lnTo>
                <a:lnTo>
                  <a:pt x="287" y="1631"/>
                </a:lnTo>
                <a:lnTo>
                  <a:pt x="272" y="1601"/>
                </a:lnTo>
                <a:lnTo>
                  <a:pt x="259" y="1571"/>
                </a:lnTo>
                <a:lnTo>
                  <a:pt x="243" y="1541"/>
                </a:lnTo>
                <a:lnTo>
                  <a:pt x="208" y="1465"/>
                </a:lnTo>
                <a:lnTo>
                  <a:pt x="172" y="1388"/>
                </a:lnTo>
                <a:lnTo>
                  <a:pt x="134" y="1309"/>
                </a:lnTo>
                <a:lnTo>
                  <a:pt x="98" y="1226"/>
                </a:lnTo>
                <a:lnTo>
                  <a:pt x="83" y="1196"/>
                </a:lnTo>
                <a:lnTo>
                  <a:pt x="63" y="1164"/>
                </a:lnTo>
                <a:lnTo>
                  <a:pt x="40" y="1128"/>
                </a:lnTo>
                <a:lnTo>
                  <a:pt x="23" y="1092"/>
                </a:lnTo>
                <a:lnTo>
                  <a:pt x="14" y="1059"/>
                </a:lnTo>
                <a:lnTo>
                  <a:pt x="2" y="1008"/>
                </a:lnTo>
                <a:lnTo>
                  <a:pt x="0" y="989"/>
                </a:lnTo>
                <a:lnTo>
                  <a:pt x="29" y="853"/>
                </a:lnTo>
                <a:lnTo>
                  <a:pt x="63" y="721"/>
                </a:lnTo>
                <a:lnTo>
                  <a:pt x="104" y="591"/>
                </a:lnTo>
                <a:lnTo>
                  <a:pt x="155" y="467"/>
                </a:lnTo>
                <a:lnTo>
                  <a:pt x="166" y="439"/>
                </a:lnTo>
                <a:lnTo>
                  <a:pt x="179" y="410"/>
                </a:lnTo>
                <a:lnTo>
                  <a:pt x="191" y="380"/>
                </a:lnTo>
                <a:lnTo>
                  <a:pt x="204" y="352"/>
                </a:lnTo>
                <a:lnTo>
                  <a:pt x="221" y="324"/>
                </a:lnTo>
                <a:lnTo>
                  <a:pt x="238" y="299"/>
                </a:lnTo>
                <a:lnTo>
                  <a:pt x="259" y="281"/>
                </a:lnTo>
                <a:lnTo>
                  <a:pt x="283" y="264"/>
                </a:lnTo>
                <a:lnTo>
                  <a:pt x="311" y="254"/>
                </a:lnTo>
                <a:lnTo>
                  <a:pt x="343" y="252"/>
                </a:lnTo>
                <a:lnTo>
                  <a:pt x="362" y="230"/>
                </a:lnTo>
                <a:lnTo>
                  <a:pt x="379" y="203"/>
                </a:lnTo>
                <a:lnTo>
                  <a:pt x="394" y="173"/>
                </a:lnTo>
                <a:lnTo>
                  <a:pt x="405" y="143"/>
                </a:lnTo>
                <a:lnTo>
                  <a:pt x="413" y="113"/>
                </a:lnTo>
                <a:lnTo>
                  <a:pt x="415" y="86"/>
                </a:lnTo>
                <a:lnTo>
                  <a:pt x="419" y="88"/>
                </a:lnTo>
                <a:lnTo>
                  <a:pt x="424" y="90"/>
                </a:lnTo>
                <a:lnTo>
                  <a:pt x="430" y="90"/>
                </a:lnTo>
                <a:lnTo>
                  <a:pt x="436" y="92"/>
                </a:lnTo>
                <a:lnTo>
                  <a:pt x="439" y="94"/>
                </a:lnTo>
                <a:lnTo>
                  <a:pt x="445" y="105"/>
                </a:lnTo>
                <a:lnTo>
                  <a:pt x="447" y="117"/>
                </a:lnTo>
                <a:lnTo>
                  <a:pt x="447" y="130"/>
                </a:lnTo>
                <a:lnTo>
                  <a:pt x="445" y="141"/>
                </a:lnTo>
                <a:lnTo>
                  <a:pt x="443" y="151"/>
                </a:lnTo>
                <a:lnTo>
                  <a:pt x="475" y="151"/>
                </a:lnTo>
                <a:lnTo>
                  <a:pt x="505" y="147"/>
                </a:lnTo>
                <a:lnTo>
                  <a:pt x="537" y="143"/>
                </a:lnTo>
                <a:lnTo>
                  <a:pt x="568" y="141"/>
                </a:lnTo>
                <a:lnTo>
                  <a:pt x="575" y="126"/>
                </a:lnTo>
                <a:lnTo>
                  <a:pt x="577" y="111"/>
                </a:lnTo>
                <a:lnTo>
                  <a:pt x="571" y="100"/>
                </a:lnTo>
                <a:lnTo>
                  <a:pt x="568" y="86"/>
                </a:lnTo>
                <a:lnTo>
                  <a:pt x="562" y="70"/>
                </a:lnTo>
                <a:lnTo>
                  <a:pt x="558" y="51"/>
                </a:lnTo>
                <a:lnTo>
                  <a:pt x="554" y="34"/>
                </a:lnTo>
                <a:lnTo>
                  <a:pt x="552" y="17"/>
                </a:lnTo>
                <a:lnTo>
                  <a:pt x="551" y="5"/>
                </a:lnTo>
                <a:lnTo>
                  <a:pt x="552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67" name="Group 366"/>
          <p:cNvGrpSpPr/>
          <p:nvPr/>
        </p:nvGrpSpPr>
        <p:grpSpPr>
          <a:xfrm>
            <a:off x="2008941" y="1930987"/>
            <a:ext cx="1683494" cy="4195239"/>
            <a:chOff x="1987532" y="1344598"/>
            <a:chExt cx="1287463" cy="3208338"/>
          </a:xfrm>
        </p:grpSpPr>
        <p:sp>
          <p:nvSpPr>
            <p:cNvPr id="6436" name="Freeform 292"/>
            <p:cNvSpPr>
              <a:spLocks noEditPoints="1"/>
            </p:cNvSpPr>
            <p:nvPr/>
          </p:nvSpPr>
          <p:spPr bwMode="auto">
            <a:xfrm>
              <a:off x="1987532" y="1344598"/>
              <a:ext cx="1287463" cy="3208338"/>
            </a:xfrm>
            <a:custGeom>
              <a:avLst/>
              <a:gdLst/>
              <a:ahLst/>
              <a:cxnLst>
                <a:cxn ang="0">
                  <a:pos x="787" y="3937"/>
                </a:cxn>
                <a:cxn ang="0">
                  <a:pos x="654" y="3910"/>
                </a:cxn>
                <a:cxn ang="0">
                  <a:pos x="1152" y="857"/>
                </a:cxn>
                <a:cxn ang="0">
                  <a:pos x="1315" y="1135"/>
                </a:cxn>
                <a:cxn ang="0">
                  <a:pos x="1395" y="947"/>
                </a:cxn>
                <a:cxn ang="0">
                  <a:pos x="1291" y="716"/>
                </a:cxn>
                <a:cxn ang="0">
                  <a:pos x="1393" y="1457"/>
                </a:cxn>
                <a:cxn ang="0">
                  <a:pos x="1288" y="1152"/>
                </a:cxn>
                <a:cxn ang="0">
                  <a:pos x="1109" y="795"/>
                </a:cxn>
                <a:cxn ang="0">
                  <a:pos x="460" y="728"/>
                </a:cxn>
                <a:cxn ang="0">
                  <a:pos x="272" y="1216"/>
                </a:cxn>
                <a:cxn ang="0">
                  <a:pos x="504" y="1601"/>
                </a:cxn>
                <a:cxn ang="0">
                  <a:pos x="813" y="1844"/>
                </a:cxn>
                <a:cxn ang="0">
                  <a:pos x="852" y="1326"/>
                </a:cxn>
                <a:cxn ang="0">
                  <a:pos x="966" y="876"/>
                </a:cxn>
                <a:cxn ang="0">
                  <a:pos x="838" y="479"/>
                </a:cxn>
                <a:cxn ang="0">
                  <a:pos x="993" y="1117"/>
                </a:cxn>
                <a:cxn ang="0">
                  <a:pos x="923" y="1429"/>
                </a:cxn>
                <a:cxn ang="0">
                  <a:pos x="725" y="1825"/>
                </a:cxn>
                <a:cxn ang="0">
                  <a:pos x="448" y="1637"/>
                </a:cxn>
                <a:cxn ang="0">
                  <a:pos x="282" y="1145"/>
                </a:cxn>
                <a:cxn ang="0">
                  <a:pos x="515" y="649"/>
                </a:cxn>
                <a:cxn ang="0">
                  <a:pos x="529" y="102"/>
                </a:cxn>
                <a:cxn ang="0">
                  <a:pos x="756" y="339"/>
                </a:cxn>
                <a:cxn ang="0">
                  <a:pos x="473" y="158"/>
                </a:cxn>
                <a:cxn ang="0">
                  <a:pos x="370" y="585"/>
                </a:cxn>
                <a:cxn ang="0">
                  <a:pos x="88" y="1102"/>
                </a:cxn>
                <a:cxn ang="0">
                  <a:pos x="281" y="1835"/>
                </a:cxn>
                <a:cxn ang="0">
                  <a:pos x="548" y="2293"/>
                </a:cxn>
                <a:cxn ang="0">
                  <a:pos x="632" y="3540"/>
                </a:cxn>
                <a:cxn ang="0">
                  <a:pos x="592" y="3908"/>
                </a:cxn>
                <a:cxn ang="0">
                  <a:pos x="758" y="3956"/>
                </a:cxn>
                <a:cxn ang="0">
                  <a:pos x="646" y="3855"/>
                </a:cxn>
                <a:cxn ang="0">
                  <a:pos x="926" y="3946"/>
                </a:cxn>
                <a:cxn ang="0">
                  <a:pos x="978" y="4006"/>
                </a:cxn>
                <a:cxn ang="0">
                  <a:pos x="980" y="3877"/>
                </a:cxn>
                <a:cxn ang="0">
                  <a:pos x="794" y="3287"/>
                </a:cxn>
                <a:cxn ang="0">
                  <a:pos x="1049" y="2276"/>
                </a:cxn>
                <a:cxn ang="0">
                  <a:pos x="1453" y="1992"/>
                </a:cxn>
                <a:cxn ang="0">
                  <a:pos x="1503" y="845"/>
                </a:cxn>
                <a:cxn ang="0">
                  <a:pos x="818" y="331"/>
                </a:cxn>
                <a:cxn ang="0">
                  <a:pos x="661" y="394"/>
                </a:cxn>
                <a:cxn ang="0">
                  <a:pos x="534" y="35"/>
                </a:cxn>
                <a:cxn ang="0">
                  <a:pos x="554" y="36"/>
                </a:cxn>
                <a:cxn ang="0">
                  <a:pos x="723" y="188"/>
                </a:cxn>
                <a:cxn ang="0">
                  <a:pos x="780" y="212"/>
                </a:cxn>
                <a:cxn ang="0">
                  <a:pos x="1112" y="489"/>
                </a:cxn>
                <a:cxn ang="0">
                  <a:pos x="1620" y="1071"/>
                </a:cxn>
                <a:cxn ang="0">
                  <a:pos x="1400" y="2100"/>
                </a:cxn>
                <a:cxn ang="0">
                  <a:pos x="961" y="2314"/>
                </a:cxn>
                <a:cxn ang="0">
                  <a:pos x="856" y="3653"/>
                </a:cxn>
                <a:cxn ang="0">
                  <a:pos x="1000" y="3946"/>
                </a:cxn>
                <a:cxn ang="0">
                  <a:pos x="711" y="3994"/>
                </a:cxn>
                <a:cxn ang="0">
                  <a:pos x="515" y="3879"/>
                </a:cxn>
                <a:cxn ang="0">
                  <a:pos x="623" y="3457"/>
                </a:cxn>
                <a:cxn ang="0">
                  <a:pos x="525" y="2138"/>
                </a:cxn>
                <a:cxn ang="0">
                  <a:pos x="55" y="1438"/>
                </a:cxn>
                <a:cxn ang="0">
                  <a:pos x="263" y="761"/>
                </a:cxn>
                <a:cxn ang="0">
                  <a:pos x="434" y="453"/>
                </a:cxn>
                <a:cxn ang="0">
                  <a:pos x="489" y="47"/>
                </a:cxn>
              </a:cxnLst>
              <a:rect l="0" t="0" r="r" b="b"/>
              <a:pathLst>
                <a:path w="1622" h="4042">
                  <a:moveTo>
                    <a:pt x="835" y="3948"/>
                  </a:moveTo>
                  <a:lnTo>
                    <a:pt x="861" y="3951"/>
                  </a:lnTo>
                  <a:lnTo>
                    <a:pt x="883" y="3953"/>
                  </a:lnTo>
                  <a:lnTo>
                    <a:pt x="878" y="3949"/>
                  </a:lnTo>
                  <a:lnTo>
                    <a:pt x="871" y="3948"/>
                  </a:lnTo>
                  <a:lnTo>
                    <a:pt x="835" y="3948"/>
                  </a:lnTo>
                  <a:close/>
                  <a:moveTo>
                    <a:pt x="795" y="3939"/>
                  </a:moveTo>
                  <a:lnTo>
                    <a:pt x="799" y="3941"/>
                  </a:lnTo>
                  <a:lnTo>
                    <a:pt x="804" y="3941"/>
                  </a:lnTo>
                  <a:lnTo>
                    <a:pt x="795" y="3939"/>
                  </a:lnTo>
                  <a:close/>
                  <a:moveTo>
                    <a:pt x="778" y="3930"/>
                  </a:moveTo>
                  <a:lnTo>
                    <a:pt x="778" y="3932"/>
                  </a:lnTo>
                  <a:lnTo>
                    <a:pt x="780" y="3932"/>
                  </a:lnTo>
                  <a:lnTo>
                    <a:pt x="780" y="3934"/>
                  </a:lnTo>
                  <a:lnTo>
                    <a:pt x="782" y="3934"/>
                  </a:lnTo>
                  <a:lnTo>
                    <a:pt x="785" y="3936"/>
                  </a:lnTo>
                  <a:lnTo>
                    <a:pt x="787" y="3937"/>
                  </a:lnTo>
                  <a:lnTo>
                    <a:pt x="789" y="3937"/>
                  </a:lnTo>
                  <a:lnTo>
                    <a:pt x="785" y="3936"/>
                  </a:lnTo>
                  <a:lnTo>
                    <a:pt x="778" y="3930"/>
                  </a:lnTo>
                  <a:close/>
                  <a:moveTo>
                    <a:pt x="696" y="3865"/>
                  </a:moveTo>
                  <a:lnTo>
                    <a:pt x="694" y="3867"/>
                  </a:lnTo>
                  <a:lnTo>
                    <a:pt x="687" y="3870"/>
                  </a:lnTo>
                  <a:lnTo>
                    <a:pt x="682" y="3874"/>
                  </a:lnTo>
                  <a:lnTo>
                    <a:pt x="663" y="3882"/>
                  </a:lnTo>
                  <a:lnTo>
                    <a:pt x="639" y="3887"/>
                  </a:lnTo>
                  <a:lnTo>
                    <a:pt x="639" y="3894"/>
                  </a:lnTo>
                  <a:lnTo>
                    <a:pt x="640" y="3899"/>
                  </a:lnTo>
                  <a:lnTo>
                    <a:pt x="640" y="3903"/>
                  </a:lnTo>
                  <a:lnTo>
                    <a:pt x="642" y="3905"/>
                  </a:lnTo>
                  <a:lnTo>
                    <a:pt x="644" y="3905"/>
                  </a:lnTo>
                  <a:lnTo>
                    <a:pt x="646" y="3906"/>
                  </a:lnTo>
                  <a:lnTo>
                    <a:pt x="649" y="3908"/>
                  </a:lnTo>
                  <a:lnTo>
                    <a:pt x="654" y="3910"/>
                  </a:lnTo>
                  <a:lnTo>
                    <a:pt x="661" y="3912"/>
                  </a:lnTo>
                  <a:lnTo>
                    <a:pt x="689" y="3912"/>
                  </a:lnTo>
                  <a:lnTo>
                    <a:pt x="711" y="3910"/>
                  </a:lnTo>
                  <a:lnTo>
                    <a:pt x="735" y="3912"/>
                  </a:lnTo>
                  <a:lnTo>
                    <a:pt x="761" y="3918"/>
                  </a:lnTo>
                  <a:lnTo>
                    <a:pt x="742" y="3905"/>
                  </a:lnTo>
                  <a:lnTo>
                    <a:pt x="725" y="3886"/>
                  </a:lnTo>
                  <a:lnTo>
                    <a:pt x="711" y="3875"/>
                  </a:lnTo>
                  <a:lnTo>
                    <a:pt x="704" y="3869"/>
                  </a:lnTo>
                  <a:lnTo>
                    <a:pt x="701" y="3867"/>
                  </a:lnTo>
                  <a:lnTo>
                    <a:pt x="699" y="3865"/>
                  </a:lnTo>
                  <a:lnTo>
                    <a:pt x="696" y="3865"/>
                  </a:lnTo>
                  <a:close/>
                  <a:moveTo>
                    <a:pt x="1092" y="642"/>
                  </a:moveTo>
                  <a:lnTo>
                    <a:pt x="1112" y="692"/>
                  </a:lnTo>
                  <a:lnTo>
                    <a:pt x="1131" y="746"/>
                  </a:lnTo>
                  <a:lnTo>
                    <a:pt x="1143" y="801"/>
                  </a:lnTo>
                  <a:lnTo>
                    <a:pt x="1152" y="857"/>
                  </a:lnTo>
                  <a:lnTo>
                    <a:pt x="1155" y="919"/>
                  </a:lnTo>
                  <a:lnTo>
                    <a:pt x="1154" y="954"/>
                  </a:lnTo>
                  <a:lnTo>
                    <a:pt x="1154" y="985"/>
                  </a:lnTo>
                  <a:lnTo>
                    <a:pt x="1152" y="1011"/>
                  </a:lnTo>
                  <a:lnTo>
                    <a:pt x="1154" y="1031"/>
                  </a:lnTo>
                  <a:lnTo>
                    <a:pt x="1157" y="1050"/>
                  </a:lnTo>
                  <a:lnTo>
                    <a:pt x="1164" y="1066"/>
                  </a:lnTo>
                  <a:lnTo>
                    <a:pt x="1178" y="1083"/>
                  </a:lnTo>
                  <a:lnTo>
                    <a:pt x="1179" y="1085"/>
                  </a:lnTo>
                  <a:lnTo>
                    <a:pt x="1181" y="1085"/>
                  </a:lnTo>
                  <a:lnTo>
                    <a:pt x="1188" y="1088"/>
                  </a:lnTo>
                  <a:lnTo>
                    <a:pt x="1202" y="1092"/>
                  </a:lnTo>
                  <a:lnTo>
                    <a:pt x="1217" y="1097"/>
                  </a:lnTo>
                  <a:lnTo>
                    <a:pt x="1250" y="1105"/>
                  </a:lnTo>
                  <a:lnTo>
                    <a:pt x="1283" y="1116"/>
                  </a:lnTo>
                  <a:lnTo>
                    <a:pt x="1307" y="1126"/>
                  </a:lnTo>
                  <a:lnTo>
                    <a:pt x="1315" y="1135"/>
                  </a:lnTo>
                  <a:lnTo>
                    <a:pt x="1379" y="1228"/>
                  </a:lnTo>
                  <a:lnTo>
                    <a:pt x="1386" y="1247"/>
                  </a:lnTo>
                  <a:lnTo>
                    <a:pt x="1388" y="1269"/>
                  </a:lnTo>
                  <a:lnTo>
                    <a:pt x="1389" y="1296"/>
                  </a:lnTo>
                  <a:lnTo>
                    <a:pt x="1389" y="1388"/>
                  </a:lnTo>
                  <a:lnTo>
                    <a:pt x="1391" y="1417"/>
                  </a:lnTo>
                  <a:lnTo>
                    <a:pt x="1410" y="1389"/>
                  </a:lnTo>
                  <a:lnTo>
                    <a:pt x="1426" y="1355"/>
                  </a:lnTo>
                  <a:lnTo>
                    <a:pt x="1438" y="1312"/>
                  </a:lnTo>
                  <a:lnTo>
                    <a:pt x="1443" y="1265"/>
                  </a:lnTo>
                  <a:lnTo>
                    <a:pt x="1445" y="1216"/>
                  </a:lnTo>
                  <a:lnTo>
                    <a:pt x="1443" y="1164"/>
                  </a:lnTo>
                  <a:lnTo>
                    <a:pt x="1438" y="1112"/>
                  </a:lnTo>
                  <a:lnTo>
                    <a:pt x="1429" y="1062"/>
                  </a:lnTo>
                  <a:lnTo>
                    <a:pt x="1419" y="1018"/>
                  </a:lnTo>
                  <a:lnTo>
                    <a:pt x="1407" y="978"/>
                  </a:lnTo>
                  <a:lnTo>
                    <a:pt x="1395" y="947"/>
                  </a:lnTo>
                  <a:lnTo>
                    <a:pt x="1367" y="892"/>
                  </a:lnTo>
                  <a:lnTo>
                    <a:pt x="1336" y="837"/>
                  </a:lnTo>
                  <a:lnTo>
                    <a:pt x="1303" y="783"/>
                  </a:lnTo>
                  <a:lnTo>
                    <a:pt x="1267" y="737"/>
                  </a:lnTo>
                  <a:lnTo>
                    <a:pt x="1238" y="708"/>
                  </a:lnTo>
                  <a:lnTo>
                    <a:pt x="1207" y="684"/>
                  </a:lnTo>
                  <a:lnTo>
                    <a:pt x="1173" y="663"/>
                  </a:lnTo>
                  <a:lnTo>
                    <a:pt x="1135" y="649"/>
                  </a:lnTo>
                  <a:lnTo>
                    <a:pt x="1092" y="642"/>
                  </a:lnTo>
                  <a:close/>
                  <a:moveTo>
                    <a:pt x="1040" y="610"/>
                  </a:moveTo>
                  <a:lnTo>
                    <a:pt x="1066" y="610"/>
                  </a:lnTo>
                  <a:lnTo>
                    <a:pt x="1112" y="613"/>
                  </a:lnTo>
                  <a:lnTo>
                    <a:pt x="1155" y="623"/>
                  </a:lnTo>
                  <a:lnTo>
                    <a:pt x="1195" y="639"/>
                  </a:lnTo>
                  <a:lnTo>
                    <a:pt x="1229" y="661"/>
                  </a:lnTo>
                  <a:lnTo>
                    <a:pt x="1262" y="687"/>
                  </a:lnTo>
                  <a:lnTo>
                    <a:pt x="1291" y="716"/>
                  </a:lnTo>
                  <a:lnTo>
                    <a:pt x="1329" y="766"/>
                  </a:lnTo>
                  <a:lnTo>
                    <a:pt x="1364" y="820"/>
                  </a:lnTo>
                  <a:lnTo>
                    <a:pt x="1395" y="876"/>
                  </a:lnTo>
                  <a:lnTo>
                    <a:pt x="1422" y="933"/>
                  </a:lnTo>
                  <a:lnTo>
                    <a:pt x="1438" y="968"/>
                  </a:lnTo>
                  <a:lnTo>
                    <a:pt x="1450" y="1009"/>
                  </a:lnTo>
                  <a:lnTo>
                    <a:pt x="1462" y="1055"/>
                  </a:lnTo>
                  <a:lnTo>
                    <a:pt x="1470" y="1107"/>
                  </a:lnTo>
                  <a:lnTo>
                    <a:pt x="1476" y="1160"/>
                  </a:lnTo>
                  <a:lnTo>
                    <a:pt x="1477" y="1216"/>
                  </a:lnTo>
                  <a:lnTo>
                    <a:pt x="1476" y="1259"/>
                  </a:lnTo>
                  <a:lnTo>
                    <a:pt x="1472" y="1300"/>
                  </a:lnTo>
                  <a:lnTo>
                    <a:pt x="1465" y="1338"/>
                  </a:lnTo>
                  <a:lnTo>
                    <a:pt x="1453" y="1374"/>
                  </a:lnTo>
                  <a:lnTo>
                    <a:pt x="1438" y="1407"/>
                  </a:lnTo>
                  <a:lnTo>
                    <a:pt x="1419" y="1434"/>
                  </a:lnTo>
                  <a:lnTo>
                    <a:pt x="1393" y="1457"/>
                  </a:lnTo>
                  <a:lnTo>
                    <a:pt x="1391" y="1457"/>
                  </a:lnTo>
                  <a:lnTo>
                    <a:pt x="1388" y="1458"/>
                  </a:lnTo>
                  <a:lnTo>
                    <a:pt x="1383" y="1460"/>
                  </a:lnTo>
                  <a:lnTo>
                    <a:pt x="1377" y="1460"/>
                  </a:lnTo>
                  <a:lnTo>
                    <a:pt x="1374" y="1457"/>
                  </a:lnTo>
                  <a:lnTo>
                    <a:pt x="1371" y="1455"/>
                  </a:lnTo>
                  <a:lnTo>
                    <a:pt x="1365" y="1450"/>
                  </a:lnTo>
                  <a:lnTo>
                    <a:pt x="1362" y="1439"/>
                  </a:lnTo>
                  <a:lnTo>
                    <a:pt x="1358" y="1426"/>
                  </a:lnTo>
                  <a:lnTo>
                    <a:pt x="1358" y="1417"/>
                  </a:lnTo>
                  <a:lnTo>
                    <a:pt x="1357" y="1388"/>
                  </a:lnTo>
                  <a:lnTo>
                    <a:pt x="1357" y="1300"/>
                  </a:lnTo>
                  <a:lnTo>
                    <a:pt x="1355" y="1276"/>
                  </a:lnTo>
                  <a:lnTo>
                    <a:pt x="1355" y="1257"/>
                  </a:lnTo>
                  <a:lnTo>
                    <a:pt x="1353" y="1247"/>
                  </a:lnTo>
                  <a:lnTo>
                    <a:pt x="1290" y="1152"/>
                  </a:lnTo>
                  <a:lnTo>
                    <a:pt x="1288" y="1152"/>
                  </a:lnTo>
                  <a:lnTo>
                    <a:pt x="1286" y="1150"/>
                  </a:lnTo>
                  <a:lnTo>
                    <a:pt x="1284" y="1150"/>
                  </a:lnTo>
                  <a:lnTo>
                    <a:pt x="1281" y="1148"/>
                  </a:lnTo>
                  <a:lnTo>
                    <a:pt x="1269" y="1143"/>
                  </a:lnTo>
                  <a:lnTo>
                    <a:pt x="1253" y="1140"/>
                  </a:lnTo>
                  <a:lnTo>
                    <a:pt x="1221" y="1129"/>
                  </a:lnTo>
                  <a:lnTo>
                    <a:pt x="1188" y="1121"/>
                  </a:lnTo>
                  <a:lnTo>
                    <a:pt x="1169" y="1116"/>
                  </a:lnTo>
                  <a:lnTo>
                    <a:pt x="1155" y="1105"/>
                  </a:lnTo>
                  <a:lnTo>
                    <a:pt x="1138" y="1083"/>
                  </a:lnTo>
                  <a:lnTo>
                    <a:pt x="1126" y="1061"/>
                  </a:lnTo>
                  <a:lnTo>
                    <a:pt x="1121" y="1036"/>
                  </a:lnTo>
                  <a:lnTo>
                    <a:pt x="1119" y="1011"/>
                  </a:lnTo>
                  <a:lnTo>
                    <a:pt x="1121" y="968"/>
                  </a:lnTo>
                  <a:lnTo>
                    <a:pt x="1123" y="919"/>
                  </a:lnTo>
                  <a:lnTo>
                    <a:pt x="1119" y="856"/>
                  </a:lnTo>
                  <a:lnTo>
                    <a:pt x="1109" y="795"/>
                  </a:lnTo>
                  <a:lnTo>
                    <a:pt x="1095" y="739"/>
                  </a:lnTo>
                  <a:lnTo>
                    <a:pt x="1074" y="684"/>
                  </a:lnTo>
                  <a:lnTo>
                    <a:pt x="1052" y="632"/>
                  </a:lnTo>
                  <a:lnTo>
                    <a:pt x="1040" y="610"/>
                  </a:lnTo>
                  <a:close/>
                  <a:moveTo>
                    <a:pt x="816" y="501"/>
                  </a:moveTo>
                  <a:lnTo>
                    <a:pt x="797" y="522"/>
                  </a:lnTo>
                  <a:lnTo>
                    <a:pt x="773" y="541"/>
                  </a:lnTo>
                  <a:lnTo>
                    <a:pt x="747" y="556"/>
                  </a:lnTo>
                  <a:lnTo>
                    <a:pt x="697" y="580"/>
                  </a:lnTo>
                  <a:lnTo>
                    <a:pt x="646" y="603"/>
                  </a:lnTo>
                  <a:lnTo>
                    <a:pt x="596" y="622"/>
                  </a:lnTo>
                  <a:lnTo>
                    <a:pt x="575" y="635"/>
                  </a:lnTo>
                  <a:lnTo>
                    <a:pt x="537" y="673"/>
                  </a:lnTo>
                  <a:lnTo>
                    <a:pt x="523" y="680"/>
                  </a:lnTo>
                  <a:lnTo>
                    <a:pt x="492" y="687"/>
                  </a:lnTo>
                  <a:lnTo>
                    <a:pt x="475" y="703"/>
                  </a:lnTo>
                  <a:lnTo>
                    <a:pt x="460" y="728"/>
                  </a:lnTo>
                  <a:lnTo>
                    <a:pt x="446" y="763"/>
                  </a:lnTo>
                  <a:lnTo>
                    <a:pt x="432" y="806"/>
                  </a:lnTo>
                  <a:lnTo>
                    <a:pt x="422" y="851"/>
                  </a:lnTo>
                  <a:lnTo>
                    <a:pt x="411" y="899"/>
                  </a:lnTo>
                  <a:lnTo>
                    <a:pt x="405" y="945"/>
                  </a:lnTo>
                  <a:lnTo>
                    <a:pt x="396" y="990"/>
                  </a:lnTo>
                  <a:lnTo>
                    <a:pt x="389" y="1030"/>
                  </a:lnTo>
                  <a:lnTo>
                    <a:pt x="381" y="1062"/>
                  </a:lnTo>
                  <a:lnTo>
                    <a:pt x="372" y="1088"/>
                  </a:lnTo>
                  <a:lnTo>
                    <a:pt x="355" y="1116"/>
                  </a:lnTo>
                  <a:lnTo>
                    <a:pt x="337" y="1136"/>
                  </a:lnTo>
                  <a:lnTo>
                    <a:pt x="320" y="1155"/>
                  </a:lnTo>
                  <a:lnTo>
                    <a:pt x="303" y="1169"/>
                  </a:lnTo>
                  <a:lnTo>
                    <a:pt x="286" y="1186"/>
                  </a:lnTo>
                  <a:lnTo>
                    <a:pt x="275" y="1200"/>
                  </a:lnTo>
                  <a:lnTo>
                    <a:pt x="272" y="1214"/>
                  </a:lnTo>
                  <a:lnTo>
                    <a:pt x="272" y="1216"/>
                  </a:lnTo>
                  <a:lnTo>
                    <a:pt x="275" y="1248"/>
                  </a:lnTo>
                  <a:lnTo>
                    <a:pt x="286" y="1283"/>
                  </a:lnTo>
                  <a:lnTo>
                    <a:pt x="303" y="1321"/>
                  </a:lnTo>
                  <a:lnTo>
                    <a:pt x="322" y="1360"/>
                  </a:lnTo>
                  <a:lnTo>
                    <a:pt x="344" y="1403"/>
                  </a:lnTo>
                  <a:lnTo>
                    <a:pt x="365" y="1446"/>
                  </a:lnTo>
                  <a:lnTo>
                    <a:pt x="384" y="1493"/>
                  </a:lnTo>
                  <a:lnTo>
                    <a:pt x="398" y="1541"/>
                  </a:lnTo>
                  <a:lnTo>
                    <a:pt x="405" y="1567"/>
                  </a:lnTo>
                  <a:lnTo>
                    <a:pt x="413" y="1586"/>
                  </a:lnTo>
                  <a:lnTo>
                    <a:pt x="420" y="1596"/>
                  </a:lnTo>
                  <a:lnTo>
                    <a:pt x="429" y="1601"/>
                  </a:lnTo>
                  <a:lnTo>
                    <a:pt x="436" y="1605"/>
                  </a:lnTo>
                  <a:lnTo>
                    <a:pt x="448" y="1605"/>
                  </a:lnTo>
                  <a:lnTo>
                    <a:pt x="463" y="1603"/>
                  </a:lnTo>
                  <a:lnTo>
                    <a:pt x="482" y="1603"/>
                  </a:lnTo>
                  <a:lnTo>
                    <a:pt x="504" y="1601"/>
                  </a:lnTo>
                  <a:lnTo>
                    <a:pt x="532" y="1603"/>
                  </a:lnTo>
                  <a:lnTo>
                    <a:pt x="560" y="1608"/>
                  </a:lnTo>
                  <a:lnTo>
                    <a:pt x="591" y="1622"/>
                  </a:lnTo>
                  <a:lnTo>
                    <a:pt x="611" y="1636"/>
                  </a:lnTo>
                  <a:lnTo>
                    <a:pt x="632" y="1658"/>
                  </a:lnTo>
                  <a:lnTo>
                    <a:pt x="654" y="1686"/>
                  </a:lnTo>
                  <a:lnTo>
                    <a:pt x="678" y="1715"/>
                  </a:lnTo>
                  <a:lnTo>
                    <a:pt x="699" y="1744"/>
                  </a:lnTo>
                  <a:lnTo>
                    <a:pt x="720" y="1770"/>
                  </a:lnTo>
                  <a:lnTo>
                    <a:pt x="728" y="1782"/>
                  </a:lnTo>
                  <a:lnTo>
                    <a:pt x="735" y="1791"/>
                  </a:lnTo>
                  <a:lnTo>
                    <a:pt x="740" y="1797"/>
                  </a:lnTo>
                  <a:lnTo>
                    <a:pt x="744" y="1797"/>
                  </a:lnTo>
                  <a:lnTo>
                    <a:pt x="749" y="1804"/>
                  </a:lnTo>
                  <a:lnTo>
                    <a:pt x="770" y="1828"/>
                  </a:lnTo>
                  <a:lnTo>
                    <a:pt x="790" y="1840"/>
                  </a:lnTo>
                  <a:lnTo>
                    <a:pt x="813" y="1844"/>
                  </a:lnTo>
                  <a:lnTo>
                    <a:pt x="835" y="1840"/>
                  </a:lnTo>
                  <a:lnTo>
                    <a:pt x="857" y="1830"/>
                  </a:lnTo>
                  <a:lnTo>
                    <a:pt x="880" y="1816"/>
                  </a:lnTo>
                  <a:lnTo>
                    <a:pt x="900" y="1796"/>
                  </a:lnTo>
                  <a:lnTo>
                    <a:pt x="918" y="1773"/>
                  </a:lnTo>
                  <a:lnTo>
                    <a:pt x="930" y="1749"/>
                  </a:lnTo>
                  <a:lnTo>
                    <a:pt x="938" y="1725"/>
                  </a:lnTo>
                  <a:lnTo>
                    <a:pt x="942" y="1701"/>
                  </a:lnTo>
                  <a:lnTo>
                    <a:pt x="938" y="1658"/>
                  </a:lnTo>
                  <a:lnTo>
                    <a:pt x="928" y="1613"/>
                  </a:lnTo>
                  <a:lnTo>
                    <a:pt x="904" y="1524"/>
                  </a:lnTo>
                  <a:lnTo>
                    <a:pt x="895" y="1477"/>
                  </a:lnTo>
                  <a:lnTo>
                    <a:pt x="890" y="1432"/>
                  </a:lnTo>
                  <a:lnTo>
                    <a:pt x="878" y="1403"/>
                  </a:lnTo>
                  <a:lnTo>
                    <a:pt x="866" y="1377"/>
                  </a:lnTo>
                  <a:lnTo>
                    <a:pt x="857" y="1352"/>
                  </a:lnTo>
                  <a:lnTo>
                    <a:pt x="852" y="1326"/>
                  </a:lnTo>
                  <a:lnTo>
                    <a:pt x="856" y="1302"/>
                  </a:lnTo>
                  <a:lnTo>
                    <a:pt x="869" y="1278"/>
                  </a:lnTo>
                  <a:lnTo>
                    <a:pt x="890" y="1252"/>
                  </a:lnTo>
                  <a:lnTo>
                    <a:pt x="897" y="1241"/>
                  </a:lnTo>
                  <a:lnTo>
                    <a:pt x="906" y="1226"/>
                  </a:lnTo>
                  <a:lnTo>
                    <a:pt x="916" y="1203"/>
                  </a:lnTo>
                  <a:lnTo>
                    <a:pt x="926" y="1179"/>
                  </a:lnTo>
                  <a:lnTo>
                    <a:pt x="942" y="1147"/>
                  </a:lnTo>
                  <a:lnTo>
                    <a:pt x="956" y="1117"/>
                  </a:lnTo>
                  <a:lnTo>
                    <a:pt x="971" y="1095"/>
                  </a:lnTo>
                  <a:lnTo>
                    <a:pt x="975" y="1092"/>
                  </a:lnTo>
                  <a:lnTo>
                    <a:pt x="978" y="1090"/>
                  </a:lnTo>
                  <a:lnTo>
                    <a:pt x="978" y="1054"/>
                  </a:lnTo>
                  <a:lnTo>
                    <a:pt x="976" y="1018"/>
                  </a:lnTo>
                  <a:lnTo>
                    <a:pt x="973" y="973"/>
                  </a:lnTo>
                  <a:lnTo>
                    <a:pt x="969" y="926"/>
                  </a:lnTo>
                  <a:lnTo>
                    <a:pt x="966" y="876"/>
                  </a:lnTo>
                  <a:lnTo>
                    <a:pt x="961" y="828"/>
                  </a:lnTo>
                  <a:lnTo>
                    <a:pt x="957" y="783"/>
                  </a:lnTo>
                  <a:lnTo>
                    <a:pt x="954" y="744"/>
                  </a:lnTo>
                  <a:lnTo>
                    <a:pt x="950" y="711"/>
                  </a:lnTo>
                  <a:lnTo>
                    <a:pt x="947" y="690"/>
                  </a:lnTo>
                  <a:lnTo>
                    <a:pt x="909" y="522"/>
                  </a:lnTo>
                  <a:lnTo>
                    <a:pt x="902" y="522"/>
                  </a:lnTo>
                  <a:lnTo>
                    <a:pt x="894" y="523"/>
                  </a:lnTo>
                  <a:lnTo>
                    <a:pt x="866" y="523"/>
                  </a:lnTo>
                  <a:lnTo>
                    <a:pt x="847" y="518"/>
                  </a:lnTo>
                  <a:lnTo>
                    <a:pt x="830" y="511"/>
                  </a:lnTo>
                  <a:lnTo>
                    <a:pt x="820" y="505"/>
                  </a:lnTo>
                  <a:lnTo>
                    <a:pt x="816" y="501"/>
                  </a:lnTo>
                  <a:close/>
                  <a:moveTo>
                    <a:pt x="801" y="455"/>
                  </a:moveTo>
                  <a:lnTo>
                    <a:pt x="832" y="455"/>
                  </a:lnTo>
                  <a:lnTo>
                    <a:pt x="835" y="470"/>
                  </a:lnTo>
                  <a:lnTo>
                    <a:pt x="838" y="479"/>
                  </a:lnTo>
                  <a:lnTo>
                    <a:pt x="845" y="484"/>
                  </a:lnTo>
                  <a:lnTo>
                    <a:pt x="856" y="487"/>
                  </a:lnTo>
                  <a:lnTo>
                    <a:pt x="869" y="491"/>
                  </a:lnTo>
                  <a:lnTo>
                    <a:pt x="883" y="491"/>
                  </a:lnTo>
                  <a:lnTo>
                    <a:pt x="904" y="489"/>
                  </a:lnTo>
                  <a:lnTo>
                    <a:pt x="935" y="489"/>
                  </a:lnTo>
                  <a:lnTo>
                    <a:pt x="978" y="685"/>
                  </a:lnTo>
                  <a:lnTo>
                    <a:pt x="981" y="708"/>
                  </a:lnTo>
                  <a:lnTo>
                    <a:pt x="985" y="740"/>
                  </a:lnTo>
                  <a:lnTo>
                    <a:pt x="990" y="780"/>
                  </a:lnTo>
                  <a:lnTo>
                    <a:pt x="993" y="826"/>
                  </a:lnTo>
                  <a:lnTo>
                    <a:pt x="1004" y="971"/>
                  </a:lnTo>
                  <a:lnTo>
                    <a:pt x="1007" y="1016"/>
                  </a:lnTo>
                  <a:lnTo>
                    <a:pt x="1009" y="1054"/>
                  </a:lnTo>
                  <a:lnTo>
                    <a:pt x="1009" y="1102"/>
                  </a:lnTo>
                  <a:lnTo>
                    <a:pt x="1007" y="1117"/>
                  </a:lnTo>
                  <a:lnTo>
                    <a:pt x="993" y="1117"/>
                  </a:lnTo>
                  <a:lnTo>
                    <a:pt x="992" y="1121"/>
                  </a:lnTo>
                  <a:lnTo>
                    <a:pt x="985" y="1131"/>
                  </a:lnTo>
                  <a:lnTo>
                    <a:pt x="973" y="1152"/>
                  </a:lnTo>
                  <a:lnTo>
                    <a:pt x="962" y="1179"/>
                  </a:lnTo>
                  <a:lnTo>
                    <a:pt x="950" y="1207"/>
                  </a:lnTo>
                  <a:lnTo>
                    <a:pt x="938" y="1233"/>
                  </a:lnTo>
                  <a:lnTo>
                    <a:pt x="926" y="1257"/>
                  </a:lnTo>
                  <a:lnTo>
                    <a:pt x="913" y="1274"/>
                  </a:lnTo>
                  <a:lnTo>
                    <a:pt x="899" y="1290"/>
                  </a:lnTo>
                  <a:lnTo>
                    <a:pt x="890" y="1303"/>
                  </a:lnTo>
                  <a:lnTo>
                    <a:pt x="885" y="1315"/>
                  </a:lnTo>
                  <a:lnTo>
                    <a:pt x="883" y="1326"/>
                  </a:lnTo>
                  <a:lnTo>
                    <a:pt x="887" y="1343"/>
                  </a:lnTo>
                  <a:lnTo>
                    <a:pt x="897" y="1364"/>
                  </a:lnTo>
                  <a:lnTo>
                    <a:pt x="909" y="1391"/>
                  </a:lnTo>
                  <a:lnTo>
                    <a:pt x="923" y="1424"/>
                  </a:lnTo>
                  <a:lnTo>
                    <a:pt x="923" y="1429"/>
                  </a:lnTo>
                  <a:lnTo>
                    <a:pt x="926" y="1470"/>
                  </a:lnTo>
                  <a:lnTo>
                    <a:pt x="937" y="1513"/>
                  </a:lnTo>
                  <a:lnTo>
                    <a:pt x="947" y="1558"/>
                  </a:lnTo>
                  <a:lnTo>
                    <a:pt x="959" y="1605"/>
                  </a:lnTo>
                  <a:lnTo>
                    <a:pt x="969" y="1653"/>
                  </a:lnTo>
                  <a:lnTo>
                    <a:pt x="973" y="1701"/>
                  </a:lnTo>
                  <a:lnTo>
                    <a:pt x="968" y="1742"/>
                  </a:lnTo>
                  <a:lnTo>
                    <a:pt x="950" y="1782"/>
                  </a:lnTo>
                  <a:lnTo>
                    <a:pt x="925" y="1818"/>
                  </a:lnTo>
                  <a:lnTo>
                    <a:pt x="900" y="1840"/>
                  </a:lnTo>
                  <a:lnTo>
                    <a:pt x="873" y="1859"/>
                  </a:lnTo>
                  <a:lnTo>
                    <a:pt x="844" y="1871"/>
                  </a:lnTo>
                  <a:lnTo>
                    <a:pt x="813" y="1877"/>
                  </a:lnTo>
                  <a:lnTo>
                    <a:pt x="789" y="1873"/>
                  </a:lnTo>
                  <a:lnTo>
                    <a:pt x="766" y="1865"/>
                  </a:lnTo>
                  <a:lnTo>
                    <a:pt x="744" y="1847"/>
                  </a:lnTo>
                  <a:lnTo>
                    <a:pt x="725" y="1825"/>
                  </a:lnTo>
                  <a:lnTo>
                    <a:pt x="723" y="1823"/>
                  </a:lnTo>
                  <a:lnTo>
                    <a:pt x="721" y="1823"/>
                  </a:lnTo>
                  <a:lnTo>
                    <a:pt x="718" y="1820"/>
                  </a:lnTo>
                  <a:lnTo>
                    <a:pt x="716" y="1816"/>
                  </a:lnTo>
                  <a:lnTo>
                    <a:pt x="708" y="1808"/>
                  </a:lnTo>
                  <a:lnTo>
                    <a:pt x="701" y="1797"/>
                  </a:lnTo>
                  <a:lnTo>
                    <a:pt x="680" y="1772"/>
                  </a:lnTo>
                  <a:lnTo>
                    <a:pt x="658" y="1741"/>
                  </a:lnTo>
                  <a:lnTo>
                    <a:pt x="642" y="1720"/>
                  </a:lnTo>
                  <a:lnTo>
                    <a:pt x="611" y="1682"/>
                  </a:lnTo>
                  <a:lnTo>
                    <a:pt x="585" y="1656"/>
                  </a:lnTo>
                  <a:lnTo>
                    <a:pt x="577" y="1651"/>
                  </a:lnTo>
                  <a:lnTo>
                    <a:pt x="551" y="1641"/>
                  </a:lnTo>
                  <a:lnTo>
                    <a:pt x="527" y="1636"/>
                  </a:lnTo>
                  <a:lnTo>
                    <a:pt x="504" y="1634"/>
                  </a:lnTo>
                  <a:lnTo>
                    <a:pt x="475" y="1636"/>
                  </a:lnTo>
                  <a:lnTo>
                    <a:pt x="448" y="1637"/>
                  </a:lnTo>
                  <a:lnTo>
                    <a:pt x="430" y="1636"/>
                  </a:lnTo>
                  <a:lnTo>
                    <a:pt x="413" y="1630"/>
                  </a:lnTo>
                  <a:lnTo>
                    <a:pt x="398" y="1618"/>
                  </a:lnTo>
                  <a:lnTo>
                    <a:pt x="386" y="1601"/>
                  </a:lnTo>
                  <a:lnTo>
                    <a:pt x="375" y="1579"/>
                  </a:lnTo>
                  <a:lnTo>
                    <a:pt x="367" y="1550"/>
                  </a:lnTo>
                  <a:lnTo>
                    <a:pt x="351" y="1498"/>
                  </a:lnTo>
                  <a:lnTo>
                    <a:pt x="331" y="1448"/>
                  </a:lnTo>
                  <a:lnTo>
                    <a:pt x="305" y="1398"/>
                  </a:lnTo>
                  <a:lnTo>
                    <a:pt x="260" y="1305"/>
                  </a:lnTo>
                  <a:lnTo>
                    <a:pt x="246" y="1260"/>
                  </a:lnTo>
                  <a:lnTo>
                    <a:pt x="239" y="1216"/>
                  </a:lnTo>
                  <a:lnTo>
                    <a:pt x="239" y="1214"/>
                  </a:lnTo>
                  <a:lnTo>
                    <a:pt x="243" y="1191"/>
                  </a:lnTo>
                  <a:lnTo>
                    <a:pt x="253" y="1174"/>
                  </a:lnTo>
                  <a:lnTo>
                    <a:pt x="267" y="1159"/>
                  </a:lnTo>
                  <a:lnTo>
                    <a:pt x="282" y="1145"/>
                  </a:lnTo>
                  <a:lnTo>
                    <a:pt x="303" y="1126"/>
                  </a:lnTo>
                  <a:lnTo>
                    <a:pt x="324" y="1104"/>
                  </a:lnTo>
                  <a:lnTo>
                    <a:pt x="343" y="1074"/>
                  </a:lnTo>
                  <a:lnTo>
                    <a:pt x="350" y="1055"/>
                  </a:lnTo>
                  <a:lnTo>
                    <a:pt x="362" y="995"/>
                  </a:lnTo>
                  <a:lnTo>
                    <a:pt x="368" y="957"/>
                  </a:lnTo>
                  <a:lnTo>
                    <a:pt x="377" y="916"/>
                  </a:lnTo>
                  <a:lnTo>
                    <a:pt x="398" y="809"/>
                  </a:lnTo>
                  <a:lnTo>
                    <a:pt x="413" y="759"/>
                  </a:lnTo>
                  <a:lnTo>
                    <a:pt x="430" y="715"/>
                  </a:lnTo>
                  <a:lnTo>
                    <a:pt x="442" y="694"/>
                  </a:lnTo>
                  <a:lnTo>
                    <a:pt x="455" y="677"/>
                  </a:lnTo>
                  <a:lnTo>
                    <a:pt x="470" y="663"/>
                  </a:lnTo>
                  <a:lnTo>
                    <a:pt x="487" y="654"/>
                  </a:lnTo>
                  <a:lnTo>
                    <a:pt x="508" y="651"/>
                  </a:lnTo>
                  <a:lnTo>
                    <a:pt x="511" y="651"/>
                  </a:lnTo>
                  <a:lnTo>
                    <a:pt x="515" y="649"/>
                  </a:lnTo>
                  <a:lnTo>
                    <a:pt x="520" y="646"/>
                  </a:lnTo>
                  <a:lnTo>
                    <a:pt x="525" y="639"/>
                  </a:lnTo>
                  <a:lnTo>
                    <a:pt x="546" y="618"/>
                  </a:lnTo>
                  <a:lnTo>
                    <a:pt x="563" y="604"/>
                  </a:lnTo>
                  <a:lnTo>
                    <a:pt x="584" y="592"/>
                  </a:lnTo>
                  <a:lnTo>
                    <a:pt x="634" y="572"/>
                  </a:lnTo>
                  <a:lnTo>
                    <a:pt x="685" y="551"/>
                  </a:lnTo>
                  <a:lnTo>
                    <a:pt x="732" y="529"/>
                  </a:lnTo>
                  <a:lnTo>
                    <a:pt x="759" y="511"/>
                  </a:lnTo>
                  <a:lnTo>
                    <a:pt x="782" y="492"/>
                  </a:lnTo>
                  <a:lnTo>
                    <a:pt x="795" y="475"/>
                  </a:lnTo>
                  <a:lnTo>
                    <a:pt x="801" y="458"/>
                  </a:lnTo>
                  <a:lnTo>
                    <a:pt x="801" y="455"/>
                  </a:lnTo>
                  <a:close/>
                  <a:moveTo>
                    <a:pt x="570" y="93"/>
                  </a:moveTo>
                  <a:lnTo>
                    <a:pt x="570" y="103"/>
                  </a:lnTo>
                  <a:lnTo>
                    <a:pt x="553" y="102"/>
                  </a:lnTo>
                  <a:lnTo>
                    <a:pt x="529" y="102"/>
                  </a:lnTo>
                  <a:lnTo>
                    <a:pt x="553" y="138"/>
                  </a:lnTo>
                  <a:lnTo>
                    <a:pt x="579" y="171"/>
                  </a:lnTo>
                  <a:lnTo>
                    <a:pt x="608" y="202"/>
                  </a:lnTo>
                  <a:lnTo>
                    <a:pt x="639" y="233"/>
                  </a:lnTo>
                  <a:lnTo>
                    <a:pt x="646" y="246"/>
                  </a:lnTo>
                  <a:lnTo>
                    <a:pt x="653" y="262"/>
                  </a:lnTo>
                  <a:lnTo>
                    <a:pt x="658" y="282"/>
                  </a:lnTo>
                  <a:lnTo>
                    <a:pt x="665" y="307"/>
                  </a:lnTo>
                  <a:lnTo>
                    <a:pt x="670" y="325"/>
                  </a:lnTo>
                  <a:lnTo>
                    <a:pt x="675" y="343"/>
                  </a:lnTo>
                  <a:lnTo>
                    <a:pt x="680" y="358"/>
                  </a:lnTo>
                  <a:lnTo>
                    <a:pt x="684" y="370"/>
                  </a:lnTo>
                  <a:lnTo>
                    <a:pt x="711" y="365"/>
                  </a:lnTo>
                  <a:lnTo>
                    <a:pt x="735" y="355"/>
                  </a:lnTo>
                  <a:lnTo>
                    <a:pt x="744" y="350"/>
                  </a:lnTo>
                  <a:lnTo>
                    <a:pt x="751" y="344"/>
                  </a:lnTo>
                  <a:lnTo>
                    <a:pt x="756" y="339"/>
                  </a:lnTo>
                  <a:lnTo>
                    <a:pt x="759" y="329"/>
                  </a:lnTo>
                  <a:lnTo>
                    <a:pt x="759" y="327"/>
                  </a:lnTo>
                  <a:lnTo>
                    <a:pt x="758" y="313"/>
                  </a:lnTo>
                  <a:lnTo>
                    <a:pt x="749" y="296"/>
                  </a:lnTo>
                  <a:lnTo>
                    <a:pt x="735" y="277"/>
                  </a:lnTo>
                  <a:lnTo>
                    <a:pt x="718" y="258"/>
                  </a:lnTo>
                  <a:lnTo>
                    <a:pt x="656" y="196"/>
                  </a:lnTo>
                  <a:lnTo>
                    <a:pt x="632" y="165"/>
                  </a:lnTo>
                  <a:lnTo>
                    <a:pt x="609" y="138"/>
                  </a:lnTo>
                  <a:lnTo>
                    <a:pt x="589" y="114"/>
                  </a:lnTo>
                  <a:lnTo>
                    <a:pt x="570" y="93"/>
                  </a:lnTo>
                  <a:close/>
                  <a:moveTo>
                    <a:pt x="486" y="88"/>
                  </a:moveTo>
                  <a:lnTo>
                    <a:pt x="484" y="91"/>
                  </a:lnTo>
                  <a:lnTo>
                    <a:pt x="482" y="97"/>
                  </a:lnTo>
                  <a:lnTo>
                    <a:pt x="477" y="114"/>
                  </a:lnTo>
                  <a:lnTo>
                    <a:pt x="473" y="134"/>
                  </a:lnTo>
                  <a:lnTo>
                    <a:pt x="473" y="158"/>
                  </a:lnTo>
                  <a:lnTo>
                    <a:pt x="475" y="193"/>
                  </a:lnTo>
                  <a:lnTo>
                    <a:pt x="477" y="226"/>
                  </a:lnTo>
                  <a:lnTo>
                    <a:pt x="480" y="258"/>
                  </a:lnTo>
                  <a:lnTo>
                    <a:pt x="482" y="286"/>
                  </a:lnTo>
                  <a:lnTo>
                    <a:pt x="484" y="308"/>
                  </a:lnTo>
                  <a:lnTo>
                    <a:pt x="484" y="338"/>
                  </a:lnTo>
                  <a:lnTo>
                    <a:pt x="486" y="360"/>
                  </a:lnTo>
                  <a:lnTo>
                    <a:pt x="486" y="379"/>
                  </a:lnTo>
                  <a:lnTo>
                    <a:pt x="484" y="400"/>
                  </a:lnTo>
                  <a:lnTo>
                    <a:pt x="480" y="420"/>
                  </a:lnTo>
                  <a:lnTo>
                    <a:pt x="473" y="441"/>
                  </a:lnTo>
                  <a:lnTo>
                    <a:pt x="461" y="467"/>
                  </a:lnTo>
                  <a:lnTo>
                    <a:pt x="444" y="492"/>
                  </a:lnTo>
                  <a:lnTo>
                    <a:pt x="418" y="518"/>
                  </a:lnTo>
                  <a:lnTo>
                    <a:pt x="391" y="549"/>
                  </a:lnTo>
                  <a:lnTo>
                    <a:pt x="363" y="582"/>
                  </a:lnTo>
                  <a:lnTo>
                    <a:pt x="370" y="585"/>
                  </a:lnTo>
                  <a:lnTo>
                    <a:pt x="375" y="589"/>
                  </a:lnTo>
                  <a:lnTo>
                    <a:pt x="382" y="596"/>
                  </a:lnTo>
                  <a:lnTo>
                    <a:pt x="384" y="601"/>
                  </a:lnTo>
                  <a:lnTo>
                    <a:pt x="386" y="608"/>
                  </a:lnTo>
                  <a:lnTo>
                    <a:pt x="384" y="615"/>
                  </a:lnTo>
                  <a:lnTo>
                    <a:pt x="381" y="623"/>
                  </a:lnTo>
                  <a:lnTo>
                    <a:pt x="358" y="659"/>
                  </a:lnTo>
                  <a:lnTo>
                    <a:pt x="334" y="701"/>
                  </a:lnTo>
                  <a:lnTo>
                    <a:pt x="308" y="746"/>
                  </a:lnTo>
                  <a:lnTo>
                    <a:pt x="281" y="794"/>
                  </a:lnTo>
                  <a:lnTo>
                    <a:pt x="253" y="844"/>
                  </a:lnTo>
                  <a:lnTo>
                    <a:pt x="224" y="894"/>
                  </a:lnTo>
                  <a:lnTo>
                    <a:pt x="195" y="942"/>
                  </a:lnTo>
                  <a:lnTo>
                    <a:pt x="165" y="988"/>
                  </a:lnTo>
                  <a:lnTo>
                    <a:pt x="138" y="1031"/>
                  </a:lnTo>
                  <a:lnTo>
                    <a:pt x="112" y="1071"/>
                  </a:lnTo>
                  <a:lnTo>
                    <a:pt x="88" y="1102"/>
                  </a:lnTo>
                  <a:lnTo>
                    <a:pt x="65" y="1128"/>
                  </a:lnTo>
                  <a:lnTo>
                    <a:pt x="46" y="1154"/>
                  </a:lnTo>
                  <a:lnTo>
                    <a:pt x="36" y="1181"/>
                  </a:lnTo>
                  <a:lnTo>
                    <a:pt x="33" y="1210"/>
                  </a:lnTo>
                  <a:lnTo>
                    <a:pt x="36" y="1250"/>
                  </a:lnTo>
                  <a:lnTo>
                    <a:pt x="46" y="1293"/>
                  </a:lnTo>
                  <a:lnTo>
                    <a:pt x="60" y="1336"/>
                  </a:lnTo>
                  <a:lnTo>
                    <a:pt x="74" y="1381"/>
                  </a:lnTo>
                  <a:lnTo>
                    <a:pt x="84" y="1426"/>
                  </a:lnTo>
                  <a:lnTo>
                    <a:pt x="90" y="1469"/>
                  </a:lnTo>
                  <a:lnTo>
                    <a:pt x="95" y="1525"/>
                  </a:lnTo>
                  <a:lnTo>
                    <a:pt x="110" y="1581"/>
                  </a:lnTo>
                  <a:lnTo>
                    <a:pt x="133" y="1634"/>
                  </a:lnTo>
                  <a:lnTo>
                    <a:pt x="164" y="1687"/>
                  </a:lnTo>
                  <a:lnTo>
                    <a:pt x="200" y="1737"/>
                  </a:lnTo>
                  <a:lnTo>
                    <a:pt x="239" y="1787"/>
                  </a:lnTo>
                  <a:lnTo>
                    <a:pt x="281" y="1835"/>
                  </a:lnTo>
                  <a:lnTo>
                    <a:pt x="324" y="1884"/>
                  </a:lnTo>
                  <a:lnTo>
                    <a:pt x="367" y="1930"/>
                  </a:lnTo>
                  <a:lnTo>
                    <a:pt x="406" y="1975"/>
                  </a:lnTo>
                  <a:lnTo>
                    <a:pt x="444" y="2020"/>
                  </a:lnTo>
                  <a:lnTo>
                    <a:pt x="461" y="2038"/>
                  </a:lnTo>
                  <a:lnTo>
                    <a:pt x="484" y="2059"/>
                  </a:lnTo>
                  <a:lnTo>
                    <a:pt x="510" y="2081"/>
                  </a:lnTo>
                  <a:lnTo>
                    <a:pt x="537" y="2107"/>
                  </a:lnTo>
                  <a:lnTo>
                    <a:pt x="566" y="2133"/>
                  </a:lnTo>
                  <a:lnTo>
                    <a:pt x="594" y="2161"/>
                  </a:lnTo>
                  <a:lnTo>
                    <a:pt x="618" y="2190"/>
                  </a:lnTo>
                  <a:lnTo>
                    <a:pt x="639" y="2221"/>
                  </a:lnTo>
                  <a:lnTo>
                    <a:pt x="654" y="2252"/>
                  </a:lnTo>
                  <a:lnTo>
                    <a:pt x="659" y="2285"/>
                  </a:lnTo>
                  <a:lnTo>
                    <a:pt x="661" y="2336"/>
                  </a:lnTo>
                  <a:lnTo>
                    <a:pt x="554" y="2192"/>
                  </a:lnTo>
                  <a:lnTo>
                    <a:pt x="548" y="2293"/>
                  </a:lnTo>
                  <a:lnTo>
                    <a:pt x="544" y="2391"/>
                  </a:lnTo>
                  <a:lnTo>
                    <a:pt x="542" y="2488"/>
                  </a:lnTo>
                  <a:lnTo>
                    <a:pt x="544" y="2572"/>
                  </a:lnTo>
                  <a:lnTo>
                    <a:pt x="549" y="2653"/>
                  </a:lnTo>
                  <a:lnTo>
                    <a:pt x="560" y="2732"/>
                  </a:lnTo>
                  <a:lnTo>
                    <a:pt x="577" y="2810"/>
                  </a:lnTo>
                  <a:lnTo>
                    <a:pt x="601" y="2885"/>
                  </a:lnTo>
                  <a:lnTo>
                    <a:pt x="625" y="2956"/>
                  </a:lnTo>
                  <a:lnTo>
                    <a:pt x="644" y="3034"/>
                  </a:lnTo>
                  <a:lnTo>
                    <a:pt x="659" y="3116"/>
                  </a:lnTo>
                  <a:lnTo>
                    <a:pt x="668" y="3202"/>
                  </a:lnTo>
                  <a:lnTo>
                    <a:pt x="671" y="3287"/>
                  </a:lnTo>
                  <a:lnTo>
                    <a:pt x="670" y="3349"/>
                  </a:lnTo>
                  <a:lnTo>
                    <a:pt x="665" y="3407"/>
                  </a:lnTo>
                  <a:lnTo>
                    <a:pt x="654" y="3464"/>
                  </a:lnTo>
                  <a:lnTo>
                    <a:pt x="640" y="3517"/>
                  </a:lnTo>
                  <a:lnTo>
                    <a:pt x="632" y="3540"/>
                  </a:lnTo>
                  <a:lnTo>
                    <a:pt x="620" y="3571"/>
                  </a:lnTo>
                  <a:lnTo>
                    <a:pt x="606" y="3605"/>
                  </a:lnTo>
                  <a:lnTo>
                    <a:pt x="591" y="3643"/>
                  </a:lnTo>
                  <a:lnTo>
                    <a:pt x="577" y="3683"/>
                  </a:lnTo>
                  <a:lnTo>
                    <a:pt x="566" y="3722"/>
                  </a:lnTo>
                  <a:lnTo>
                    <a:pt x="558" y="3758"/>
                  </a:lnTo>
                  <a:lnTo>
                    <a:pt x="556" y="3791"/>
                  </a:lnTo>
                  <a:lnTo>
                    <a:pt x="558" y="3810"/>
                  </a:lnTo>
                  <a:lnTo>
                    <a:pt x="561" y="3825"/>
                  </a:lnTo>
                  <a:lnTo>
                    <a:pt x="568" y="3834"/>
                  </a:lnTo>
                  <a:lnTo>
                    <a:pt x="584" y="3850"/>
                  </a:lnTo>
                  <a:lnTo>
                    <a:pt x="594" y="3863"/>
                  </a:lnTo>
                  <a:lnTo>
                    <a:pt x="601" y="3875"/>
                  </a:lnTo>
                  <a:lnTo>
                    <a:pt x="604" y="3889"/>
                  </a:lnTo>
                  <a:lnTo>
                    <a:pt x="601" y="3899"/>
                  </a:lnTo>
                  <a:lnTo>
                    <a:pt x="597" y="3905"/>
                  </a:lnTo>
                  <a:lnTo>
                    <a:pt x="592" y="3908"/>
                  </a:lnTo>
                  <a:lnTo>
                    <a:pt x="589" y="3910"/>
                  </a:lnTo>
                  <a:lnTo>
                    <a:pt x="575" y="3913"/>
                  </a:lnTo>
                  <a:lnTo>
                    <a:pt x="556" y="3913"/>
                  </a:lnTo>
                  <a:lnTo>
                    <a:pt x="544" y="3912"/>
                  </a:lnTo>
                  <a:lnTo>
                    <a:pt x="544" y="3913"/>
                  </a:lnTo>
                  <a:lnTo>
                    <a:pt x="570" y="3925"/>
                  </a:lnTo>
                  <a:lnTo>
                    <a:pt x="627" y="3944"/>
                  </a:lnTo>
                  <a:lnTo>
                    <a:pt x="654" y="3951"/>
                  </a:lnTo>
                  <a:lnTo>
                    <a:pt x="678" y="3956"/>
                  </a:lnTo>
                  <a:lnTo>
                    <a:pt x="697" y="3960"/>
                  </a:lnTo>
                  <a:lnTo>
                    <a:pt x="711" y="3961"/>
                  </a:lnTo>
                  <a:lnTo>
                    <a:pt x="754" y="3965"/>
                  </a:lnTo>
                  <a:lnTo>
                    <a:pt x="790" y="3972"/>
                  </a:lnTo>
                  <a:lnTo>
                    <a:pt x="789" y="3970"/>
                  </a:lnTo>
                  <a:lnTo>
                    <a:pt x="787" y="3970"/>
                  </a:lnTo>
                  <a:lnTo>
                    <a:pt x="771" y="3965"/>
                  </a:lnTo>
                  <a:lnTo>
                    <a:pt x="758" y="3956"/>
                  </a:lnTo>
                  <a:lnTo>
                    <a:pt x="746" y="3948"/>
                  </a:lnTo>
                  <a:lnTo>
                    <a:pt x="730" y="3944"/>
                  </a:lnTo>
                  <a:lnTo>
                    <a:pt x="711" y="3943"/>
                  </a:lnTo>
                  <a:lnTo>
                    <a:pt x="670" y="3944"/>
                  </a:lnTo>
                  <a:lnTo>
                    <a:pt x="656" y="3943"/>
                  </a:lnTo>
                  <a:lnTo>
                    <a:pt x="640" y="3941"/>
                  </a:lnTo>
                  <a:lnTo>
                    <a:pt x="627" y="3934"/>
                  </a:lnTo>
                  <a:lnTo>
                    <a:pt x="615" y="3922"/>
                  </a:lnTo>
                  <a:lnTo>
                    <a:pt x="608" y="3908"/>
                  </a:lnTo>
                  <a:lnTo>
                    <a:pt x="606" y="3889"/>
                  </a:lnTo>
                  <a:lnTo>
                    <a:pt x="606" y="3882"/>
                  </a:lnTo>
                  <a:lnTo>
                    <a:pt x="608" y="3877"/>
                  </a:lnTo>
                  <a:lnTo>
                    <a:pt x="608" y="3870"/>
                  </a:lnTo>
                  <a:lnTo>
                    <a:pt x="609" y="3855"/>
                  </a:lnTo>
                  <a:lnTo>
                    <a:pt x="625" y="3856"/>
                  </a:lnTo>
                  <a:lnTo>
                    <a:pt x="630" y="3856"/>
                  </a:lnTo>
                  <a:lnTo>
                    <a:pt x="646" y="3855"/>
                  </a:lnTo>
                  <a:lnTo>
                    <a:pt x="656" y="3851"/>
                  </a:lnTo>
                  <a:lnTo>
                    <a:pt x="673" y="3841"/>
                  </a:lnTo>
                  <a:lnTo>
                    <a:pt x="684" y="3836"/>
                  </a:lnTo>
                  <a:lnTo>
                    <a:pt x="697" y="3832"/>
                  </a:lnTo>
                  <a:lnTo>
                    <a:pt x="713" y="3838"/>
                  </a:lnTo>
                  <a:lnTo>
                    <a:pt x="728" y="3848"/>
                  </a:lnTo>
                  <a:lnTo>
                    <a:pt x="747" y="3863"/>
                  </a:lnTo>
                  <a:lnTo>
                    <a:pt x="766" y="3882"/>
                  </a:lnTo>
                  <a:lnTo>
                    <a:pt x="782" y="3896"/>
                  </a:lnTo>
                  <a:lnTo>
                    <a:pt x="797" y="3906"/>
                  </a:lnTo>
                  <a:lnTo>
                    <a:pt x="814" y="3912"/>
                  </a:lnTo>
                  <a:lnTo>
                    <a:pt x="837" y="3915"/>
                  </a:lnTo>
                  <a:lnTo>
                    <a:pt x="866" y="3917"/>
                  </a:lnTo>
                  <a:lnTo>
                    <a:pt x="888" y="3920"/>
                  </a:lnTo>
                  <a:lnTo>
                    <a:pt x="907" y="3929"/>
                  </a:lnTo>
                  <a:lnTo>
                    <a:pt x="919" y="3936"/>
                  </a:lnTo>
                  <a:lnTo>
                    <a:pt x="926" y="3946"/>
                  </a:lnTo>
                  <a:lnTo>
                    <a:pt x="931" y="3960"/>
                  </a:lnTo>
                  <a:lnTo>
                    <a:pt x="931" y="3965"/>
                  </a:lnTo>
                  <a:lnTo>
                    <a:pt x="930" y="3972"/>
                  </a:lnTo>
                  <a:lnTo>
                    <a:pt x="926" y="3975"/>
                  </a:lnTo>
                  <a:lnTo>
                    <a:pt x="921" y="3979"/>
                  </a:lnTo>
                  <a:lnTo>
                    <a:pt x="914" y="3982"/>
                  </a:lnTo>
                  <a:lnTo>
                    <a:pt x="909" y="3984"/>
                  </a:lnTo>
                  <a:lnTo>
                    <a:pt x="904" y="3984"/>
                  </a:lnTo>
                  <a:lnTo>
                    <a:pt x="897" y="3986"/>
                  </a:lnTo>
                  <a:lnTo>
                    <a:pt x="878" y="3984"/>
                  </a:lnTo>
                  <a:lnTo>
                    <a:pt x="856" y="3982"/>
                  </a:lnTo>
                  <a:lnTo>
                    <a:pt x="830" y="3979"/>
                  </a:lnTo>
                  <a:lnTo>
                    <a:pt x="806" y="3975"/>
                  </a:lnTo>
                  <a:lnTo>
                    <a:pt x="864" y="3991"/>
                  </a:lnTo>
                  <a:lnTo>
                    <a:pt x="921" y="4003"/>
                  </a:lnTo>
                  <a:lnTo>
                    <a:pt x="978" y="4011"/>
                  </a:lnTo>
                  <a:lnTo>
                    <a:pt x="978" y="4006"/>
                  </a:lnTo>
                  <a:lnTo>
                    <a:pt x="980" y="3999"/>
                  </a:lnTo>
                  <a:lnTo>
                    <a:pt x="980" y="3992"/>
                  </a:lnTo>
                  <a:lnTo>
                    <a:pt x="978" y="3975"/>
                  </a:lnTo>
                  <a:lnTo>
                    <a:pt x="973" y="3961"/>
                  </a:lnTo>
                  <a:lnTo>
                    <a:pt x="969" y="3955"/>
                  </a:lnTo>
                  <a:lnTo>
                    <a:pt x="966" y="3953"/>
                  </a:lnTo>
                  <a:lnTo>
                    <a:pt x="964" y="3951"/>
                  </a:lnTo>
                  <a:lnTo>
                    <a:pt x="959" y="3951"/>
                  </a:lnTo>
                  <a:lnTo>
                    <a:pt x="961" y="3920"/>
                  </a:lnTo>
                  <a:lnTo>
                    <a:pt x="969" y="3920"/>
                  </a:lnTo>
                  <a:lnTo>
                    <a:pt x="978" y="3918"/>
                  </a:lnTo>
                  <a:lnTo>
                    <a:pt x="983" y="3915"/>
                  </a:lnTo>
                  <a:lnTo>
                    <a:pt x="988" y="3910"/>
                  </a:lnTo>
                  <a:lnTo>
                    <a:pt x="988" y="3908"/>
                  </a:lnTo>
                  <a:lnTo>
                    <a:pt x="990" y="3905"/>
                  </a:lnTo>
                  <a:lnTo>
                    <a:pt x="987" y="3893"/>
                  </a:lnTo>
                  <a:lnTo>
                    <a:pt x="980" y="3877"/>
                  </a:lnTo>
                  <a:lnTo>
                    <a:pt x="969" y="3860"/>
                  </a:lnTo>
                  <a:lnTo>
                    <a:pt x="961" y="3846"/>
                  </a:lnTo>
                  <a:lnTo>
                    <a:pt x="952" y="3838"/>
                  </a:lnTo>
                  <a:lnTo>
                    <a:pt x="935" y="3822"/>
                  </a:lnTo>
                  <a:lnTo>
                    <a:pt x="895" y="3782"/>
                  </a:lnTo>
                  <a:lnTo>
                    <a:pt x="875" y="3760"/>
                  </a:lnTo>
                  <a:lnTo>
                    <a:pt x="856" y="3736"/>
                  </a:lnTo>
                  <a:lnTo>
                    <a:pt x="838" y="3710"/>
                  </a:lnTo>
                  <a:lnTo>
                    <a:pt x="826" y="3683"/>
                  </a:lnTo>
                  <a:lnTo>
                    <a:pt x="823" y="3653"/>
                  </a:lnTo>
                  <a:lnTo>
                    <a:pt x="821" y="3595"/>
                  </a:lnTo>
                  <a:lnTo>
                    <a:pt x="818" y="3543"/>
                  </a:lnTo>
                  <a:lnTo>
                    <a:pt x="811" y="3493"/>
                  </a:lnTo>
                  <a:lnTo>
                    <a:pt x="806" y="3445"/>
                  </a:lnTo>
                  <a:lnTo>
                    <a:pt x="799" y="3397"/>
                  </a:lnTo>
                  <a:lnTo>
                    <a:pt x="795" y="3345"/>
                  </a:lnTo>
                  <a:lnTo>
                    <a:pt x="794" y="3287"/>
                  </a:lnTo>
                  <a:lnTo>
                    <a:pt x="794" y="3257"/>
                  </a:lnTo>
                  <a:lnTo>
                    <a:pt x="795" y="3228"/>
                  </a:lnTo>
                  <a:lnTo>
                    <a:pt x="823" y="2868"/>
                  </a:lnTo>
                  <a:lnTo>
                    <a:pt x="833" y="2700"/>
                  </a:lnTo>
                  <a:lnTo>
                    <a:pt x="840" y="2613"/>
                  </a:lnTo>
                  <a:lnTo>
                    <a:pt x="849" y="2527"/>
                  </a:lnTo>
                  <a:lnTo>
                    <a:pt x="863" y="2445"/>
                  </a:lnTo>
                  <a:lnTo>
                    <a:pt x="882" y="2364"/>
                  </a:lnTo>
                  <a:lnTo>
                    <a:pt x="907" y="2288"/>
                  </a:lnTo>
                  <a:lnTo>
                    <a:pt x="925" y="2292"/>
                  </a:lnTo>
                  <a:lnTo>
                    <a:pt x="926" y="2288"/>
                  </a:lnTo>
                  <a:lnTo>
                    <a:pt x="928" y="2281"/>
                  </a:lnTo>
                  <a:lnTo>
                    <a:pt x="962" y="2281"/>
                  </a:lnTo>
                  <a:lnTo>
                    <a:pt x="987" y="2279"/>
                  </a:lnTo>
                  <a:lnTo>
                    <a:pt x="1012" y="2278"/>
                  </a:lnTo>
                  <a:lnTo>
                    <a:pt x="1033" y="2276"/>
                  </a:lnTo>
                  <a:lnTo>
                    <a:pt x="1049" y="2276"/>
                  </a:lnTo>
                  <a:lnTo>
                    <a:pt x="1179" y="2228"/>
                  </a:lnTo>
                  <a:lnTo>
                    <a:pt x="1198" y="2216"/>
                  </a:lnTo>
                  <a:lnTo>
                    <a:pt x="1219" y="2199"/>
                  </a:lnTo>
                  <a:lnTo>
                    <a:pt x="1240" y="2176"/>
                  </a:lnTo>
                  <a:lnTo>
                    <a:pt x="1260" y="2150"/>
                  </a:lnTo>
                  <a:lnTo>
                    <a:pt x="1278" y="2131"/>
                  </a:lnTo>
                  <a:lnTo>
                    <a:pt x="1295" y="2114"/>
                  </a:lnTo>
                  <a:lnTo>
                    <a:pt x="1312" y="2099"/>
                  </a:lnTo>
                  <a:lnTo>
                    <a:pt x="1331" y="2088"/>
                  </a:lnTo>
                  <a:lnTo>
                    <a:pt x="1353" y="2083"/>
                  </a:lnTo>
                  <a:lnTo>
                    <a:pt x="1367" y="2080"/>
                  </a:lnTo>
                  <a:lnTo>
                    <a:pt x="1383" y="2073"/>
                  </a:lnTo>
                  <a:lnTo>
                    <a:pt x="1401" y="2061"/>
                  </a:lnTo>
                  <a:lnTo>
                    <a:pt x="1419" y="2045"/>
                  </a:lnTo>
                  <a:lnTo>
                    <a:pt x="1434" y="2028"/>
                  </a:lnTo>
                  <a:lnTo>
                    <a:pt x="1446" y="2009"/>
                  </a:lnTo>
                  <a:lnTo>
                    <a:pt x="1453" y="1992"/>
                  </a:lnTo>
                  <a:lnTo>
                    <a:pt x="1457" y="1976"/>
                  </a:lnTo>
                  <a:lnTo>
                    <a:pt x="1462" y="1899"/>
                  </a:lnTo>
                  <a:lnTo>
                    <a:pt x="1474" y="1820"/>
                  </a:lnTo>
                  <a:lnTo>
                    <a:pt x="1491" y="1739"/>
                  </a:lnTo>
                  <a:lnTo>
                    <a:pt x="1512" y="1658"/>
                  </a:lnTo>
                  <a:lnTo>
                    <a:pt x="1534" y="1575"/>
                  </a:lnTo>
                  <a:lnTo>
                    <a:pt x="1555" y="1494"/>
                  </a:lnTo>
                  <a:lnTo>
                    <a:pt x="1574" y="1412"/>
                  </a:lnTo>
                  <a:lnTo>
                    <a:pt x="1586" y="1331"/>
                  </a:lnTo>
                  <a:lnTo>
                    <a:pt x="1589" y="1250"/>
                  </a:lnTo>
                  <a:lnTo>
                    <a:pt x="1589" y="1112"/>
                  </a:lnTo>
                  <a:lnTo>
                    <a:pt x="1586" y="1059"/>
                  </a:lnTo>
                  <a:lnTo>
                    <a:pt x="1581" y="1009"/>
                  </a:lnTo>
                  <a:lnTo>
                    <a:pt x="1570" y="962"/>
                  </a:lnTo>
                  <a:lnTo>
                    <a:pt x="1555" y="919"/>
                  </a:lnTo>
                  <a:lnTo>
                    <a:pt x="1532" y="880"/>
                  </a:lnTo>
                  <a:lnTo>
                    <a:pt x="1503" y="845"/>
                  </a:lnTo>
                  <a:lnTo>
                    <a:pt x="1465" y="806"/>
                  </a:lnTo>
                  <a:lnTo>
                    <a:pt x="1427" y="764"/>
                  </a:lnTo>
                  <a:lnTo>
                    <a:pt x="1355" y="682"/>
                  </a:lnTo>
                  <a:lnTo>
                    <a:pt x="1317" y="644"/>
                  </a:lnTo>
                  <a:lnTo>
                    <a:pt x="1278" y="610"/>
                  </a:lnTo>
                  <a:lnTo>
                    <a:pt x="1238" y="579"/>
                  </a:lnTo>
                  <a:lnTo>
                    <a:pt x="1195" y="553"/>
                  </a:lnTo>
                  <a:lnTo>
                    <a:pt x="1150" y="532"/>
                  </a:lnTo>
                  <a:lnTo>
                    <a:pt x="1104" y="520"/>
                  </a:lnTo>
                  <a:lnTo>
                    <a:pt x="1052" y="517"/>
                  </a:lnTo>
                  <a:lnTo>
                    <a:pt x="1042" y="517"/>
                  </a:lnTo>
                  <a:lnTo>
                    <a:pt x="945" y="339"/>
                  </a:lnTo>
                  <a:lnTo>
                    <a:pt x="935" y="332"/>
                  </a:lnTo>
                  <a:lnTo>
                    <a:pt x="921" y="329"/>
                  </a:lnTo>
                  <a:lnTo>
                    <a:pt x="906" y="329"/>
                  </a:lnTo>
                  <a:lnTo>
                    <a:pt x="837" y="332"/>
                  </a:lnTo>
                  <a:lnTo>
                    <a:pt x="818" y="331"/>
                  </a:lnTo>
                  <a:lnTo>
                    <a:pt x="799" y="324"/>
                  </a:lnTo>
                  <a:lnTo>
                    <a:pt x="795" y="322"/>
                  </a:lnTo>
                  <a:lnTo>
                    <a:pt x="794" y="319"/>
                  </a:lnTo>
                  <a:lnTo>
                    <a:pt x="790" y="317"/>
                  </a:lnTo>
                  <a:lnTo>
                    <a:pt x="792" y="322"/>
                  </a:lnTo>
                  <a:lnTo>
                    <a:pt x="792" y="332"/>
                  </a:lnTo>
                  <a:lnTo>
                    <a:pt x="787" y="350"/>
                  </a:lnTo>
                  <a:lnTo>
                    <a:pt x="777" y="363"/>
                  </a:lnTo>
                  <a:lnTo>
                    <a:pt x="764" y="374"/>
                  </a:lnTo>
                  <a:lnTo>
                    <a:pt x="749" y="384"/>
                  </a:lnTo>
                  <a:lnTo>
                    <a:pt x="727" y="393"/>
                  </a:lnTo>
                  <a:lnTo>
                    <a:pt x="701" y="400"/>
                  </a:lnTo>
                  <a:lnTo>
                    <a:pt x="675" y="401"/>
                  </a:lnTo>
                  <a:lnTo>
                    <a:pt x="670" y="400"/>
                  </a:lnTo>
                  <a:lnTo>
                    <a:pt x="665" y="400"/>
                  </a:lnTo>
                  <a:lnTo>
                    <a:pt x="663" y="398"/>
                  </a:lnTo>
                  <a:lnTo>
                    <a:pt x="661" y="394"/>
                  </a:lnTo>
                  <a:lnTo>
                    <a:pt x="658" y="391"/>
                  </a:lnTo>
                  <a:lnTo>
                    <a:pt x="654" y="381"/>
                  </a:lnTo>
                  <a:lnTo>
                    <a:pt x="644" y="351"/>
                  </a:lnTo>
                  <a:lnTo>
                    <a:pt x="634" y="313"/>
                  </a:lnTo>
                  <a:lnTo>
                    <a:pt x="625" y="279"/>
                  </a:lnTo>
                  <a:lnTo>
                    <a:pt x="622" y="272"/>
                  </a:lnTo>
                  <a:lnTo>
                    <a:pt x="620" y="265"/>
                  </a:lnTo>
                  <a:lnTo>
                    <a:pt x="618" y="260"/>
                  </a:lnTo>
                  <a:lnTo>
                    <a:pt x="616" y="257"/>
                  </a:lnTo>
                  <a:lnTo>
                    <a:pt x="587" y="227"/>
                  </a:lnTo>
                  <a:lnTo>
                    <a:pt x="560" y="198"/>
                  </a:lnTo>
                  <a:lnTo>
                    <a:pt x="534" y="167"/>
                  </a:lnTo>
                  <a:lnTo>
                    <a:pt x="511" y="133"/>
                  </a:lnTo>
                  <a:lnTo>
                    <a:pt x="489" y="93"/>
                  </a:lnTo>
                  <a:lnTo>
                    <a:pt x="486" y="88"/>
                  </a:lnTo>
                  <a:close/>
                  <a:moveTo>
                    <a:pt x="535" y="33"/>
                  </a:moveTo>
                  <a:lnTo>
                    <a:pt x="534" y="35"/>
                  </a:lnTo>
                  <a:lnTo>
                    <a:pt x="530" y="36"/>
                  </a:lnTo>
                  <a:lnTo>
                    <a:pt x="525" y="41"/>
                  </a:lnTo>
                  <a:lnTo>
                    <a:pt x="523" y="47"/>
                  </a:lnTo>
                  <a:lnTo>
                    <a:pt x="520" y="55"/>
                  </a:lnTo>
                  <a:lnTo>
                    <a:pt x="518" y="64"/>
                  </a:lnTo>
                  <a:lnTo>
                    <a:pt x="518" y="71"/>
                  </a:lnTo>
                  <a:lnTo>
                    <a:pt x="537" y="71"/>
                  </a:lnTo>
                  <a:lnTo>
                    <a:pt x="535" y="66"/>
                  </a:lnTo>
                  <a:lnTo>
                    <a:pt x="535" y="62"/>
                  </a:lnTo>
                  <a:lnTo>
                    <a:pt x="534" y="59"/>
                  </a:lnTo>
                  <a:lnTo>
                    <a:pt x="534" y="50"/>
                  </a:lnTo>
                  <a:lnTo>
                    <a:pt x="535" y="47"/>
                  </a:lnTo>
                  <a:lnTo>
                    <a:pt x="535" y="45"/>
                  </a:lnTo>
                  <a:lnTo>
                    <a:pt x="539" y="41"/>
                  </a:lnTo>
                  <a:lnTo>
                    <a:pt x="542" y="40"/>
                  </a:lnTo>
                  <a:lnTo>
                    <a:pt x="546" y="36"/>
                  </a:lnTo>
                  <a:lnTo>
                    <a:pt x="554" y="36"/>
                  </a:lnTo>
                  <a:lnTo>
                    <a:pt x="558" y="38"/>
                  </a:lnTo>
                  <a:lnTo>
                    <a:pt x="560" y="38"/>
                  </a:lnTo>
                  <a:lnTo>
                    <a:pt x="608" y="86"/>
                  </a:lnTo>
                  <a:lnTo>
                    <a:pt x="630" y="114"/>
                  </a:lnTo>
                  <a:lnTo>
                    <a:pt x="654" y="143"/>
                  </a:lnTo>
                  <a:lnTo>
                    <a:pt x="682" y="176"/>
                  </a:lnTo>
                  <a:lnTo>
                    <a:pt x="721" y="215"/>
                  </a:lnTo>
                  <a:lnTo>
                    <a:pt x="740" y="236"/>
                  </a:lnTo>
                  <a:lnTo>
                    <a:pt x="763" y="260"/>
                  </a:lnTo>
                  <a:lnTo>
                    <a:pt x="780" y="288"/>
                  </a:lnTo>
                  <a:lnTo>
                    <a:pt x="780" y="284"/>
                  </a:lnTo>
                  <a:lnTo>
                    <a:pt x="778" y="277"/>
                  </a:lnTo>
                  <a:lnTo>
                    <a:pt x="773" y="263"/>
                  </a:lnTo>
                  <a:lnTo>
                    <a:pt x="764" y="248"/>
                  </a:lnTo>
                  <a:lnTo>
                    <a:pt x="754" y="229"/>
                  </a:lnTo>
                  <a:lnTo>
                    <a:pt x="740" y="210"/>
                  </a:lnTo>
                  <a:lnTo>
                    <a:pt x="723" y="188"/>
                  </a:lnTo>
                  <a:lnTo>
                    <a:pt x="696" y="153"/>
                  </a:lnTo>
                  <a:lnTo>
                    <a:pt x="666" y="121"/>
                  </a:lnTo>
                  <a:lnTo>
                    <a:pt x="635" y="90"/>
                  </a:lnTo>
                  <a:lnTo>
                    <a:pt x="604" y="64"/>
                  </a:lnTo>
                  <a:lnTo>
                    <a:pt x="585" y="50"/>
                  </a:lnTo>
                  <a:lnTo>
                    <a:pt x="566" y="40"/>
                  </a:lnTo>
                  <a:lnTo>
                    <a:pt x="553" y="35"/>
                  </a:lnTo>
                  <a:lnTo>
                    <a:pt x="541" y="33"/>
                  </a:lnTo>
                  <a:lnTo>
                    <a:pt x="535" y="33"/>
                  </a:lnTo>
                  <a:close/>
                  <a:moveTo>
                    <a:pt x="541" y="0"/>
                  </a:moveTo>
                  <a:lnTo>
                    <a:pt x="572" y="7"/>
                  </a:lnTo>
                  <a:lnTo>
                    <a:pt x="603" y="22"/>
                  </a:lnTo>
                  <a:lnTo>
                    <a:pt x="635" y="47"/>
                  </a:lnTo>
                  <a:lnTo>
                    <a:pt x="668" y="76"/>
                  </a:lnTo>
                  <a:lnTo>
                    <a:pt x="730" y="145"/>
                  </a:lnTo>
                  <a:lnTo>
                    <a:pt x="758" y="179"/>
                  </a:lnTo>
                  <a:lnTo>
                    <a:pt x="780" y="212"/>
                  </a:lnTo>
                  <a:lnTo>
                    <a:pt x="797" y="239"/>
                  </a:lnTo>
                  <a:lnTo>
                    <a:pt x="807" y="263"/>
                  </a:lnTo>
                  <a:lnTo>
                    <a:pt x="813" y="284"/>
                  </a:lnTo>
                  <a:lnTo>
                    <a:pt x="813" y="293"/>
                  </a:lnTo>
                  <a:lnTo>
                    <a:pt x="816" y="296"/>
                  </a:lnTo>
                  <a:lnTo>
                    <a:pt x="823" y="300"/>
                  </a:lnTo>
                  <a:lnTo>
                    <a:pt x="830" y="301"/>
                  </a:lnTo>
                  <a:lnTo>
                    <a:pt x="837" y="301"/>
                  </a:lnTo>
                  <a:lnTo>
                    <a:pt x="857" y="300"/>
                  </a:lnTo>
                  <a:lnTo>
                    <a:pt x="880" y="298"/>
                  </a:lnTo>
                  <a:lnTo>
                    <a:pt x="906" y="296"/>
                  </a:lnTo>
                  <a:lnTo>
                    <a:pt x="926" y="298"/>
                  </a:lnTo>
                  <a:lnTo>
                    <a:pt x="949" y="303"/>
                  </a:lnTo>
                  <a:lnTo>
                    <a:pt x="969" y="317"/>
                  </a:lnTo>
                  <a:lnTo>
                    <a:pt x="971" y="319"/>
                  </a:lnTo>
                  <a:lnTo>
                    <a:pt x="1061" y="484"/>
                  </a:lnTo>
                  <a:lnTo>
                    <a:pt x="1112" y="489"/>
                  </a:lnTo>
                  <a:lnTo>
                    <a:pt x="1160" y="501"/>
                  </a:lnTo>
                  <a:lnTo>
                    <a:pt x="1203" y="520"/>
                  </a:lnTo>
                  <a:lnTo>
                    <a:pt x="1247" y="544"/>
                  </a:lnTo>
                  <a:lnTo>
                    <a:pt x="1284" y="573"/>
                  </a:lnTo>
                  <a:lnTo>
                    <a:pt x="1322" y="604"/>
                  </a:lnTo>
                  <a:lnTo>
                    <a:pt x="1358" y="639"/>
                  </a:lnTo>
                  <a:lnTo>
                    <a:pt x="1391" y="675"/>
                  </a:lnTo>
                  <a:lnTo>
                    <a:pt x="1426" y="713"/>
                  </a:lnTo>
                  <a:lnTo>
                    <a:pt x="1458" y="751"/>
                  </a:lnTo>
                  <a:lnTo>
                    <a:pt x="1491" y="787"/>
                  </a:lnTo>
                  <a:lnTo>
                    <a:pt x="1525" y="821"/>
                  </a:lnTo>
                  <a:lnTo>
                    <a:pt x="1555" y="857"/>
                  </a:lnTo>
                  <a:lnTo>
                    <a:pt x="1579" y="895"/>
                  </a:lnTo>
                  <a:lnTo>
                    <a:pt x="1596" y="937"/>
                  </a:lnTo>
                  <a:lnTo>
                    <a:pt x="1606" y="978"/>
                  </a:lnTo>
                  <a:lnTo>
                    <a:pt x="1615" y="1024"/>
                  </a:lnTo>
                  <a:lnTo>
                    <a:pt x="1620" y="1071"/>
                  </a:lnTo>
                  <a:lnTo>
                    <a:pt x="1622" y="1117"/>
                  </a:lnTo>
                  <a:lnTo>
                    <a:pt x="1622" y="1250"/>
                  </a:lnTo>
                  <a:lnTo>
                    <a:pt x="1617" y="1334"/>
                  </a:lnTo>
                  <a:lnTo>
                    <a:pt x="1605" y="1419"/>
                  </a:lnTo>
                  <a:lnTo>
                    <a:pt x="1587" y="1501"/>
                  </a:lnTo>
                  <a:lnTo>
                    <a:pt x="1565" y="1584"/>
                  </a:lnTo>
                  <a:lnTo>
                    <a:pt x="1544" y="1667"/>
                  </a:lnTo>
                  <a:lnTo>
                    <a:pt x="1522" y="1748"/>
                  </a:lnTo>
                  <a:lnTo>
                    <a:pt x="1505" y="1825"/>
                  </a:lnTo>
                  <a:lnTo>
                    <a:pt x="1493" y="1902"/>
                  </a:lnTo>
                  <a:lnTo>
                    <a:pt x="1488" y="1976"/>
                  </a:lnTo>
                  <a:lnTo>
                    <a:pt x="1484" y="2001"/>
                  </a:lnTo>
                  <a:lnTo>
                    <a:pt x="1474" y="2025"/>
                  </a:lnTo>
                  <a:lnTo>
                    <a:pt x="1460" y="2047"/>
                  </a:lnTo>
                  <a:lnTo>
                    <a:pt x="1441" y="2068"/>
                  </a:lnTo>
                  <a:lnTo>
                    <a:pt x="1420" y="2087"/>
                  </a:lnTo>
                  <a:lnTo>
                    <a:pt x="1400" y="2100"/>
                  </a:lnTo>
                  <a:lnTo>
                    <a:pt x="1376" y="2111"/>
                  </a:lnTo>
                  <a:lnTo>
                    <a:pt x="1353" y="2114"/>
                  </a:lnTo>
                  <a:lnTo>
                    <a:pt x="1343" y="2116"/>
                  </a:lnTo>
                  <a:lnTo>
                    <a:pt x="1331" y="2125"/>
                  </a:lnTo>
                  <a:lnTo>
                    <a:pt x="1317" y="2137"/>
                  </a:lnTo>
                  <a:lnTo>
                    <a:pt x="1302" y="2152"/>
                  </a:lnTo>
                  <a:lnTo>
                    <a:pt x="1286" y="2171"/>
                  </a:lnTo>
                  <a:lnTo>
                    <a:pt x="1264" y="2197"/>
                  </a:lnTo>
                  <a:lnTo>
                    <a:pt x="1241" y="2221"/>
                  </a:lnTo>
                  <a:lnTo>
                    <a:pt x="1217" y="2242"/>
                  </a:lnTo>
                  <a:lnTo>
                    <a:pt x="1190" y="2257"/>
                  </a:lnTo>
                  <a:lnTo>
                    <a:pt x="1055" y="2307"/>
                  </a:lnTo>
                  <a:lnTo>
                    <a:pt x="1045" y="2307"/>
                  </a:lnTo>
                  <a:lnTo>
                    <a:pt x="1028" y="2309"/>
                  </a:lnTo>
                  <a:lnTo>
                    <a:pt x="1007" y="2310"/>
                  </a:lnTo>
                  <a:lnTo>
                    <a:pt x="985" y="2312"/>
                  </a:lnTo>
                  <a:lnTo>
                    <a:pt x="961" y="2314"/>
                  </a:lnTo>
                  <a:lnTo>
                    <a:pt x="931" y="2314"/>
                  </a:lnTo>
                  <a:lnTo>
                    <a:pt x="909" y="2384"/>
                  </a:lnTo>
                  <a:lnTo>
                    <a:pt x="892" y="2460"/>
                  </a:lnTo>
                  <a:lnTo>
                    <a:pt x="878" y="2539"/>
                  </a:lnTo>
                  <a:lnTo>
                    <a:pt x="864" y="2705"/>
                  </a:lnTo>
                  <a:lnTo>
                    <a:pt x="859" y="2787"/>
                  </a:lnTo>
                  <a:lnTo>
                    <a:pt x="856" y="2870"/>
                  </a:lnTo>
                  <a:lnTo>
                    <a:pt x="828" y="3230"/>
                  </a:lnTo>
                  <a:lnTo>
                    <a:pt x="826" y="3259"/>
                  </a:lnTo>
                  <a:lnTo>
                    <a:pt x="826" y="3287"/>
                  </a:lnTo>
                  <a:lnTo>
                    <a:pt x="828" y="3342"/>
                  </a:lnTo>
                  <a:lnTo>
                    <a:pt x="832" y="3393"/>
                  </a:lnTo>
                  <a:lnTo>
                    <a:pt x="837" y="3442"/>
                  </a:lnTo>
                  <a:lnTo>
                    <a:pt x="844" y="3490"/>
                  </a:lnTo>
                  <a:lnTo>
                    <a:pt x="849" y="3540"/>
                  </a:lnTo>
                  <a:lnTo>
                    <a:pt x="854" y="3593"/>
                  </a:lnTo>
                  <a:lnTo>
                    <a:pt x="856" y="3653"/>
                  </a:lnTo>
                  <a:lnTo>
                    <a:pt x="857" y="3674"/>
                  </a:lnTo>
                  <a:lnTo>
                    <a:pt x="866" y="3696"/>
                  </a:lnTo>
                  <a:lnTo>
                    <a:pt x="882" y="3719"/>
                  </a:lnTo>
                  <a:lnTo>
                    <a:pt x="899" y="3739"/>
                  </a:lnTo>
                  <a:lnTo>
                    <a:pt x="925" y="3767"/>
                  </a:lnTo>
                  <a:lnTo>
                    <a:pt x="950" y="3793"/>
                  </a:lnTo>
                  <a:lnTo>
                    <a:pt x="975" y="3815"/>
                  </a:lnTo>
                  <a:lnTo>
                    <a:pt x="988" y="3831"/>
                  </a:lnTo>
                  <a:lnTo>
                    <a:pt x="1002" y="3851"/>
                  </a:lnTo>
                  <a:lnTo>
                    <a:pt x="1016" y="3877"/>
                  </a:lnTo>
                  <a:lnTo>
                    <a:pt x="1021" y="3905"/>
                  </a:lnTo>
                  <a:lnTo>
                    <a:pt x="1019" y="3917"/>
                  </a:lnTo>
                  <a:lnTo>
                    <a:pt x="1014" y="3929"/>
                  </a:lnTo>
                  <a:lnTo>
                    <a:pt x="1005" y="3939"/>
                  </a:lnTo>
                  <a:lnTo>
                    <a:pt x="1002" y="3941"/>
                  </a:lnTo>
                  <a:lnTo>
                    <a:pt x="1000" y="3943"/>
                  </a:lnTo>
                  <a:lnTo>
                    <a:pt x="1000" y="3946"/>
                  </a:lnTo>
                  <a:lnTo>
                    <a:pt x="1002" y="3948"/>
                  </a:lnTo>
                  <a:lnTo>
                    <a:pt x="1009" y="3970"/>
                  </a:lnTo>
                  <a:lnTo>
                    <a:pt x="1011" y="3992"/>
                  </a:lnTo>
                  <a:lnTo>
                    <a:pt x="1009" y="4015"/>
                  </a:lnTo>
                  <a:lnTo>
                    <a:pt x="1005" y="4030"/>
                  </a:lnTo>
                  <a:lnTo>
                    <a:pt x="1004" y="4032"/>
                  </a:lnTo>
                  <a:lnTo>
                    <a:pt x="1004" y="4034"/>
                  </a:lnTo>
                  <a:lnTo>
                    <a:pt x="1000" y="4037"/>
                  </a:lnTo>
                  <a:lnTo>
                    <a:pt x="999" y="4041"/>
                  </a:lnTo>
                  <a:lnTo>
                    <a:pt x="993" y="4041"/>
                  </a:lnTo>
                  <a:lnTo>
                    <a:pt x="988" y="4042"/>
                  </a:lnTo>
                  <a:lnTo>
                    <a:pt x="938" y="4039"/>
                  </a:lnTo>
                  <a:lnTo>
                    <a:pt x="892" y="4030"/>
                  </a:lnTo>
                  <a:lnTo>
                    <a:pt x="844" y="4018"/>
                  </a:lnTo>
                  <a:lnTo>
                    <a:pt x="799" y="4006"/>
                  </a:lnTo>
                  <a:lnTo>
                    <a:pt x="754" y="3998"/>
                  </a:lnTo>
                  <a:lnTo>
                    <a:pt x="711" y="3994"/>
                  </a:lnTo>
                  <a:lnTo>
                    <a:pt x="692" y="3992"/>
                  </a:lnTo>
                  <a:lnTo>
                    <a:pt x="666" y="3987"/>
                  </a:lnTo>
                  <a:lnTo>
                    <a:pt x="639" y="3980"/>
                  </a:lnTo>
                  <a:lnTo>
                    <a:pt x="608" y="3972"/>
                  </a:lnTo>
                  <a:lnTo>
                    <a:pt x="577" y="3961"/>
                  </a:lnTo>
                  <a:lnTo>
                    <a:pt x="549" y="3951"/>
                  </a:lnTo>
                  <a:lnTo>
                    <a:pt x="525" y="3939"/>
                  </a:lnTo>
                  <a:lnTo>
                    <a:pt x="506" y="3925"/>
                  </a:lnTo>
                  <a:lnTo>
                    <a:pt x="503" y="3922"/>
                  </a:lnTo>
                  <a:lnTo>
                    <a:pt x="499" y="3917"/>
                  </a:lnTo>
                  <a:lnTo>
                    <a:pt x="496" y="3910"/>
                  </a:lnTo>
                  <a:lnTo>
                    <a:pt x="494" y="3901"/>
                  </a:lnTo>
                  <a:lnTo>
                    <a:pt x="498" y="3891"/>
                  </a:lnTo>
                  <a:lnTo>
                    <a:pt x="501" y="3886"/>
                  </a:lnTo>
                  <a:lnTo>
                    <a:pt x="506" y="3882"/>
                  </a:lnTo>
                  <a:lnTo>
                    <a:pt x="510" y="3881"/>
                  </a:lnTo>
                  <a:lnTo>
                    <a:pt x="515" y="3879"/>
                  </a:lnTo>
                  <a:lnTo>
                    <a:pt x="527" y="3879"/>
                  </a:lnTo>
                  <a:lnTo>
                    <a:pt x="568" y="3882"/>
                  </a:lnTo>
                  <a:lnTo>
                    <a:pt x="565" y="3877"/>
                  </a:lnTo>
                  <a:lnTo>
                    <a:pt x="560" y="3870"/>
                  </a:lnTo>
                  <a:lnTo>
                    <a:pt x="546" y="3856"/>
                  </a:lnTo>
                  <a:lnTo>
                    <a:pt x="532" y="3838"/>
                  </a:lnTo>
                  <a:lnTo>
                    <a:pt x="525" y="3815"/>
                  </a:lnTo>
                  <a:lnTo>
                    <a:pt x="523" y="3791"/>
                  </a:lnTo>
                  <a:lnTo>
                    <a:pt x="525" y="3758"/>
                  </a:lnTo>
                  <a:lnTo>
                    <a:pt x="532" y="3724"/>
                  </a:lnTo>
                  <a:lnTo>
                    <a:pt x="542" y="3686"/>
                  </a:lnTo>
                  <a:lnTo>
                    <a:pt x="566" y="3614"/>
                  </a:lnTo>
                  <a:lnTo>
                    <a:pt x="580" y="3581"/>
                  </a:lnTo>
                  <a:lnTo>
                    <a:pt x="592" y="3550"/>
                  </a:lnTo>
                  <a:lnTo>
                    <a:pt x="603" y="3526"/>
                  </a:lnTo>
                  <a:lnTo>
                    <a:pt x="609" y="3507"/>
                  </a:lnTo>
                  <a:lnTo>
                    <a:pt x="623" y="3457"/>
                  </a:lnTo>
                  <a:lnTo>
                    <a:pt x="632" y="3402"/>
                  </a:lnTo>
                  <a:lnTo>
                    <a:pt x="639" y="3345"/>
                  </a:lnTo>
                  <a:lnTo>
                    <a:pt x="640" y="3287"/>
                  </a:lnTo>
                  <a:lnTo>
                    <a:pt x="637" y="3204"/>
                  </a:lnTo>
                  <a:lnTo>
                    <a:pt x="628" y="3121"/>
                  </a:lnTo>
                  <a:lnTo>
                    <a:pt x="613" y="3042"/>
                  </a:lnTo>
                  <a:lnTo>
                    <a:pt x="594" y="2966"/>
                  </a:lnTo>
                  <a:lnTo>
                    <a:pt x="572" y="2898"/>
                  </a:lnTo>
                  <a:lnTo>
                    <a:pt x="548" y="2818"/>
                  </a:lnTo>
                  <a:lnTo>
                    <a:pt x="529" y="2737"/>
                  </a:lnTo>
                  <a:lnTo>
                    <a:pt x="518" y="2657"/>
                  </a:lnTo>
                  <a:lnTo>
                    <a:pt x="511" y="2572"/>
                  </a:lnTo>
                  <a:lnTo>
                    <a:pt x="510" y="2488"/>
                  </a:lnTo>
                  <a:lnTo>
                    <a:pt x="511" y="2376"/>
                  </a:lnTo>
                  <a:lnTo>
                    <a:pt x="518" y="2262"/>
                  </a:lnTo>
                  <a:lnTo>
                    <a:pt x="525" y="2145"/>
                  </a:lnTo>
                  <a:lnTo>
                    <a:pt x="525" y="2138"/>
                  </a:lnTo>
                  <a:lnTo>
                    <a:pt x="496" y="2111"/>
                  </a:lnTo>
                  <a:lnTo>
                    <a:pt x="467" y="2087"/>
                  </a:lnTo>
                  <a:lnTo>
                    <a:pt x="441" y="2063"/>
                  </a:lnTo>
                  <a:lnTo>
                    <a:pt x="420" y="2040"/>
                  </a:lnTo>
                  <a:lnTo>
                    <a:pt x="387" y="2001"/>
                  </a:lnTo>
                  <a:lnTo>
                    <a:pt x="350" y="1959"/>
                  </a:lnTo>
                  <a:lnTo>
                    <a:pt x="312" y="1916"/>
                  </a:lnTo>
                  <a:lnTo>
                    <a:pt x="270" y="1873"/>
                  </a:lnTo>
                  <a:lnTo>
                    <a:pt x="231" y="1828"/>
                  </a:lnTo>
                  <a:lnTo>
                    <a:pt x="193" y="1784"/>
                  </a:lnTo>
                  <a:lnTo>
                    <a:pt x="157" y="1735"/>
                  </a:lnTo>
                  <a:lnTo>
                    <a:pt x="126" y="1686"/>
                  </a:lnTo>
                  <a:lnTo>
                    <a:pt x="98" y="1634"/>
                  </a:lnTo>
                  <a:lnTo>
                    <a:pt x="77" y="1581"/>
                  </a:lnTo>
                  <a:lnTo>
                    <a:pt x="64" y="1525"/>
                  </a:lnTo>
                  <a:lnTo>
                    <a:pt x="59" y="1469"/>
                  </a:lnTo>
                  <a:lnTo>
                    <a:pt x="55" y="1438"/>
                  </a:lnTo>
                  <a:lnTo>
                    <a:pt x="46" y="1403"/>
                  </a:lnTo>
                  <a:lnTo>
                    <a:pt x="36" y="1365"/>
                  </a:lnTo>
                  <a:lnTo>
                    <a:pt x="12" y="1290"/>
                  </a:lnTo>
                  <a:lnTo>
                    <a:pt x="3" y="1250"/>
                  </a:lnTo>
                  <a:lnTo>
                    <a:pt x="0" y="1210"/>
                  </a:lnTo>
                  <a:lnTo>
                    <a:pt x="2" y="1183"/>
                  </a:lnTo>
                  <a:lnTo>
                    <a:pt x="10" y="1155"/>
                  </a:lnTo>
                  <a:lnTo>
                    <a:pt x="22" y="1129"/>
                  </a:lnTo>
                  <a:lnTo>
                    <a:pt x="43" y="1105"/>
                  </a:lnTo>
                  <a:lnTo>
                    <a:pt x="64" y="1083"/>
                  </a:lnTo>
                  <a:lnTo>
                    <a:pt x="86" y="1052"/>
                  </a:lnTo>
                  <a:lnTo>
                    <a:pt x="112" y="1014"/>
                  </a:lnTo>
                  <a:lnTo>
                    <a:pt x="138" y="973"/>
                  </a:lnTo>
                  <a:lnTo>
                    <a:pt x="167" y="926"/>
                  </a:lnTo>
                  <a:lnTo>
                    <a:pt x="196" y="878"/>
                  </a:lnTo>
                  <a:lnTo>
                    <a:pt x="229" y="820"/>
                  </a:lnTo>
                  <a:lnTo>
                    <a:pt x="263" y="761"/>
                  </a:lnTo>
                  <a:lnTo>
                    <a:pt x="294" y="706"/>
                  </a:lnTo>
                  <a:lnTo>
                    <a:pt x="324" y="656"/>
                  </a:lnTo>
                  <a:lnTo>
                    <a:pt x="351" y="611"/>
                  </a:lnTo>
                  <a:lnTo>
                    <a:pt x="337" y="604"/>
                  </a:lnTo>
                  <a:lnTo>
                    <a:pt x="334" y="601"/>
                  </a:lnTo>
                  <a:lnTo>
                    <a:pt x="332" y="597"/>
                  </a:lnTo>
                  <a:lnTo>
                    <a:pt x="329" y="592"/>
                  </a:lnTo>
                  <a:lnTo>
                    <a:pt x="329" y="580"/>
                  </a:lnTo>
                  <a:lnTo>
                    <a:pt x="331" y="577"/>
                  </a:lnTo>
                  <a:lnTo>
                    <a:pt x="331" y="575"/>
                  </a:lnTo>
                  <a:lnTo>
                    <a:pt x="332" y="572"/>
                  </a:lnTo>
                  <a:lnTo>
                    <a:pt x="353" y="544"/>
                  </a:lnTo>
                  <a:lnTo>
                    <a:pt x="374" y="520"/>
                  </a:lnTo>
                  <a:lnTo>
                    <a:pt x="393" y="498"/>
                  </a:lnTo>
                  <a:lnTo>
                    <a:pt x="411" y="480"/>
                  </a:lnTo>
                  <a:lnTo>
                    <a:pt x="425" y="465"/>
                  </a:lnTo>
                  <a:lnTo>
                    <a:pt x="434" y="453"/>
                  </a:lnTo>
                  <a:lnTo>
                    <a:pt x="442" y="434"/>
                  </a:lnTo>
                  <a:lnTo>
                    <a:pt x="448" y="418"/>
                  </a:lnTo>
                  <a:lnTo>
                    <a:pt x="451" y="406"/>
                  </a:lnTo>
                  <a:lnTo>
                    <a:pt x="453" y="393"/>
                  </a:lnTo>
                  <a:lnTo>
                    <a:pt x="453" y="362"/>
                  </a:lnTo>
                  <a:lnTo>
                    <a:pt x="451" y="338"/>
                  </a:lnTo>
                  <a:lnTo>
                    <a:pt x="451" y="288"/>
                  </a:lnTo>
                  <a:lnTo>
                    <a:pt x="448" y="262"/>
                  </a:lnTo>
                  <a:lnTo>
                    <a:pt x="444" y="229"/>
                  </a:lnTo>
                  <a:lnTo>
                    <a:pt x="442" y="195"/>
                  </a:lnTo>
                  <a:lnTo>
                    <a:pt x="441" y="158"/>
                  </a:lnTo>
                  <a:lnTo>
                    <a:pt x="441" y="131"/>
                  </a:lnTo>
                  <a:lnTo>
                    <a:pt x="444" y="107"/>
                  </a:lnTo>
                  <a:lnTo>
                    <a:pt x="451" y="84"/>
                  </a:lnTo>
                  <a:lnTo>
                    <a:pt x="460" y="69"/>
                  </a:lnTo>
                  <a:lnTo>
                    <a:pt x="472" y="55"/>
                  </a:lnTo>
                  <a:lnTo>
                    <a:pt x="489" y="47"/>
                  </a:lnTo>
                  <a:lnTo>
                    <a:pt x="496" y="29"/>
                  </a:lnTo>
                  <a:lnTo>
                    <a:pt x="504" y="16"/>
                  </a:lnTo>
                  <a:lnTo>
                    <a:pt x="515" y="7"/>
                  </a:lnTo>
                  <a:lnTo>
                    <a:pt x="527" y="2"/>
                  </a:lnTo>
                  <a:lnTo>
                    <a:pt x="54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42" name="Freeform 298"/>
            <p:cNvSpPr>
              <a:spLocks noEditPoints="1"/>
            </p:cNvSpPr>
            <p:nvPr/>
          </p:nvSpPr>
          <p:spPr bwMode="auto">
            <a:xfrm>
              <a:off x="2000232" y="1357298"/>
              <a:ext cx="1262063" cy="3182938"/>
            </a:xfrm>
            <a:custGeom>
              <a:avLst/>
              <a:gdLst/>
              <a:ahLst/>
              <a:cxnLst>
                <a:cxn ang="0">
                  <a:pos x="607" y="3876"/>
                </a:cxn>
                <a:cxn ang="0">
                  <a:pos x="755" y="3927"/>
                </a:cxn>
                <a:cxn ang="0">
                  <a:pos x="901" y="3939"/>
                </a:cxn>
                <a:cxn ang="0">
                  <a:pos x="775" y="3903"/>
                </a:cxn>
                <a:cxn ang="0">
                  <a:pos x="1051" y="608"/>
                </a:cxn>
                <a:cxn ang="0">
                  <a:pos x="1120" y="1002"/>
                </a:cxn>
                <a:cxn ang="0">
                  <a:pos x="1257" y="1111"/>
                </a:cxn>
                <a:cxn ang="0">
                  <a:pos x="1359" y="1374"/>
                </a:cxn>
                <a:cxn ang="0">
                  <a:pos x="1436" y="1310"/>
                </a:cxn>
                <a:cxn ang="0">
                  <a:pos x="1416" y="982"/>
                </a:cxn>
                <a:cxn ang="0">
                  <a:pos x="1249" y="694"/>
                </a:cxn>
                <a:cxn ang="0">
                  <a:pos x="784" y="481"/>
                </a:cxn>
                <a:cxn ang="0">
                  <a:pos x="522" y="632"/>
                </a:cxn>
                <a:cxn ang="0">
                  <a:pos x="400" y="791"/>
                </a:cxn>
                <a:cxn ang="0">
                  <a:pos x="341" y="1064"/>
                </a:cxn>
                <a:cxn ang="0">
                  <a:pos x="243" y="1233"/>
                </a:cxn>
                <a:cxn ang="0">
                  <a:pos x="388" y="1581"/>
                </a:cxn>
                <a:cxn ang="0">
                  <a:pos x="539" y="1607"/>
                </a:cxn>
                <a:cxn ang="0">
                  <a:pos x="681" y="1748"/>
                </a:cxn>
                <a:cxn ang="0">
                  <a:pos x="813" y="1842"/>
                </a:cxn>
                <a:cxn ang="0">
                  <a:pos x="942" y="1684"/>
                </a:cxn>
                <a:cxn ang="0">
                  <a:pos x="865" y="1350"/>
                </a:cxn>
                <a:cxn ang="0">
                  <a:pos x="906" y="1214"/>
                </a:cxn>
                <a:cxn ang="0">
                  <a:pos x="978" y="1042"/>
                </a:cxn>
                <a:cxn ang="0">
                  <a:pos x="951" y="691"/>
                </a:cxn>
                <a:cxn ang="0">
                  <a:pos x="822" y="481"/>
                </a:cxn>
                <a:cxn ang="0">
                  <a:pos x="539" y="66"/>
                </a:cxn>
                <a:cxn ang="0">
                  <a:pos x="617" y="234"/>
                </a:cxn>
                <a:cxn ang="0">
                  <a:pos x="687" y="365"/>
                </a:cxn>
                <a:cxn ang="0">
                  <a:pos x="715" y="231"/>
                </a:cxn>
                <a:cxn ang="0">
                  <a:pos x="546" y="43"/>
                </a:cxn>
                <a:cxn ang="0">
                  <a:pos x="641" y="73"/>
                </a:cxn>
                <a:cxn ang="0">
                  <a:pos x="780" y="267"/>
                </a:cxn>
                <a:cxn ang="0">
                  <a:pos x="911" y="298"/>
                </a:cxn>
                <a:cxn ang="0">
                  <a:pos x="1256" y="567"/>
                </a:cxn>
                <a:cxn ang="0">
                  <a:pos x="1569" y="933"/>
                </a:cxn>
                <a:cxn ang="0">
                  <a:pos x="1557" y="1481"/>
                </a:cxn>
                <a:cxn ang="0">
                  <a:pos x="1442" y="2006"/>
                </a:cxn>
                <a:cxn ang="0">
                  <a:pos x="1278" y="2121"/>
                </a:cxn>
                <a:cxn ang="0">
                  <a:pos x="1013" y="2276"/>
                </a:cxn>
                <a:cxn ang="0">
                  <a:pos x="844" y="2555"/>
                </a:cxn>
                <a:cxn ang="0">
                  <a:pos x="801" y="3382"/>
                </a:cxn>
                <a:cxn ang="0">
                  <a:pos x="860" y="3721"/>
                </a:cxn>
                <a:cxn ang="0">
                  <a:pos x="985" y="3865"/>
                </a:cxn>
                <a:cxn ang="0">
                  <a:pos x="968" y="3931"/>
                </a:cxn>
                <a:cxn ang="0">
                  <a:pos x="916" y="4005"/>
                </a:cxn>
                <a:cxn ang="0">
                  <a:pos x="596" y="3939"/>
                </a:cxn>
                <a:cxn ang="0">
                  <a:pos x="524" y="3877"/>
                </a:cxn>
                <a:cxn ang="0">
                  <a:pos x="541" y="3827"/>
                </a:cxn>
                <a:cxn ang="0">
                  <a:pos x="570" y="3595"/>
                </a:cxn>
                <a:cxn ang="0">
                  <a:pos x="639" y="3218"/>
                </a:cxn>
                <a:cxn ang="0">
                  <a:pos x="517" y="2609"/>
                </a:cxn>
                <a:cxn ang="0">
                  <a:pos x="607" y="2206"/>
                </a:cxn>
                <a:cxn ang="0">
                  <a:pos x="340" y="1923"/>
                </a:cxn>
                <a:cxn ang="0">
                  <a:pos x="59" y="1452"/>
                </a:cxn>
                <a:cxn ang="0">
                  <a:pos x="0" y="1186"/>
                </a:cxn>
                <a:cxn ang="0">
                  <a:pos x="164" y="918"/>
                </a:cxn>
                <a:cxn ang="0">
                  <a:pos x="353" y="589"/>
                </a:cxn>
                <a:cxn ang="0">
                  <a:pos x="402" y="482"/>
                </a:cxn>
                <a:cxn ang="0">
                  <a:pos x="453" y="322"/>
                </a:cxn>
                <a:cxn ang="0">
                  <a:pos x="445" y="97"/>
                </a:cxn>
              </a:cxnLst>
              <a:rect l="0" t="0" r="r" b="b"/>
              <a:pathLst>
                <a:path w="1591" h="4010">
                  <a:moveTo>
                    <a:pt x="677" y="3833"/>
                  </a:moveTo>
                  <a:lnTo>
                    <a:pt x="670" y="3836"/>
                  </a:lnTo>
                  <a:lnTo>
                    <a:pt x="663" y="3841"/>
                  </a:lnTo>
                  <a:lnTo>
                    <a:pt x="655" y="3846"/>
                  </a:lnTo>
                  <a:lnTo>
                    <a:pt x="643" y="3852"/>
                  </a:lnTo>
                  <a:lnTo>
                    <a:pt x="627" y="3855"/>
                  </a:lnTo>
                  <a:lnTo>
                    <a:pt x="608" y="3855"/>
                  </a:lnTo>
                  <a:lnTo>
                    <a:pt x="607" y="3876"/>
                  </a:lnTo>
                  <a:lnTo>
                    <a:pt x="612" y="3891"/>
                  </a:lnTo>
                  <a:lnTo>
                    <a:pt x="619" y="3901"/>
                  </a:lnTo>
                  <a:lnTo>
                    <a:pt x="629" y="3907"/>
                  </a:lnTo>
                  <a:lnTo>
                    <a:pt x="643" y="3910"/>
                  </a:lnTo>
                  <a:lnTo>
                    <a:pt x="710" y="3910"/>
                  </a:lnTo>
                  <a:lnTo>
                    <a:pt x="725" y="3912"/>
                  </a:lnTo>
                  <a:lnTo>
                    <a:pt x="741" y="3917"/>
                  </a:lnTo>
                  <a:lnTo>
                    <a:pt x="755" y="3927"/>
                  </a:lnTo>
                  <a:lnTo>
                    <a:pt x="767" y="3934"/>
                  </a:lnTo>
                  <a:lnTo>
                    <a:pt x="787" y="3941"/>
                  </a:lnTo>
                  <a:lnTo>
                    <a:pt x="839" y="3948"/>
                  </a:lnTo>
                  <a:lnTo>
                    <a:pt x="863" y="3951"/>
                  </a:lnTo>
                  <a:lnTo>
                    <a:pt x="882" y="3951"/>
                  </a:lnTo>
                  <a:lnTo>
                    <a:pt x="894" y="3950"/>
                  </a:lnTo>
                  <a:lnTo>
                    <a:pt x="901" y="3946"/>
                  </a:lnTo>
                  <a:lnTo>
                    <a:pt x="901" y="3939"/>
                  </a:lnTo>
                  <a:lnTo>
                    <a:pt x="896" y="3934"/>
                  </a:lnTo>
                  <a:lnTo>
                    <a:pt x="887" y="3927"/>
                  </a:lnTo>
                  <a:lnTo>
                    <a:pt x="875" y="3920"/>
                  </a:lnTo>
                  <a:lnTo>
                    <a:pt x="863" y="3917"/>
                  </a:lnTo>
                  <a:lnTo>
                    <a:pt x="851" y="3915"/>
                  </a:lnTo>
                  <a:lnTo>
                    <a:pt x="820" y="3913"/>
                  </a:lnTo>
                  <a:lnTo>
                    <a:pt x="796" y="3910"/>
                  </a:lnTo>
                  <a:lnTo>
                    <a:pt x="775" y="3903"/>
                  </a:lnTo>
                  <a:lnTo>
                    <a:pt x="758" y="3891"/>
                  </a:lnTo>
                  <a:lnTo>
                    <a:pt x="741" y="3877"/>
                  </a:lnTo>
                  <a:lnTo>
                    <a:pt x="720" y="3858"/>
                  </a:lnTo>
                  <a:lnTo>
                    <a:pt x="705" y="3845"/>
                  </a:lnTo>
                  <a:lnTo>
                    <a:pt x="694" y="3836"/>
                  </a:lnTo>
                  <a:lnTo>
                    <a:pt x="686" y="3833"/>
                  </a:lnTo>
                  <a:lnTo>
                    <a:pt x="677" y="3833"/>
                  </a:lnTo>
                  <a:close/>
                  <a:moveTo>
                    <a:pt x="1051" y="608"/>
                  </a:moveTo>
                  <a:lnTo>
                    <a:pt x="1075" y="661"/>
                  </a:lnTo>
                  <a:lnTo>
                    <a:pt x="1096" y="718"/>
                  </a:lnTo>
                  <a:lnTo>
                    <a:pt x="1109" y="775"/>
                  </a:lnTo>
                  <a:lnTo>
                    <a:pt x="1120" y="837"/>
                  </a:lnTo>
                  <a:lnTo>
                    <a:pt x="1123" y="902"/>
                  </a:lnTo>
                  <a:lnTo>
                    <a:pt x="1121" y="940"/>
                  </a:lnTo>
                  <a:lnTo>
                    <a:pt x="1120" y="973"/>
                  </a:lnTo>
                  <a:lnTo>
                    <a:pt x="1120" y="1002"/>
                  </a:lnTo>
                  <a:lnTo>
                    <a:pt x="1123" y="1030"/>
                  </a:lnTo>
                  <a:lnTo>
                    <a:pt x="1133" y="1054"/>
                  </a:lnTo>
                  <a:lnTo>
                    <a:pt x="1151" y="1078"/>
                  </a:lnTo>
                  <a:lnTo>
                    <a:pt x="1163" y="1085"/>
                  </a:lnTo>
                  <a:lnTo>
                    <a:pt x="1182" y="1092"/>
                  </a:lnTo>
                  <a:lnTo>
                    <a:pt x="1207" y="1097"/>
                  </a:lnTo>
                  <a:lnTo>
                    <a:pt x="1233" y="1104"/>
                  </a:lnTo>
                  <a:lnTo>
                    <a:pt x="1257" y="1111"/>
                  </a:lnTo>
                  <a:lnTo>
                    <a:pt x="1276" y="1118"/>
                  </a:lnTo>
                  <a:lnTo>
                    <a:pt x="1287" y="1126"/>
                  </a:lnTo>
                  <a:lnTo>
                    <a:pt x="1350" y="1219"/>
                  </a:lnTo>
                  <a:lnTo>
                    <a:pt x="1354" y="1230"/>
                  </a:lnTo>
                  <a:lnTo>
                    <a:pt x="1356" y="1247"/>
                  </a:lnTo>
                  <a:lnTo>
                    <a:pt x="1357" y="1269"/>
                  </a:lnTo>
                  <a:lnTo>
                    <a:pt x="1357" y="1348"/>
                  </a:lnTo>
                  <a:lnTo>
                    <a:pt x="1359" y="1374"/>
                  </a:lnTo>
                  <a:lnTo>
                    <a:pt x="1359" y="1397"/>
                  </a:lnTo>
                  <a:lnTo>
                    <a:pt x="1361" y="1414"/>
                  </a:lnTo>
                  <a:lnTo>
                    <a:pt x="1364" y="1424"/>
                  </a:lnTo>
                  <a:lnTo>
                    <a:pt x="1369" y="1426"/>
                  </a:lnTo>
                  <a:lnTo>
                    <a:pt x="1392" y="1405"/>
                  </a:lnTo>
                  <a:lnTo>
                    <a:pt x="1411" y="1379"/>
                  </a:lnTo>
                  <a:lnTo>
                    <a:pt x="1426" y="1347"/>
                  </a:lnTo>
                  <a:lnTo>
                    <a:pt x="1436" y="1310"/>
                  </a:lnTo>
                  <a:lnTo>
                    <a:pt x="1443" y="1271"/>
                  </a:lnTo>
                  <a:lnTo>
                    <a:pt x="1447" y="1230"/>
                  </a:lnTo>
                  <a:lnTo>
                    <a:pt x="1447" y="1185"/>
                  </a:lnTo>
                  <a:lnTo>
                    <a:pt x="1445" y="1142"/>
                  </a:lnTo>
                  <a:lnTo>
                    <a:pt x="1440" y="1099"/>
                  </a:lnTo>
                  <a:lnTo>
                    <a:pt x="1433" y="1056"/>
                  </a:lnTo>
                  <a:lnTo>
                    <a:pt x="1426" y="1018"/>
                  </a:lnTo>
                  <a:lnTo>
                    <a:pt x="1416" y="982"/>
                  </a:lnTo>
                  <a:lnTo>
                    <a:pt x="1405" y="949"/>
                  </a:lnTo>
                  <a:lnTo>
                    <a:pt x="1393" y="923"/>
                  </a:lnTo>
                  <a:lnTo>
                    <a:pt x="1373" y="882"/>
                  </a:lnTo>
                  <a:lnTo>
                    <a:pt x="1352" y="842"/>
                  </a:lnTo>
                  <a:lnTo>
                    <a:pt x="1330" y="801"/>
                  </a:lnTo>
                  <a:lnTo>
                    <a:pt x="1306" y="763"/>
                  </a:lnTo>
                  <a:lnTo>
                    <a:pt x="1278" y="727"/>
                  </a:lnTo>
                  <a:lnTo>
                    <a:pt x="1249" y="694"/>
                  </a:lnTo>
                  <a:lnTo>
                    <a:pt x="1216" y="665"/>
                  </a:lnTo>
                  <a:lnTo>
                    <a:pt x="1182" y="641"/>
                  </a:lnTo>
                  <a:lnTo>
                    <a:pt x="1142" y="624"/>
                  </a:lnTo>
                  <a:lnTo>
                    <a:pt x="1099" y="611"/>
                  </a:lnTo>
                  <a:lnTo>
                    <a:pt x="1051" y="608"/>
                  </a:lnTo>
                  <a:close/>
                  <a:moveTo>
                    <a:pt x="801" y="438"/>
                  </a:moveTo>
                  <a:lnTo>
                    <a:pt x="796" y="460"/>
                  </a:lnTo>
                  <a:lnTo>
                    <a:pt x="784" y="481"/>
                  </a:lnTo>
                  <a:lnTo>
                    <a:pt x="763" y="500"/>
                  </a:lnTo>
                  <a:lnTo>
                    <a:pt x="739" y="517"/>
                  </a:lnTo>
                  <a:lnTo>
                    <a:pt x="710" y="534"/>
                  </a:lnTo>
                  <a:lnTo>
                    <a:pt x="677" y="549"/>
                  </a:lnTo>
                  <a:lnTo>
                    <a:pt x="574" y="591"/>
                  </a:lnTo>
                  <a:lnTo>
                    <a:pt x="553" y="603"/>
                  </a:lnTo>
                  <a:lnTo>
                    <a:pt x="538" y="617"/>
                  </a:lnTo>
                  <a:lnTo>
                    <a:pt x="522" y="632"/>
                  </a:lnTo>
                  <a:lnTo>
                    <a:pt x="508" y="644"/>
                  </a:lnTo>
                  <a:lnTo>
                    <a:pt x="493" y="649"/>
                  </a:lnTo>
                  <a:lnTo>
                    <a:pt x="472" y="655"/>
                  </a:lnTo>
                  <a:lnTo>
                    <a:pt x="453" y="668"/>
                  </a:lnTo>
                  <a:lnTo>
                    <a:pt x="438" y="691"/>
                  </a:lnTo>
                  <a:lnTo>
                    <a:pt x="422" y="720"/>
                  </a:lnTo>
                  <a:lnTo>
                    <a:pt x="410" y="753"/>
                  </a:lnTo>
                  <a:lnTo>
                    <a:pt x="400" y="791"/>
                  </a:lnTo>
                  <a:lnTo>
                    <a:pt x="391" y="830"/>
                  </a:lnTo>
                  <a:lnTo>
                    <a:pt x="383" y="871"/>
                  </a:lnTo>
                  <a:lnTo>
                    <a:pt x="376" y="913"/>
                  </a:lnTo>
                  <a:lnTo>
                    <a:pt x="369" y="951"/>
                  </a:lnTo>
                  <a:lnTo>
                    <a:pt x="362" y="987"/>
                  </a:lnTo>
                  <a:lnTo>
                    <a:pt x="355" y="1019"/>
                  </a:lnTo>
                  <a:lnTo>
                    <a:pt x="348" y="1045"/>
                  </a:lnTo>
                  <a:lnTo>
                    <a:pt x="341" y="1064"/>
                  </a:lnTo>
                  <a:lnTo>
                    <a:pt x="324" y="1092"/>
                  </a:lnTo>
                  <a:lnTo>
                    <a:pt x="305" y="1114"/>
                  </a:lnTo>
                  <a:lnTo>
                    <a:pt x="286" y="1133"/>
                  </a:lnTo>
                  <a:lnTo>
                    <a:pt x="269" y="1147"/>
                  </a:lnTo>
                  <a:lnTo>
                    <a:pt x="254" y="1162"/>
                  </a:lnTo>
                  <a:lnTo>
                    <a:pt x="243" y="1178"/>
                  </a:lnTo>
                  <a:lnTo>
                    <a:pt x="240" y="1197"/>
                  </a:lnTo>
                  <a:lnTo>
                    <a:pt x="243" y="1233"/>
                  </a:lnTo>
                  <a:lnTo>
                    <a:pt x="255" y="1271"/>
                  </a:lnTo>
                  <a:lnTo>
                    <a:pt x="273" y="1309"/>
                  </a:lnTo>
                  <a:lnTo>
                    <a:pt x="314" y="1391"/>
                  </a:lnTo>
                  <a:lnTo>
                    <a:pt x="335" y="1436"/>
                  </a:lnTo>
                  <a:lnTo>
                    <a:pt x="353" y="1481"/>
                  </a:lnTo>
                  <a:lnTo>
                    <a:pt x="367" y="1527"/>
                  </a:lnTo>
                  <a:lnTo>
                    <a:pt x="376" y="1558"/>
                  </a:lnTo>
                  <a:lnTo>
                    <a:pt x="388" y="1581"/>
                  </a:lnTo>
                  <a:lnTo>
                    <a:pt x="400" y="1595"/>
                  </a:lnTo>
                  <a:lnTo>
                    <a:pt x="414" y="1601"/>
                  </a:lnTo>
                  <a:lnTo>
                    <a:pt x="429" y="1603"/>
                  </a:lnTo>
                  <a:lnTo>
                    <a:pt x="448" y="1603"/>
                  </a:lnTo>
                  <a:lnTo>
                    <a:pt x="467" y="1601"/>
                  </a:lnTo>
                  <a:lnTo>
                    <a:pt x="489" y="1600"/>
                  </a:lnTo>
                  <a:lnTo>
                    <a:pt x="514" y="1601"/>
                  </a:lnTo>
                  <a:lnTo>
                    <a:pt x="539" y="1607"/>
                  </a:lnTo>
                  <a:lnTo>
                    <a:pt x="569" y="1619"/>
                  </a:lnTo>
                  <a:lnTo>
                    <a:pt x="581" y="1627"/>
                  </a:lnTo>
                  <a:lnTo>
                    <a:pt x="596" y="1641"/>
                  </a:lnTo>
                  <a:lnTo>
                    <a:pt x="612" y="1660"/>
                  </a:lnTo>
                  <a:lnTo>
                    <a:pt x="631" y="1681"/>
                  </a:lnTo>
                  <a:lnTo>
                    <a:pt x="648" y="1703"/>
                  </a:lnTo>
                  <a:lnTo>
                    <a:pt x="665" y="1727"/>
                  </a:lnTo>
                  <a:lnTo>
                    <a:pt x="681" y="1748"/>
                  </a:lnTo>
                  <a:lnTo>
                    <a:pt x="694" y="1767"/>
                  </a:lnTo>
                  <a:lnTo>
                    <a:pt x="706" y="1782"/>
                  </a:lnTo>
                  <a:lnTo>
                    <a:pt x="715" y="1792"/>
                  </a:lnTo>
                  <a:lnTo>
                    <a:pt x="720" y="1796"/>
                  </a:lnTo>
                  <a:lnTo>
                    <a:pt x="741" y="1820"/>
                  </a:lnTo>
                  <a:lnTo>
                    <a:pt x="765" y="1836"/>
                  </a:lnTo>
                  <a:lnTo>
                    <a:pt x="789" y="1842"/>
                  </a:lnTo>
                  <a:lnTo>
                    <a:pt x="813" y="1842"/>
                  </a:lnTo>
                  <a:lnTo>
                    <a:pt x="839" y="1834"/>
                  </a:lnTo>
                  <a:lnTo>
                    <a:pt x="861" y="1822"/>
                  </a:lnTo>
                  <a:lnTo>
                    <a:pt x="884" y="1805"/>
                  </a:lnTo>
                  <a:lnTo>
                    <a:pt x="903" y="1782"/>
                  </a:lnTo>
                  <a:lnTo>
                    <a:pt x="918" y="1760"/>
                  </a:lnTo>
                  <a:lnTo>
                    <a:pt x="932" y="1734"/>
                  </a:lnTo>
                  <a:lnTo>
                    <a:pt x="939" y="1708"/>
                  </a:lnTo>
                  <a:lnTo>
                    <a:pt x="942" y="1684"/>
                  </a:lnTo>
                  <a:lnTo>
                    <a:pt x="939" y="1639"/>
                  </a:lnTo>
                  <a:lnTo>
                    <a:pt x="929" y="1593"/>
                  </a:lnTo>
                  <a:lnTo>
                    <a:pt x="916" y="1546"/>
                  </a:lnTo>
                  <a:lnTo>
                    <a:pt x="906" y="1502"/>
                  </a:lnTo>
                  <a:lnTo>
                    <a:pt x="896" y="1455"/>
                  </a:lnTo>
                  <a:lnTo>
                    <a:pt x="892" y="1412"/>
                  </a:lnTo>
                  <a:lnTo>
                    <a:pt x="884" y="1388"/>
                  </a:lnTo>
                  <a:lnTo>
                    <a:pt x="865" y="1350"/>
                  </a:lnTo>
                  <a:lnTo>
                    <a:pt x="858" y="1333"/>
                  </a:lnTo>
                  <a:lnTo>
                    <a:pt x="854" y="1317"/>
                  </a:lnTo>
                  <a:lnTo>
                    <a:pt x="854" y="1300"/>
                  </a:lnTo>
                  <a:lnTo>
                    <a:pt x="858" y="1283"/>
                  </a:lnTo>
                  <a:lnTo>
                    <a:pt x="870" y="1266"/>
                  </a:lnTo>
                  <a:lnTo>
                    <a:pt x="887" y="1245"/>
                  </a:lnTo>
                  <a:lnTo>
                    <a:pt x="896" y="1233"/>
                  </a:lnTo>
                  <a:lnTo>
                    <a:pt x="906" y="1214"/>
                  </a:lnTo>
                  <a:lnTo>
                    <a:pt x="916" y="1192"/>
                  </a:lnTo>
                  <a:lnTo>
                    <a:pt x="927" y="1168"/>
                  </a:lnTo>
                  <a:lnTo>
                    <a:pt x="939" y="1143"/>
                  </a:lnTo>
                  <a:lnTo>
                    <a:pt x="949" y="1119"/>
                  </a:lnTo>
                  <a:lnTo>
                    <a:pt x="960" y="1100"/>
                  </a:lnTo>
                  <a:lnTo>
                    <a:pt x="970" y="1088"/>
                  </a:lnTo>
                  <a:lnTo>
                    <a:pt x="978" y="1083"/>
                  </a:lnTo>
                  <a:lnTo>
                    <a:pt x="978" y="1042"/>
                  </a:lnTo>
                  <a:lnTo>
                    <a:pt x="977" y="1007"/>
                  </a:lnTo>
                  <a:lnTo>
                    <a:pt x="975" y="970"/>
                  </a:lnTo>
                  <a:lnTo>
                    <a:pt x="972" y="927"/>
                  </a:lnTo>
                  <a:lnTo>
                    <a:pt x="965" y="837"/>
                  </a:lnTo>
                  <a:lnTo>
                    <a:pt x="961" y="794"/>
                  </a:lnTo>
                  <a:lnTo>
                    <a:pt x="958" y="754"/>
                  </a:lnTo>
                  <a:lnTo>
                    <a:pt x="954" y="718"/>
                  </a:lnTo>
                  <a:lnTo>
                    <a:pt x="951" y="691"/>
                  </a:lnTo>
                  <a:lnTo>
                    <a:pt x="947" y="670"/>
                  </a:lnTo>
                  <a:lnTo>
                    <a:pt x="908" y="489"/>
                  </a:lnTo>
                  <a:lnTo>
                    <a:pt x="896" y="489"/>
                  </a:lnTo>
                  <a:lnTo>
                    <a:pt x="882" y="491"/>
                  </a:lnTo>
                  <a:lnTo>
                    <a:pt x="867" y="491"/>
                  </a:lnTo>
                  <a:lnTo>
                    <a:pt x="851" y="489"/>
                  </a:lnTo>
                  <a:lnTo>
                    <a:pt x="836" y="486"/>
                  </a:lnTo>
                  <a:lnTo>
                    <a:pt x="822" y="481"/>
                  </a:lnTo>
                  <a:lnTo>
                    <a:pt x="811" y="470"/>
                  </a:lnTo>
                  <a:lnTo>
                    <a:pt x="805" y="457"/>
                  </a:lnTo>
                  <a:lnTo>
                    <a:pt x="801" y="438"/>
                  </a:lnTo>
                  <a:close/>
                  <a:moveTo>
                    <a:pt x="536" y="35"/>
                  </a:moveTo>
                  <a:lnTo>
                    <a:pt x="534" y="36"/>
                  </a:lnTo>
                  <a:lnTo>
                    <a:pt x="536" y="42"/>
                  </a:lnTo>
                  <a:lnTo>
                    <a:pt x="539" y="59"/>
                  </a:lnTo>
                  <a:lnTo>
                    <a:pt x="539" y="66"/>
                  </a:lnTo>
                  <a:lnTo>
                    <a:pt x="538" y="69"/>
                  </a:lnTo>
                  <a:lnTo>
                    <a:pt x="488" y="69"/>
                  </a:lnTo>
                  <a:lnTo>
                    <a:pt x="508" y="107"/>
                  </a:lnTo>
                  <a:lnTo>
                    <a:pt x="531" y="140"/>
                  </a:lnTo>
                  <a:lnTo>
                    <a:pt x="557" y="169"/>
                  </a:lnTo>
                  <a:lnTo>
                    <a:pt x="584" y="198"/>
                  </a:lnTo>
                  <a:lnTo>
                    <a:pt x="612" y="226"/>
                  </a:lnTo>
                  <a:lnTo>
                    <a:pt x="617" y="234"/>
                  </a:lnTo>
                  <a:lnTo>
                    <a:pt x="622" y="250"/>
                  </a:lnTo>
                  <a:lnTo>
                    <a:pt x="627" y="269"/>
                  </a:lnTo>
                  <a:lnTo>
                    <a:pt x="641" y="314"/>
                  </a:lnTo>
                  <a:lnTo>
                    <a:pt x="646" y="334"/>
                  </a:lnTo>
                  <a:lnTo>
                    <a:pt x="651" y="352"/>
                  </a:lnTo>
                  <a:lnTo>
                    <a:pt x="656" y="364"/>
                  </a:lnTo>
                  <a:lnTo>
                    <a:pt x="660" y="369"/>
                  </a:lnTo>
                  <a:lnTo>
                    <a:pt x="687" y="365"/>
                  </a:lnTo>
                  <a:lnTo>
                    <a:pt x="715" y="358"/>
                  </a:lnTo>
                  <a:lnTo>
                    <a:pt x="737" y="346"/>
                  </a:lnTo>
                  <a:lnTo>
                    <a:pt x="753" y="331"/>
                  </a:lnTo>
                  <a:lnTo>
                    <a:pt x="760" y="314"/>
                  </a:lnTo>
                  <a:lnTo>
                    <a:pt x="758" y="295"/>
                  </a:lnTo>
                  <a:lnTo>
                    <a:pt x="748" y="274"/>
                  </a:lnTo>
                  <a:lnTo>
                    <a:pt x="734" y="252"/>
                  </a:lnTo>
                  <a:lnTo>
                    <a:pt x="715" y="231"/>
                  </a:lnTo>
                  <a:lnTo>
                    <a:pt x="679" y="195"/>
                  </a:lnTo>
                  <a:lnTo>
                    <a:pt x="665" y="179"/>
                  </a:lnTo>
                  <a:lnTo>
                    <a:pt x="655" y="169"/>
                  </a:lnTo>
                  <a:lnTo>
                    <a:pt x="627" y="136"/>
                  </a:lnTo>
                  <a:lnTo>
                    <a:pt x="603" y="105"/>
                  </a:lnTo>
                  <a:lnTo>
                    <a:pt x="579" y="80"/>
                  </a:lnTo>
                  <a:lnTo>
                    <a:pt x="560" y="59"/>
                  </a:lnTo>
                  <a:lnTo>
                    <a:pt x="546" y="43"/>
                  </a:lnTo>
                  <a:lnTo>
                    <a:pt x="536" y="35"/>
                  </a:lnTo>
                  <a:close/>
                  <a:moveTo>
                    <a:pt x="517" y="0"/>
                  </a:moveTo>
                  <a:lnTo>
                    <a:pt x="533" y="0"/>
                  </a:lnTo>
                  <a:lnTo>
                    <a:pt x="551" y="5"/>
                  </a:lnTo>
                  <a:lnTo>
                    <a:pt x="572" y="18"/>
                  </a:lnTo>
                  <a:lnTo>
                    <a:pt x="594" y="31"/>
                  </a:lnTo>
                  <a:lnTo>
                    <a:pt x="619" y="50"/>
                  </a:lnTo>
                  <a:lnTo>
                    <a:pt x="641" y="73"/>
                  </a:lnTo>
                  <a:lnTo>
                    <a:pt x="665" y="95"/>
                  </a:lnTo>
                  <a:lnTo>
                    <a:pt x="710" y="147"/>
                  </a:lnTo>
                  <a:lnTo>
                    <a:pt x="729" y="171"/>
                  </a:lnTo>
                  <a:lnTo>
                    <a:pt x="746" y="195"/>
                  </a:lnTo>
                  <a:lnTo>
                    <a:pt x="760" y="217"/>
                  </a:lnTo>
                  <a:lnTo>
                    <a:pt x="772" y="238"/>
                  </a:lnTo>
                  <a:lnTo>
                    <a:pt x="779" y="255"/>
                  </a:lnTo>
                  <a:lnTo>
                    <a:pt x="780" y="267"/>
                  </a:lnTo>
                  <a:lnTo>
                    <a:pt x="784" y="283"/>
                  </a:lnTo>
                  <a:lnTo>
                    <a:pt x="791" y="293"/>
                  </a:lnTo>
                  <a:lnTo>
                    <a:pt x="803" y="298"/>
                  </a:lnTo>
                  <a:lnTo>
                    <a:pt x="818" y="300"/>
                  </a:lnTo>
                  <a:lnTo>
                    <a:pt x="836" y="300"/>
                  </a:lnTo>
                  <a:lnTo>
                    <a:pt x="873" y="296"/>
                  </a:lnTo>
                  <a:lnTo>
                    <a:pt x="894" y="296"/>
                  </a:lnTo>
                  <a:lnTo>
                    <a:pt x="911" y="298"/>
                  </a:lnTo>
                  <a:lnTo>
                    <a:pt x="929" y="302"/>
                  </a:lnTo>
                  <a:lnTo>
                    <a:pt x="942" y="312"/>
                  </a:lnTo>
                  <a:lnTo>
                    <a:pt x="1037" y="484"/>
                  </a:lnTo>
                  <a:lnTo>
                    <a:pt x="1087" y="488"/>
                  </a:lnTo>
                  <a:lnTo>
                    <a:pt x="1133" y="500"/>
                  </a:lnTo>
                  <a:lnTo>
                    <a:pt x="1176" y="517"/>
                  </a:lnTo>
                  <a:lnTo>
                    <a:pt x="1218" y="539"/>
                  </a:lnTo>
                  <a:lnTo>
                    <a:pt x="1256" y="567"/>
                  </a:lnTo>
                  <a:lnTo>
                    <a:pt x="1294" y="598"/>
                  </a:lnTo>
                  <a:lnTo>
                    <a:pt x="1328" y="632"/>
                  </a:lnTo>
                  <a:lnTo>
                    <a:pt x="1362" y="668"/>
                  </a:lnTo>
                  <a:lnTo>
                    <a:pt x="1431" y="744"/>
                  </a:lnTo>
                  <a:lnTo>
                    <a:pt x="1500" y="816"/>
                  </a:lnTo>
                  <a:lnTo>
                    <a:pt x="1529" y="852"/>
                  </a:lnTo>
                  <a:lnTo>
                    <a:pt x="1552" y="890"/>
                  </a:lnTo>
                  <a:lnTo>
                    <a:pt x="1569" y="933"/>
                  </a:lnTo>
                  <a:lnTo>
                    <a:pt x="1579" y="978"/>
                  </a:lnTo>
                  <a:lnTo>
                    <a:pt x="1586" y="1025"/>
                  </a:lnTo>
                  <a:lnTo>
                    <a:pt x="1590" y="1075"/>
                  </a:lnTo>
                  <a:lnTo>
                    <a:pt x="1591" y="1126"/>
                  </a:lnTo>
                  <a:lnTo>
                    <a:pt x="1591" y="1233"/>
                  </a:lnTo>
                  <a:lnTo>
                    <a:pt x="1586" y="1316"/>
                  </a:lnTo>
                  <a:lnTo>
                    <a:pt x="1574" y="1398"/>
                  </a:lnTo>
                  <a:lnTo>
                    <a:pt x="1557" y="1481"/>
                  </a:lnTo>
                  <a:lnTo>
                    <a:pt x="1535" y="1564"/>
                  </a:lnTo>
                  <a:lnTo>
                    <a:pt x="1514" y="1644"/>
                  </a:lnTo>
                  <a:lnTo>
                    <a:pt x="1492" y="1725"/>
                  </a:lnTo>
                  <a:lnTo>
                    <a:pt x="1474" y="1805"/>
                  </a:lnTo>
                  <a:lnTo>
                    <a:pt x="1462" y="1884"/>
                  </a:lnTo>
                  <a:lnTo>
                    <a:pt x="1457" y="1959"/>
                  </a:lnTo>
                  <a:lnTo>
                    <a:pt x="1454" y="1982"/>
                  </a:lnTo>
                  <a:lnTo>
                    <a:pt x="1442" y="2006"/>
                  </a:lnTo>
                  <a:lnTo>
                    <a:pt x="1424" y="2030"/>
                  </a:lnTo>
                  <a:lnTo>
                    <a:pt x="1404" y="2051"/>
                  </a:lnTo>
                  <a:lnTo>
                    <a:pt x="1381" y="2066"/>
                  </a:lnTo>
                  <a:lnTo>
                    <a:pt x="1359" y="2078"/>
                  </a:lnTo>
                  <a:lnTo>
                    <a:pt x="1338" y="2082"/>
                  </a:lnTo>
                  <a:lnTo>
                    <a:pt x="1318" y="2087"/>
                  </a:lnTo>
                  <a:lnTo>
                    <a:pt x="1299" y="2101"/>
                  </a:lnTo>
                  <a:lnTo>
                    <a:pt x="1278" y="2121"/>
                  </a:lnTo>
                  <a:lnTo>
                    <a:pt x="1257" y="2144"/>
                  </a:lnTo>
                  <a:lnTo>
                    <a:pt x="1237" y="2170"/>
                  </a:lnTo>
                  <a:lnTo>
                    <a:pt x="1216" y="2192"/>
                  </a:lnTo>
                  <a:lnTo>
                    <a:pt x="1194" y="2211"/>
                  </a:lnTo>
                  <a:lnTo>
                    <a:pt x="1170" y="2225"/>
                  </a:lnTo>
                  <a:lnTo>
                    <a:pt x="1037" y="2275"/>
                  </a:lnTo>
                  <a:lnTo>
                    <a:pt x="1028" y="2275"/>
                  </a:lnTo>
                  <a:lnTo>
                    <a:pt x="1013" y="2276"/>
                  </a:lnTo>
                  <a:lnTo>
                    <a:pt x="992" y="2278"/>
                  </a:lnTo>
                  <a:lnTo>
                    <a:pt x="968" y="2280"/>
                  </a:lnTo>
                  <a:lnTo>
                    <a:pt x="913" y="2280"/>
                  </a:lnTo>
                  <a:lnTo>
                    <a:pt x="908" y="2278"/>
                  </a:lnTo>
                  <a:lnTo>
                    <a:pt x="885" y="2342"/>
                  </a:lnTo>
                  <a:lnTo>
                    <a:pt x="867" y="2411"/>
                  </a:lnTo>
                  <a:lnTo>
                    <a:pt x="854" y="2481"/>
                  </a:lnTo>
                  <a:lnTo>
                    <a:pt x="844" y="2555"/>
                  </a:lnTo>
                  <a:lnTo>
                    <a:pt x="837" y="2629"/>
                  </a:lnTo>
                  <a:lnTo>
                    <a:pt x="832" y="2705"/>
                  </a:lnTo>
                  <a:lnTo>
                    <a:pt x="827" y="2779"/>
                  </a:lnTo>
                  <a:lnTo>
                    <a:pt x="823" y="2853"/>
                  </a:lnTo>
                  <a:lnTo>
                    <a:pt x="796" y="3213"/>
                  </a:lnTo>
                  <a:lnTo>
                    <a:pt x="794" y="3275"/>
                  </a:lnTo>
                  <a:lnTo>
                    <a:pt x="796" y="3332"/>
                  </a:lnTo>
                  <a:lnTo>
                    <a:pt x="801" y="3382"/>
                  </a:lnTo>
                  <a:lnTo>
                    <a:pt x="806" y="3430"/>
                  </a:lnTo>
                  <a:lnTo>
                    <a:pt x="813" y="3476"/>
                  </a:lnTo>
                  <a:lnTo>
                    <a:pt x="818" y="3526"/>
                  </a:lnTo>
                  <a:lnTo>
                    <a:pt x="822" y="3578"/>
                  </a:lnTo>
                  <a:lnTo>
                    <a:pt x="823" y="3636"/>
                  </a:lnTo>
                  <a:lnTo>
                    <a:pt x="829" y="3666"/>
                  </a:lnTo>
                  <a:lnTo>
                    <a:pt x="841" y="3693"/>
                  </a:lnTo>
                  <a:lnTo>
                    <a:pt x="860" y="3721"/>
                  </a:lnTo>
                  <a:lnTo>
                    <a:pt x="882" y="3746"/>
                  </a:lnTo>
                  <a:lnTo>
                    <a:pt x="906" y="3771"/>
                  </a:lnTo>
                  <a:lnTo>
                    <a:pt x="929" y="3791"/>
                  </a:lnTo>
                  <a:lnTo>
                    <a:pt x="954" y="3817"/>
                  </a:lnTo>
                  <a:lnTo>
                    <a:pt x="963" y="3827"/>
                  </a:lnTo>
                  <a:lnTo>
                    <a:pt x="972" y="3839"/>
                  </a:lnTo>
                  <a:lnTo>
                    <a:pt x="978" y="3852"/>
                  </a:lnTo>
                  <a:lnTo>
                    <a:pt x="985" y="3865"/>
                  </a:lnTo>
                  <a:lnTo>
                    <a:pt x="990" y="3879"/>
                  </a:lnTo>
                  <a:lnTo>
                    <a:pt x="990" y="3891"/>
                  </a:lnTo>
                  <a:lnTo>
                    <a:pt x="987" y="3901"/>
                  </a:lnTo>
                  <a:lnTo>
                    <a:pt x="980" y="3910"/>
                  </a:lnTo>
                  <a:lnTo>
                    <a:pt x="966" y="3917"/>
                  </a:lnTo>
                  <a:lnTo>
                    <a:pt x="946" y="3919"/>
                  </a:lnTo>
                  <a:lnTo>
                    <a:pt x="960" y="3922"/>
                  </a:lnTo>
                  <a:lnTo>
                    <a:pt x="968" y="3931"/>
                  </a:lnTo>
                  <a:lnTo>
                    <a:pt x="975" y="3943"/>
                  </a:lnTo>
                  <a:lnTo>
                    <a:pt x="978" y="3957"/>
                  </a:lnTo>
                  <a:lnTo>
                    <a:pt x="980" y="3972"/>
                  </a:lnTo>
                  <a:lnTo>
                    <a:pt x="980" y="3986"/>
                  </a:lnTo>
                  <a:lnTo>
                    <a:pt x="978" y="3998"/>
                  </a:lnTo>
                  <a:lnTo>
                    <a:pt x="975" y="4006"/>
                  </a:lnTo>
                  <a:lnTo>
                    <a:pt x="973" y="4010"/>
                  </a:lnTo>
                  <a:lnTo>
                    <a:pt x="916" y="4005"/>
                  </a:lnTo>
                  <a:lnTo>
                    <a:pt x="861" y="3993"/>
                  </a:lnTo>
                  <a:lnTo>
                    <a:pt x="806" y="3977"/>
                  </a:lnTo>
                  <a:lnTo>
                    <a:pt x="751" y="3965"/>
                  </a:lnTo>
                  <a:lnTo>
                    <a:pt x="696" y="3960"/>
                  </a:lnTo>
                  <a:lnTo>
                    <a:pt x="679" y="3958"/>
                  </a:lnTo>
                  <a:lnTo>
                    <a:pt x="655" y="3955"/>
                  </a:lnTo>
                  <a:lnTo>
                    <a:pt x="625" y="3948"/>
                  </a:lnTo>
                  <a:lnTo>
                    <a:pt x="596" y="3939"/>
                  </a:lnTo>
                  <a:lnTo>
                    <a:pt x="565" y="3929"/>
                  </a:lnTo>
                  <a:lnTo>
                    <a:pt x="539" y="3917"/>
                  </a:lnTo>
                  <a:lnTo>
                    <a:pt x="517" y="3907"/>
                  </a:lnTo>
                  <a:lnTo>
                    <a:pt x="502" y="3895"/>
                  </a:lnTo>
                  <a:lnTo>
                    <a:pt x="496" y="3884"/>
                  </a:lnTo>
                  <a:lnTo>
                    <a:pt x="498" y="3879"/>
                  </a:lnTo>
                  <a:lnTo>
                    <a:pt x="505" y="3877"/>
                  </a:lnTo>
                  <a:lnTo>
                    <a:pt x="524" y="3877"/>
                  </a:lnTo>
                  <a:lnTo>
                    <a:pt x="548" y="3881"/>
                  </a:lnTo>
                  <a:lnTo>
                    <a:pt x="558" y="3881"/>
                  </a:lnTo>
                  <a:lnTo>
                    <a:pt x="567" y="3879"/>
                  </a:lnTo>
                  <a:lnTo>
                    <a:pt x="572" y="3876"/>
                  </a:lnTo>
                  <a:lnTo>
                    <a:pt x="572" y="3869"/>
                  </a:lnTo>
                  <a:lnTo>
                    <a:pt x="569" y="3860"/>
                  </a:lnTo>
                  <a:lnTo>
                    <a:pt x="558" y="3846"/>
                  </a:lnTo>
                  <a:lnTo>
                    <a:pt x="541" y="3827"/>
                  </a:lnTo>
                  <a:lnTo>
                    <a:pt x="531" y="3810"/>
                  </a:lnTo>
                  <a:lnTo>
                    <a:pt x="526" y="3788"/>
                  </a:lnTo>
                  <a:lnTo>
                    <a:pt x="526" y="3760"/>
                  </a:lnTo>
                  <a:lnTo>
                    <a:pt x="529" y="3729"/>
                  </a:lnTo>
                  <a:lnTo>
                    <a:pt x="536" y="3697"/>
                  </a:lnTo>
                  <a:lnTo>
                    <a:pt x="546" y="3662"/>
                  </a:lnTo>
                  <a:lnTo>
                    <a:pt x="558" y="3628"/>
                  </a:lnTo>
                  <a:lnTo>
                    <a:pt x="570" y="3595"/>
                  </a:lnTo>
                  <a:lnTo>
                    <a:pt x="582" y="3564"/>
                  </a:lnTo>
                  <a:lnTo>
                    <a:pt x="594" y="3536"/>
                  </a:lnTo>
                  <a:lnTo>
                    <a:pt x="603" y="3514"/>
                  </a:lnTo>
                  <a:lnTo>
                    <a:pt x="610" y="3495"/>
                  </a:lnTo>
                  <a:lnTo>
                    <a:pt x="625" y="3431"/>
                  </a:lnTo>
                  <a:lnTo>
                    <a:pt x="636" y="3363"/>
                  </a:lnTo>
                  <a:lnTo>
                    <a:pt x="641" y="3292"/>
                  </a:lnTo>
                  <a:lnTo>
                    <a:pt x="639" y="3218"/>
                  </a:lnTo>
                  <a:lnTo>
                    <a:pt x="634" y="3144"/>
                  </a:lnTo>
                  <a:lnTo>
                    <a:pt x="624" y="3072"/>
                  </a:lnTo>
                  <a:lnTo>
                    <a:pt x="610" y="3001"/>
                  </a:lnTo>
                  <a:lnTo>
                    <a:pt x="593" y="2934"/>
                  </a:lnTo>
                  <a:lnTo>
                    <a:pt x="572" y="2874"/>
                  </a:lnTo>
                  <a:lnTo>
                    <a:pt x="545" y="2788"/>
                  </a:lnTo>
                  <a:lnTo>
                    <a:pt x="527" y="2700"/>
                  </a:lnTo>
                  <a:lnTo>
                    <a:pt x="517" y="2609"/>
                  </a:lnTo>
                  <a:lnTo>
                    <a:pt x="512" y="2517"/>
                  </a:lnTo>
                  <a:lnTo>
                    <a:pt x="512" y="2423"/>
                  </a:lnTo>
                  <a:lnTo>
                    <a:pt x="515" y="2326"/>
                  </a:lnTo>
                  <a:lnTo>
                    <a:pt x="520" y="2228"/>
                  </a:lnTo>
                  <a:lnTo>
                    <a:pt x="526" y="2128"/>
                  </a:lnTo>
                  <a:lnTo>
                    <a:pt x="629" y="2269"/>
                  </a:lnTo>
                  <a:lnTo>
                    <a:pt x="622" y="2238"/>
                  </a:lnTo>
                  <a:lnTo>
                    <a:pt x="607" y="2206"/>
                  </a:lnTo>
                  <a:lnTo>
                    <a:pt x="584" y="2175"/>
                  </a:lnTo>
                  <a:lnTo>
                    <a:pt x="557" y="2144"/>
                  </a:lnTo>
                  <a:lnTo>
                    <a:pt x="495" y="2085"/>
                  </a:lnTo>
                  <a:lnTo>
                    <a:pt x="464" y="2059"/>
                  </a:lnTo>
                  <a:lnTo>
                    <a:pt x="438" y="2035"/>
                  </a:lnTo>
                  <a:lnTo>
                    <a:pt x="417" y="2013"/>
                  </a:lnTo>
                  <a:lnTo>
                    <a:pt x="379" y="1968"/>
                  </a:lnTo>
                  <a:lnTo>
                    <a:pt x="340" y="1923"/>
                  </a:lnTo>
                  <a:lnTo>
                    <a:pt x="254" y="1830"/>
                  </a:lnTo>
                  <a:lnTo>
                    <a:pt x="211" y="1780"/>
                  </a:lnTo>
                  <a:lnTo>
                    <a:pt x="171" y="1731"/>
                  </a:lnTo>
                  <a:lnTo>
                    <a:pt x="135" y="1677"/>
                  </a:lnTo>
                  <a:lnTo>
                    <a:pt x="104" y="1624"/>
                  </a:lnTo>
                  <a:lnTo>
                    <a:pt x="80" y="1569"/>
                  </a:lnTo>
                  <a:lnTo>
                    <a:pt x="64" y="1512"/>
                  </a:lnTo>
                  <a:lnTo>
                    <a:pt x="59" y="1452"/>
                  </a:lnTo>
                  <a:lnTo>
                    <a:pt x="56" y="1421"/>
                  </a:lnTo>
                  <a:lnTo>
                    <a:pt x="49" y="1388"/>
                  </a:lnTo>
                  <a:lnTo>
                    <a:pt x="40" y="1355"/>
                  </a:lnTo>
                  <a:lnTo>
                    <a:pt x="30" y="1321"/>
                  </a:lnTo>
                  <a:lnTo>
                    <a:pt x="18" y="1286"/>
                  </a:lnTo>
                  <a:lnTo>
                    <a:pt x="9" y="1254"/>
                  </a:lnTo>
                  <a:lnTo>
                    <a:pt x="2" y="1219"/>
                  </a:lnTo>
                  <a:lnTo>
                    <a:pt x="0" y="1186"/>
                  </a:lnTo>
                  <a:lnTo>
                    <a:pt x="6" y="1155"/>
                  </a:lnTo>
                  <a:lnTo>
                    <a:pt x="18" y="1126"/>
                  </a:lnTo>
                  <a:lnTo>
                    <a:pt x="38" y="1099"/>
                  </a:lnTo>
                  <a:lnTo>
                    <a:pt x="59" y="1075"/>
                  </a:lnTo>
                  <a:lnTo>
                    <a:pt x="83" y="1044"/>
                  </a:lnTo>
                  <a:lnTo>
                    <a:pt x="109" y="1006"/>
                  </a:lnTo>
                  <a:lnTo>
                    <a:pt x="137" y="963"/>
                  </a:lnTo>
                  <a:lnTo>
                    <a:pt x="164" y="918"/>
                  </a:lnTo>
                  <a:lnTo>
                    <a:pt x="193" y="868"/>
                  </a:lnTo>
                  <a:lnTo>
                    <a:pt x="223" y="820"/>
                  </a:lnTo>
                  <a:lnTo>
                    <a:pt x="252" y="770"/>
                  </a:lnTo>
                  <a:lnTo>
                    <a:pt x="279" y="722"/>
                  </a:lnTo>
                  <a:lnTo>
                    <a:pt x="305" y="675"/>
                  </a:lnTo>
                  <a:lnTo>
                    <a:pt x="329" y="634"/>
                  </a:lnTo>
                  <a:lnTo>
                    <a:pt x="352" y="598"/>
                  </a:lnTo>
                  <a:lnTo>
                    <a:pt x="353" y="589"/>
                  </a:lnTo>
                  <a:lnTo>
                    <a:pt x="350" y="584"/>
                  </a:lnTo>
                  <a:lnTo>
                    <a:pt x="341" y="580"/>
                  </a:lnTo>
                  <a:lnTo>
                    <a:pt x="335" y="575"/>
                  </a:lnTo>
                  <a:lnTo>
                    <a:pt x="329" y="570"/>
                  </a:lnTo>
                  <a:lnTo>
                    <a:pt x="331" y="563"/>
                  </a:lnTo>
                  <a:lnTo>
                    <a:pt x="353" y="532"/>
                  </a:lnTo>
                  <a:lnTo>
                    <a:pt x="378" y="505"/>
                  </a:lnTo>
                  <a:lnTo>
                    <a:pt x="402" y="482"/>
                  </a:lnTo>
                  <a:lnTo>
                    <a:pt x="421" y="462"/>
                  </a:lnTo>
                  <a:lnTo>
                    <a:pt x="433" y="443"/>
                  </a:lnTo>
                  <a:lnTo>
                    <a:pt x="443" y="420"/>
                  </a:lnTo>
                  <a:lnTo>
                    <a:pt x="450" y="400"/>
                  </a:lnTo>
                  <a:lnTo>
                    <a:pt x="453" y="383"/>
                  </a:lnTo>
                  <a:lnTo>
                    <a:pt x="455" y="365"/>
                  </a:lnTo>
                  <a:lnTo>
                    <a:pt x="455" y="346"/>
                  </a:lnTo>
                  <a:lnTo>
                    <a:pt x="453" y="322"/>
                  </a:lnTo>
                  <a:lnTo>
                    <a:pt x="453" y="274"/>
                  </a:lnTo>
                  <a:lnTo>
                    <a:pt x="450" y="253"/>
                  </a:lnTo>
                  <a:lnTo>
                    <a:pt x="448" y="229"/>
                  </a:lnTo>
                  <a:lnTo>
                    <a:pt x="445" y="203"/>
                  </a:lnTo>
                  <a:lnTo>
                    <a:pt x="443" y="176"/>
                  </a:lnTo>
                  <a:lnTo>
                    <a:pt x="441" y="147"/>
                  </a:lnTo>
                  <a:lnTo>
                    <a:pt x="443" y="121"/>
                  </a:lnTo>
                  <a:lnTo>
                    <a:pt x="445" y="97"/>
                  </a:lnTo>
                  <a:lnTo>
                    <a:pt x="450" y="76"/>
                  </a:lnTo>
                  <a:lnTo>
                    <a:pt x="458" y="59"/>
                  </a:lnTo>
                  <a:lnTo>
                    <a:pt x="471" y="49"/>
                  </a:lnTo>
                  <a:lnTo>
                    <a:pt x="488" y="45"/>
                  </a:lnTo>
                  <a:lnTo>
                    <a:pt x="493" y="23"/>
                  </a:lnTo>
                  <a:lnTo>
                    <a:pt x="503" y="7"/>
                  </a:lnTo>
                  <a:lnTo>
                    <a:pt x="517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4" name="Rectangle 383"/>
          <p:cNvSpPr/>
          <p:nvPr/>
        </p:nvSpPr>
        <p:spPr>
          <a:xfrm>
            <a:off x="5303964" y="928670"/>
            <a:ext cx="2423176" cy="45719"/>
          </a:xfrm>
          <a:prstGeom prst="rect">
            <a:avLst/>
          </a:prstGeom>
          <a:gradFill flip="none" rotWithShape="1">
            <a:gsLst>
              <a:gs pos="5000">
                <a:schemeClr val="bg1">
                  <a:lumMod val="75000"/>
                  <a:alpha val="0"/>
                </a:schemeClr>
              </a:gs>
              <a:gs pos="50000">
                <a:schemeClr val="accent3"/>
              </a:gs>
              <a:gs pos="95000">
                <a:schemeClr val="bg1">
                  <a:lumMod val="7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Прямоугольник 121"/>
          <p:cNvSpPr/>
          <p:nvPr/>
        </p:nvSpPr>
        <p:spPr>
          <a:xfrm>
            <a:off x="4927208" y="974389"/>
            <a:ext cx="31452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text.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 Go ahead and replace it with your own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6" name="Rectangle 385"/>
          <p:cNvSpPr/>
          <p:nvPr/>
        </p:nvSpPr>
        <p:spPr>
          <a:xfrm>
            <a:off x="1357290" y="928670"/>
            <a:ext cx="2423176" cy="45719"/>
          </a:xfrm>
          <a:prstGeom prst="rect">
            <a:avLst/>
          </a:prstGeom>
          <a:gradFill flip="none" rotWithShape="1">
            <a:gsLst>
              <a:gs pos="5000">
                <a:schemeClr val="bg1">
                  <a:lumMod val="75000"/>
                  <a:alpha val="0"/>
                </a:schemeClr>
              </a:gs>
              <a:gs pos="50000">
                <a:schemeClr val="accent3"/>
              </a:gs>
              <a:gs pos="95000">
                <a:schemeClr val="bg1">
                  <a:lumMod val="7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Прямоугольник 121"/>
          <p:cNvSpPr/>
          <p:nvPr/>
        </p:nvSpPr>
        <p:spPr>
          <a:xfrm>
            <a:off x="980534" y="974389"/>
            <a:ext cx="31452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text.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 Go ahead and replace it with your own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15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58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