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embeddedFontLst>
    <p:embeddedFont>
      <p:font typeface="굴림" pitchFamily="34" charset="-127"/>
      <p:regular r:id="rId3"/>
    </p:embeddedFont>
  </p:embeddedFont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font" Target="fonts/font1.fntdata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32171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99668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43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Rectangle 2"/>
          <p:cNvSpPr>
            <a:spLocks noGrp="1" noChangeArrowheads="1"/>
          </p:cNvSpPr>
          <p:nvPr>
            <p:ph type="ctrTitle" idx="4294967295"/>
          </p:nvPr>
        </p:nvSpPr>
        <p:spPr bwMode="auto">
          <a:xfrm>
            <a:off x="107950" y="6237288"/>
            <a:ext cx="2808288" cy="43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/>
            <a:r>
              <a:rPr lang="en-US" altLang="ko-KR" sz="4000" b="1" smtClean="0">
                <a:solidFill>
                  <a:srgbClr val="98B6FF"/>
                </a:solidFill>
                <a:latin typeface="Times New Roman" pitchFamily="18" charset="0"/>
              </a:rPr>
              <a:t>DIAGRAM</a:t>
            </a:r>
          </a:p>
        </p:txBody>
      </p:sp>
      <p:grpSp>
        <p:nvGrpSpPr>
          <p:cNvPr id="13316" name="Group 115"/>
          <p:cNvGrpSpPr>
            <a:grpSpLocks/>
          </p:cNvGrpSpPr>
          <p:nvPr/>
        </p:nvGrpSpPr>
        <p:grpSpPr bwMode="auto">
          <a:xfrm>
            <a:off x="1042988" y="190500"/>
            <a:ext cx="6948487" cy="6046788"/>
            <a:chOff x="657" y="120"/>
            <a:chExt cx="4377" cy="3809"/>
          </a:xfrm>
        </p:grpSpPr>
        <p:pic>
          <p:nvPicPr>
            <p:cNvPr id="13317" name="Picture 107" descr="Untitled-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7" y="120"/>
              <a:ext cx="4356" cy="1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318" name="Picture 108" descr="Untitled-1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8" y="981"/>
              <a:ext cx="4284" cy="1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319" name="Picture 109" descr="Untitled-1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9" y="1967"/>
              <a:ext cx="4302" cy="11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320" name="Picture 110" descr="Untitled-1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6" y="2867"/>
              <a:ext cx="4308" cy="10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321" name="Text Box 90"/>
            <p:cNvSpPr txBox="1">
              <a:spLocks noChangeArrowheads="1"/>
            </p:cNvSpPr>
            <p:nvPr/>
          </p:nvSpPr>
          <p:spPr bwMode="gray">
            <a:xfrm>
              <a:off x="2154" y="482"/>
              <a:ext cx="140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9pPr>
            </a:lstStyle>
            <a:p>
              <a:pPr algn="ctr" latinLnBrk="0"/>
              <a:r>
                <a:rPr kumimoji="0" lang="en-US" altLang="ko-KR">
                  <a:solidFill>
                    <a:schemeClr val="bg1"/>
                  </a:solidFill>
                  <a:latin typeface="Arial" charset="0"/>
                </a:rPr>
                <a:t>Click to add text</a:t>
              </a:r>
              <a:endParaRPr kumimoji="0" lang="en-US" altLang="ko-KR" b="0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13322" name="Text Box 111"/>
            <p:cNvSpPr txBox="1">
              <a:spLocks noChangeArrowheads="1"/>
            </p:cNvSpPr>
            <p:nvPr/>
          </p:nvSpPr>
          <p:spPr bwMode="gray">
            <a:xfrm>
              <a:off x="2154" y="1430"/>
              <a:ext cx="140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9pPr>
            </a:lstStyle>
            <a:p>
              <a:pPr algn="ctr" latinLnBrk="0"/>
              <a:r>
                <a:rPr kumimoji="0" lang="en-US" altLang="ko-KR">
                  <a:solidFill>
                    <a:schemeClr val="bg1"/>
                  </a:solidFill>
                  <a:latin typeface="Arial" charset="0"/>
                </a:rPr>
                <a:t>Click to add text</a:t>
              </a:r>
              <a:endParaRPr kumimoji="0" lang="en-US" altLang="ko-KR" b="0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13323" name="Text Box 112"/>
            <p:cNvSpPr txBox="1">
              <a:spLocks noChangeArrowheads="1"/>
            </p:cNvSpPr>
            <p:nvPr/>
          </p:nvSpPr>
          <p:spPr bwMode="gray">
            <a:xfrm>
              <a:off x="2154" y="2341"/>
              <a:ext cx="140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9pPr>
            </a:lstStyle>
            <a:p>
              <a:pPr algn="ctr" latinLnBrk="0"/>
              <a:r>
                <a:rPr kumimoji="0" lang="en-US" altLang="ko-KR">
                  <a:solidFill>
                    <a:schemeClr val="bg1"/>
                  </a:solidFill>
                  <a:latin typeface="Arial" charset="0"/>
                </a:rPr>
                <a:t>Click to add text</a:t>
              </a:r>
              <a:endParaRPr kumimoji="0" lang="en-US" altLang="ko-KR" b="0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13324" name="Text Box 113"/>
            <p:cNvSpPr txBox="1">
              <a:spLocks noChangeArrowheads="1"/>
            </p:cNvSpPr>
            <p:nvPr/>
          </p:nvSpPr>
          <p:spPr bwMode="gray">
            <a:xfrm>
              <a:off x="2154" y="3244"/>
              <a:ext cx="140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9pPr>
            </a:lstStyle>
            <a:p>
              <a:pPr algn="ctr" latinLnBrk="0"/>
              <a:r>
                <a:rPr kumimoji="0" lang="en-US" altLang="ko-KR">
                  <a:solidFill>
                    <a:schemeClr val="bg1"/>
                  </a:solidFill>
                  <a:latin typeface="Arial" charset="0"/>
                </a:rPr>
                <a:t>Click to add text</a:t>
              </a:r>
              <a:endParaRPr kumimoji="0" lang="en-US" altLang="ko-KR" b="0">
                <a:solidFill>
                  <a:schemeClr val="bg1"/>
                </a:solidFill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45710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기본 디자인">
  <a:themeElements>
    <a:clrScheme name="기본 디자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charset="-127"/>
            <a:ea typeface="굴림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charset="-127"/>
            <a:ea typeface="굴림" charset="-127"/>
          </a:defRPr>
        </a:defPPr>
      </a:lstStyle>
    </a:ln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17</Words>
  <Application>Microsoft Office PowerPoint</Application>
  <PresentationFormat>全屏显示(4:3)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Arial</vt:lpstr>
      <vt:lpstr>굴림</vt:lpstr>
      <vt:lpstr>Times New Roman</vt:lpstr>
      <vt:lpstr>기본 디자인</vt:lpstr>
      <vt:lpstr>DIAGRAM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DIAGRAM</dc:title>
  <dc:creator>pptfans.cn</dc:creator>
  <dc:description>DIAGRAM</dc:description>
  <cp:lastModifiedBy>k</cp:lastModifiedBy>
  <cp:revision>48</cp:revision>
  <dcterms:created xsi:type="dcterms:W3CDTF">2006-04-18T12:10:43Z</dcterms:created>
  <dcterms:modified xsi:type="dcterms:W3CDTF">2014-06-03T06:30:32Z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DIAGRAM</vt:lpwstr>
  </property>
  <property fmtid="{D5CDD505-2E9C-101B-9397-08002B2CF9AE}" pid="3" name="SlideDescription">
    <vt:lpwstr>DIAGRAM</vt:lpwstr>
  </property>
</Properties>
</file>