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51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PAPER SPEECH BUBBLES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479256" y="3731392"/>
            <a:ext cx="6293144" cy="2766402"/>
            <a:chOff x="1082022" y="3678325"/>
            <a:chExt cx="6583287" cy="2893947"/>
          </a:xfrm>
        </p:grpSpPr>
        <p:sp>
          <p:nvSpPr>
            <p:cNvPr id="5127" name="Freeform 7"/>
            <p:cNvSpPr>
              <a:spLocks/>
            </p:cNvSpPr>
            <p:nvPr/>
          </p:nvSpPr>
          <p:spPr bwMode="auto">
            <a:xfrm>
              <a:off x="6044081" y="3760379"/>
              <a:ext cx="1508293" cy="1404623"/>
            </a:xfrm>
            <a:custGeom>
              <a:avLst/>
              <a:gdLst/>
              <a:ahLst/>
              <a:cxnLst>
                <a:cxn ang="0">
                  <a:pos x="3195" y="0"/>
                </a:cxn>
                <a:cxn ang="0">
                  <a:pos x="3395" y="0"/>
                </a:cxn>
                <a:cxn ang="0">
                  <a:pos x="3395" y="247"/>
                </a:cxn>
                <a:cxn ang="0">
                  <a:pos x="3400" y="371"/>
                </a:cxn>
                <a:cxn ang="0">
                  <a:pos x="3400" y="808"/>
                </a:cxn>
                <a:cxn ang="0">
                  <a:pos x="3404" y="965"/>
                </a:cxn>
                <a:cxn ang="0">
                  <a:pos x="3404" y="1117"/>
                </a:cxn>
                <a:cxn ang="0">
                  <a:pos x="3400" y="1212"/>
                </a:cxn>
                <a:cxn ang="0">
                  <a:pos x="3395" y="1302"/>
                </a:cxn>
                <a:cxn ang="0">
                  <a:pos x="3385" y="1388"/>
                </a:cxn>
                <a:cxn ang="0">
                  <a:pos x="3376" y="1459"/>
                </a:cxn>
                <a:cxn ang="0">
                  <a:pos x="3357" y="1507"/>
                </a:cxn>
                <a:cxn ang="0">
                  <a:pos x="3381" y="1568"/>
                </a:cxn>
                <a:cxn ang="0">
                  <a:pos x="3400" y="1649"/>
                </a:cxn>
                <a:cxn ang="0">
                  <a:pos x="3409" y="1739"/>
                </a:cxn>
                <a:cxn ang="0">
                  <a:pos x="3409" y="2048"/>
                </a:cxn>
                <a:cxn ang="0">
                  <a:pos x="3414" y="2186"/>
                </a:cxn>
                <a:cxn ang="0">
                  <a:pos x="3414" y="2842"/>
                </a:cxn>
                <a:cxn ang="0">
                  <a:pos x="3419" y="3018"/>
                </a:cxn>
                <a:cxn ang="0">
                  <a:pos x="3419" y="3184"/>
                </a:cxn>
                <a:cxn ang="0">
                  <a:pos x="0" y="43"/>
                </a:cxn>
                <a:cxn ang="0">
                  <a:pos x="547" y="43"/>
                </a:cxn>
                <a:cxn ang="0">
                  <a:pos x="661" y="38"/>
                </a:cxn>
                <a:cxn ang="0">
                  <a:pos x="1137" y="38"/>
                </a:cxn>
                <a:cxn ang="0">
                  <a:pos x="1241" y="33"/>
                </a:cxn>
                <a:cxn ang="0">
                  <a:pos x="1755" y="33"/>
                </a:cxn>
                <a:cxn ang="0">
                  <a:pos x="1859" y="38"/>
                </a:cxn>
                <a:cxn ang="0">
                  <a:pos x="1973" y="43"/>
                </a:cxn>
                <a:cxn ang="0">
                  <a:pos x="2192" y="62"/>
                </a:cxn>
                <a:cxn ang="0">
                  <a:pos x="2292" y="76"/>
                </a:cxn>
                <a:cxn ang="0">
                  <a:pos x="2382" y="90"/>
                </a:cxn>
                <a:cxn ang="0">
                  <a:pos x="2454" y="114"/>
                </a:cxn>
                <a:cxn ang="0">
                  <a:pos x="2506" y="138"/>
                </a:cxn>
                <a:cxn ang="0">
                  <a:pos x="2530" y="171"/>
                </a:cxn>
                <a:cxn ang="0">
                  <a:pos x="2539" y="166"/>
                </a:cxn>
                <a:cxn ang="0">
                  <a:pos x="2558" y="147"/>
                </a:cxn>
                <a:cxn ang="0">
                  <a:pos x="2601" y="123"/>
                </a:cxn>
                <a:cxn ang="0">
                  <a:pos x="2663" y="95"/>
                </a:cxn>
                <a:cxn ang="0">
                  <a:pos x="2744" y="62"/>
                </a:cxn>
                <a:cxn ang="0">
                  <a:pos x="2848" y="33"/>
                </a:cxn>
                <a:cxn ang="0">
                  <a:pos x="2976" y="4"/>
                </a:cxn>
                <a:cxn ang="0">
                  <a:pos x="3095" y="4"/>
                </a:cxn>
                <a:cxn ang="0">
                  <a:pos x="3195" y="0"/>
                </a:cxn>
              </a:cxnLst>
              <a:rect l="0" t="0" r="r" b="b"/>
              <a:pathLst>
                <a:path w="3419" h="3184">
                  <a:moveTo>
                    <a:pt x="3195" y="0"/>
                  </a:moveTo>
                  <a:lnTo>
                    <a:pt x="3395" y="0"/>
                  </a:lnTo>
                  <a:lnTo>
                    <a:pt x="3395" y="247"/>
                  </a:lnTo>
                  <a:lnTo>
                    <a:pt x="3400" y="371"/>
                  </a:lnTo>
                  <a:lnTo>
                    <a:pt x="3400" y="808"/>
                  </a:lnTo>
                  <a:lnTo>
                    <a:pt x="3404" y="965"/>
                  </a:lnTo>
                  <a:lnTo>
                    <a:pt x="3404" y="1117"/>
                  </a:lnTo>
                  <a:lnTo>
                    <a:pt x="3400" y="1212"/>
                  </a:lnTo>
                  <a:lnTo>
                    <a:pt x="3395" y="1302"/>
                  </a:lnTo>
                  <a:lnTo>
                    <a:pt x="3385" y="1388"/>
                  </a:lnTo>
                  <a:lnTo>
                    <a:pt x="3376" y="1459"/>
                  </a:lnTo>
                  <a:lnTo>
                    <a:pt x="3357" y="1507"/>
                  </a:lnTo>
                  <a:lnTo>
                    <a:pt x="3381" y="1568"/>
                  </a:lnTo>
                  <a:lnTo>
                    <a:pt x="3400" y="1649"/>
                  </a:lnTo>
                  <a:lnTo>
                    <a:pt x="3409" y="1739"/>
                  </a:lnTo>
                  <a:lnTo>
                    <a:pt x="3409" y="2048"/>
                  </a:lnTo>
                  <a:lnTo>
                    <a:pt x="3414" y="2186"/>
                  </a:lnTo>
                  <a:lnTo>
                    <a:pt x="3414" y="2842"/>
                  </a:lnTo>
                  <a:lnTo>
                    <a:pt x="3419" y="3018"/>
                  </a:lnTo>
                  <a:lnTo>
                    <a:pt x="3419" y="3184"/>
                  </a:lnTo>
                  <a:lnTo>
                    <a:pt x="0" y="43"/>
                  </a:lnTo>
                  <a:lnTo>
                    <a:pt x="547" y="43"/>
                  </a:lnTo>
                  <a:lnTo>
                    <a:pt x="661" y="38"/>
                  </a:lnTo>
                  <a:lnTo>
                    <a:pt x="1137" y="38"/>
                  </a:lnTo>
                  <a:lnTo>
                    <a:pt x="1241" y="33"/>
                  </a:lnTo>
                  <a:lnTo>
                    <a:pt x="1755" y="33"/>
                  </a:lnTo>
                  <a:lnTo>
                    <a:pt x="1859" y="38"/>
                  </a:lnTo>
                  <a:lnTo>
                    <a:pt x="1973" y="43"/>
                  </a:lnTo>
                  <a:lnTo>
                    <a:pt x="2192" y="62"/>
                  </a:lnTo>
                  <a:lnTo>
                    <a:pt x="2292" y="76"/>
                  </a:lnTo>
                  <a:lnTo>
                    <a:pt x="2382" y="90"/>
                  </a:lnTo>
                  <a:lnTo>
                    <a:pt x="2454" y="114"/>
                  </a:lnTo>
                  <a:lnTo>
                    <a:pt x="2506" y="138"/>
                  </a:lnTo>
                  <a:lnTo>
                    <a:pt x="2530" y="171"/>
                  </a:lnTo>
                  <a:lnTo>
                    <a:pt x="2539" y="166"/>
                  </a:lnTo>
                  <a:lnTo>
                    <a:pt x="2558" y="147"/>
                  </a:lnTo>
                  <a:lnTo>
                    <a:pt x="2601" y="123"/>
                  </a:lnTo>
                  <a:lnTo>
                    <a:pt x="2663" y="95"/>
                  </a:lnTo>
                  <a:lnTo>
                    <a:pt x="2744" y="62"/>
                  </a:lnTo>
                  <a:lnTo>
                    <a:pt x="2848" y="33"/>
                  </a:lnTo>
                  <a:lnTo>
                    <a:pt x="2976" y="4"/>
                  </a:lnTo>
                  <a:lnTo>
                    <a:pt x="3095" y="4"/>
                  </a:lnTo>
                  <a:lnTo>
                    <a:pt x="3195" y="0"/>
                  </a:lnTo>
                  <a:close/>
                </a:path>
              </a:pathLst>
            </a:custGeom>
            <a:gradFill>
              <a:gsLst>
                <a:gs pos="27000">
                  <a:schemeClr val="bg1"/>
                </a:gs>
                <a:gs pos="59000">
                  <a:schemeClr val="bg1">
                    <a:lumMod val="85000"/>
                  </a:schemeClr>
                </a:gs>
              </a:gsLst>
              <a:lin ang="7800000" scaled="0"/>
            </a:gra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auto">
            <a:xfrm>
              <a:off x="6946234" y="3781113"/>
              <a:ext cx="213958" cy="4133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9" y="10"/>
                </a:cxn>
                <a:cxn ang="0">
                  <a:pos x="195" y="19"/>
                </a:cxn>
                <a:cxn ang="0">
                  <a:pos x="285" y="34"/>
                </a:cxn>
                <a:cxn ang="0">
                  <a:pos x="356" y="53"/>
                </a:cxn>
                <a:cxn ang="0">
                  <a:pos x="418" y="72"/>
                </a:cxn>
                <a:cxn ang="0">
                  <a:pos x="461" y="95"/>
                </a:cxn>
                <a:cxn ang="0">
                  <a:pos x="485" y="124"/>
                </a:cxn>
                <a:cxn ang="0">
                  <a:pos x="185" y="937"/>
                </a:cxn>
                <a:cxn ang="0">
                  <a:pos x="0" y="0"/>
                </a:cxn>
              </a:cxnLst>
              <a:rect l="0" t="0" r="r" b="b"/>
              <a:pathLst>
                <a:path w="485" h="937">
                  <a:moveTo>
                    <a:pt x="0" y="0"/>
                  </a:moveTo>
                  <a:lnTo>
                    <a:pt x="99" y="10"/>
                  </a:lnTo>
                  <a:lnTo>
                    <a:pt x="195" y="19"/>
                  </a:lnTo>
                  <a:lnTo>
                    <a:pt x="285" y="34"/>
                  </a:lnTo>
                  <a:lnTo>
                    <a:pt x="356" y="53"/>
                  </a:lnTo>
                  <a:lnTo>
                    <a:pt x="418" y="72"/>
                  </a:lnTo>
                  <a:lnTo>
                    <a:pt x="461" y="95"/>
                  </a:lnTo>
                  <a:lnTo>
                    <a:pt x="485" y="124"/>
                  </a:lnTo>
                  <a:lnTo>
                    <a:pt x="185" y="937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25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204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auto">
            <a:xfrm>
              <a:off x="7258568" y="4295054"/>
              <a:ext cx="285424" cy="186607"/>
            </a:xfrm>
            <a:custGeom>
              <a:avLst/>
              <a:gdLst/>
              <a:ahLst/>
              <a:cxnLst>
                <a:cxn ang="0">
                  <a:pos x="647" y="0"/>
                </a:cxn>
                <a:cxn ang="0">
                  <a:pos x="642" y="90"/>
                </a:cxn>
                <a:cxn ang="0">
                  <a:pos x="632" y="176"/>
                </a:cxn>
                <a:cxn ang="0">
                  <a:pos x="618" y="247"/>
                </a:cxn>
                <a:cxn ang="0">
                  <a:pos x="604" y="295"/>
                </a:cxn>
                <a:cxn ang="0">
                  <a:pos x="0" y="423"/>
                </a:cxn>
                <a:cxn ang="0">
                  <a:pos x="647" y="0"/>
                </a:cxn>
              </a:cxnLst>
              <a:rect l="0" t="0" r="r" b="b"/>
              <a:pathLst>
                <a:path w="647" h="423">
                  <a:moveTo>
                    <a:pt x="647" y="0"/>
                  </a:moveTo>
                  <a:lnTo>
                    <a:pt x="642" y="90"/>
                  </a:lnTo>
                  <a:lnTo>
                    <a:pt x="632" y="176"/>
                  </a:lnTo>
                  <a:lnTo>
                    <a:pt x="618" y="247"/>
                  </a:lnTo>
                  <a:lnTo>
                    <a:pt x="604" y="295"/>
                  </a:lnTo>
                  <a:lnTo>
                    <a:pt x="0" y="423"/>
                  </a:lnTo>
                  <a:lnTo>
                    <a:pt x="647" y="0"/>
                  </a:lnTo>
                  <a:close/>
                </a:path>
              </a:pathLst>
            </a:custGeom>
            <a:gradFill>
              <a:gsLst>
                <a:gs pos="40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30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 noEditPoints="1"/>
            </p:cNvSpPr>
            <p:nvPr/>
          </p:nvSpPr>
          <p:spPr bwMode="auto">
            <a:xfrm>
              <a:off x="1082022" y="3678325"/>
              <a:ext cx="6583287" cy="2893947"/>
            </a:xfrm>
            <a:custGeom>
              <a:avLst/>
              <a:gdLst/>
              <a:ahLst/>
              <a:cxnLst>
                <a:cxn ang="0">
                  <a:pos x="247" y="3085"/>
                </a:cxn>
                <a:cxn ang="0">
                  <a:pos x="152" y="1070"/>
                </a:cxn>
                <a:cxn ang="0">
                  <a:pos x="238" y="1255"/>
                </a:cxn>
                <a:cxn ang="0">
                  <a:pos x="209" y="433"/>
                </a:cxn>
                <a:cxn ang="0">
                  <a:pos x="109" y="656"/>
                </a:cxn>
                <a:cxn ang="0">
                  <a:pos x="238" y="675"/>
                </a:cxn>
                <a:cxn ang="0">
                  <a:pos x="14919" y="4383"/>
                </a:cxn>
                <a:cxn ang="0">
                  <a:pos x="14619" y="4526"/>
                </a:cxn>
                <a:cxn ang="0">
                  <a:pos x="14424" y="4502"/>
                </a:cxn>
                <a:cxn ang="0">
                  <a:pos x="13835" y="4497"/>
                </a:cxn>
                <a:cxn ang="0">
                  <a:pos x="13583" y="4511"/>
                </a:cxn>
                <a:cxn ang="0">
                  <a:pos x="13326" y="4526"/>
                </a:cxn>
                <a:cxn ang="0">
                  <a:pos x="13131" y="4483"/>
                </a:cxn>
                <a:cxn ang="0">
                  <a:pos x="12969" y="4488"/>
                </a:cxn>
                <a:cxn ang="0">
                  <a:pos x="12484" y="4488"/>
                </a:cxn>
                <a:cxn ang="0">
                  <a:pos x="11895" y="4497"/>
                </a:cxn>
                <a:cxn ang="0">
                  <a:pos x="11367" y="4492"/>
                </a:cxn>
                <a:cxn ang="0">
                  <a:pos x="11053" y="4545"/>
                </a:cxn>
                <a:cxn ang="0">
                  <a:pos x="10711" y="4530"/>
                </a:cxn>
                <a:cxn ang="0">
                  <a:pos x="10507" y="4535"/>
                </a:cxn>
                <a:cxn ang="0">
                  <a:pos x="10179" y="4507"/>
                </a:cxn>
                <a:cxn ang="0">
                  <a:pos x="9689" y="4516"/>
                </a:cxn>
                <a:cxn ang="0">
                  <a:pos x="9218" y="4488"/>
                </a:cxn>
                <a:cxn ang="0">
                  <a:pos x="9004" y="4492"/>
                </a:cxn>
                <a:cxn ang="0">
                  <a:pos x="6394" y="4564"/>
                </a:cxn>
                <a:cxn ang="0">
                  <a:pos x="5848" y="4540"/>
                </a:cxn>
                <a:cxn ang="0">
                  <a:pos x="5472" y="4559"/>
                </a:cxn>
                <a:cxn ang="0">
                  <a:pos x="5054" y="4573"/>
                </a:cxn>
                <a:cxn ang="0">
                  <a:pos x="4583" y="4545"/>
                </a:cxn>
                <a:cxn ang="0">
                  <a:pos x="4307" y="4559"/>
                </a:cxn>
                <a:cxn ang="0">
                  <a:pos x="4103" y="4573"/>
                </a:cxn>
                <a:cxn ang="0">
                  <a:pos x="3832" y="4573"/>
                </a:cxn>
                <a:cxn ang="0">
                  <a:pos x="3504" y="4564"/>
                </a:cxn>
                <a:cxn ang="0">
                  <a:pos x="3214" y="4554"/>
                </a:cxn>
                <a:cxn ang="0">
                  <a:pos x="2929" y="4540"/>
                </a:cxn>
                <a:cxn ang="0">
                  <a:pos x="2591" y="4492"/>
                </a:cxn>
                <a:cxn ang="0">
                  <a:pos x="2330" y="4530"/>
                </a:cxn>
                <a:cxn ang="0">
                  <a:pos x="2130" y="4483"/>
                </a:cxn>
                <a:cxn ang="0">
                  <a:pos x="1997" y="4464"/>
                </a:cxn>
                <a:cxn ang="0">
                  <a:pos x="1859" y="4459"/>
                </a:cxn>
                <a:cxn ang="0">
                  <a:pos x="1612" y="4440"/>
                </a:cxn>
                <a:cxn ang="0">
                  <a:pos x="1417" y="4464"/>
                </a:cxn>
                <a:cxn ang="0">
                  <a:pos x="1274" y="4464"/>
                </a:cxn>
                <a:cxn ang="0">
                  <a:pos x="1136" y="4497"/>
                </a:cxn>
                <a:cxn ang="0">
                  <a:pos x="1013" y="4540"/>
                </a:cxn>
                <a:cxn ang="0">
                  <a:pos x="818" y="4545"/>
                </a:cxn>
                <a:cxn ang="0">
                  <a:pos x="647" y="4440"/>
                </a:cxn>
                <a:cxn ang="0">
                  <a:pos x="504" y="4112"/>
                </a:cxn>
                <a:cxn ang="0">
                  <a:pos x="157" y="4122"/>
                </a:cxn>
                <a:cxn ang="0">
                  <a:pos x="95" y="3608"/>
                </a:cxn>
                <a:cxn ang="0">
                  <a:pos x="280" y="3779"/>
                </a:cxn>
                <a:cxn ang="0">
                  <a:pos x="90" y="3499"/>
                </a:cxn>
                <a:cxn ang="0">
                  <a:pos x="266" y="2510"/>
                </a:cxn>
                <a:cxn ang="0">
                  <a:pos x="247" y="2325"/>
                </a:cxn>
                <a:cxn ang="0">
                  <a:pos x="48" y="1735"/>
                </a:cxn>
                <a:cxn ang="0">
                  <a:pos x="257" y="1826"/>
                </a:cxn>
                <a:cxn ang="0">
                  <a:pos x="209" y="1659"/>
                </a:cxn>
                <a:cxn ang="0">
                  <a:pos x="200" y="57"/>
                </a:cxn>
                <a:cxn ang="0">
                  <a:pos x="3442" y="38"/>
                </a:cxn>
                <a:cxn ang="0">
                  <a:pos x="8610" y="62"/>
                </a:cxn>
              </a:cxnLst>
              <a:rect l="0" t="0" r="r" b="b"/>
              <a:pathLst>
                <a:path w="14923" h="6560">
                  <a:moveTo>
                    <a:pt x="176" y="2890"/>
                  </a:moveTo>
                  <a:lnTo>
                    <a:pt x="171" y="2895"/>
                  </a:lnTo>
                  <a:lnTo>
                    <a:pt x="176" y="2905"/>
                  </a:lnTo>
                  <a:lnTo>
                    <a:pt x="214" y="2943"/>
                  </a:lnTo>
                  <a:lnTo>
                    <a:pt x="219" y="2952"/>
                  </a:lnTo>
                  <a:lnTo>
                    <a:pt x="219" y="2990"/>
                  </a:lnTo>
                  <a:lnTo>
                    <a:pt x="223" y="3004"/>
                  </a:lnTo>
                  <a:lnTo>
                    <a:pt x="223" y="3019"/>
                  </a:lnTo>
                  <a:lnTo>
                    <a:pt x="228" y="3028"/>
                  </a:lnTo>
                  <a:lnTo>
                    <a:pt x="233" y="3043"/>
                  </a:lnTo>
                  <a:lnTo>
                    <a:pt x="242" y="3062"/>
                  </a:lnTo>
                  <a:lnTo>
                    <a:pt x="242" y="3071"/>
                  </a:lnTo>
                  <a:lnTo>
                    <a:pt x="247" y="3081"/>
                  </a:lnTo>
                  <a:lnTo>
                    <a:pt x="247" y="3085"/>
                  </a:lnTo>
                  <a:lnTo>
                    <a:pt x="242" y="3090"/>
                  </a:lnTo>
                  <a:lnTo>
                    <a:pt x="242" y="3095"/>
                  </a:lnTo>
                  <a:lnTo>
                    <a:pt x="252" y="3100"/>
                  </a:lnTo>
                  <a:lnTo>
                    <a:pt x="261" y="3114"/>
                  </a:lnTo>
                  <a:lnTo>
                    <a:pt x="271" y="3138"/>
                  </a:lnTo>
                  <a:lnTo>
                    <a:pt x="271" y="3171"/>
                  </a:lnTo>
                  <a:lnTo>
                    <a:pt x="537" y="3166"/>
                  </a:lnTo>
                  <a:lnTo>
                    <a:pt x="537" y="2890"/>
                  </a:lnTo>
                  <a:lnTo>
                    <a:pt x="176" y="2890"/>
                  </a:lnTo>
                  <a:close/>
                  <a:moveTo>
                    <a:pt x="133" y="1037"/>
                  </a:moveTo>
                  <a:lnTo>
                    <a:pt x="143" y="1046"/>
                  </a:lnTo>
                  <a:lnTo>
                    <a:pt x="147" y="1056"/>
                  </a:lnTo>
                  <a:lnTo>
                    <a:pt x="152" y="1060"/>
                  </a:lnTo>
                  <a:lnTo>
                    <a:pt x="152" y="1070"/>
                  </a:lnTo>
                  <a:lnTo>
                    <a:pt x="162" y="1075"/>
                  </a:lnTo>
                  <a:lnTo>
                    <a:pt x="166" y="1084"/>
                  </a:lnTo>
                  <a:lnTo>
                    <a:pt x="176" y="1089"/>
                  </a:lnTo>
                  <a:lnTo>
                    <a:pt x="190" y="1117"/>
                  </a:lnTo>
                  <a:lnTo>
                    <a:pt x="181" y="1136"/>
                  </a:lnTo>
                  <a:lnTo>
                    <a:pt x="171" y="1146"/>
                  </a:lnTo>
                  <a:lnTo>
                    <a:pt x="171" y="1155"/>
                  </a:lnTo>
                  <a:lnTo>
                    <a:pt x="176" y="1165"/>
                  </a:lnTo>
                  <a:lnTo>
                    <a:pt x="181" y="1170"/>
                  </a:lnTo>
                  <a:lnTo>
                    <a:pt x="185" y="1179"/>
                  </a:lnTo>
                  <a:lnTo>
                    <a:pt x="195" y="1193"/>
                  </a:lnTo>
                  <a:lnTo>
                    <a:pt x="200" y="1208"/>
                  </a:lnTo>
                  <a:lnTo>
                    <a:pt x="228" y="1236"/>
                  </a:lnTo>
                  <a:lnTo>
                    <a:pt x="238" y="1255"/>
                  </a:lnTo>
                  <a:lnTo>
                    <a:pt x="247" y="1284"/>
                  </a:lnTo>
                  <a:lnTo>
                    <a:pt x="261" y="1331"/>
                  </a:lnTo>
                  <a:lnTo>
                    <a:pt x="518" y="1327"/>
                  </a:lnTo>
                  <a:lnTo>
                    <a:pt x="523" y="1046"/>
                  </a:lnTo>
                  <a:lnTo>
                    <a:pt x="133" y="1037"/>
                  </a:lnTo>
                  <a:close/>
                  <a:moveTo>
                    <a:pt x="257" y="423"/>
                  </a:moveTo>
                  <a:lnTo>
                    <a:pt x="257" y="428"/>
                  </a:lnTo>
                  <a:lnTo>
                    <a:pt x="252" y="433"/>
                  </a:lnTo>
                  <a:lnTo>
                    <a:pt x="247" y="442"/>
                  </a:lnTo>
                  <a:lnTo>
                    <a:pt x="242" y="447"/>
                  </a:lnTo>
                  <a:lnTo>
                    <a:pt x="233" y="447"/>
                  </a:lnTo>
                  <a:lnTo>
                    <a:pt x="223" y="442"/>
                  </a:lnTo>
                  <a:lnTo>
                    <a:pt x="219" y="438"/>
                  </a:lnTo>
                  <a:lnTo>
                    <a:pt x="209" y="433"/>
                  </a:lnTo>
                  <a:lnTo>
                    <a:pt x="204" y="433"/>
                  </a:lnTo>
                  <a:lnTo>
                    <a:pt x="185" y="438"/>
                  </a:lnTo>
                  <a:lnTo>
                    <a:pt x="157" y="442"/>
                  </a:lnTo>
                  <a:lnTo>
                    <a:pt x="109" y="442"/>
                  </a:lnTo>
                  <a:lnTo>
                    <a:pt x="24" y="666"/>
                  </a:lnTo>
                  <a:lnTo>
                    <a:pt x="38" y="666"/>
                  </a:lnTo>
                  <a:lnTo>
                    <a:pt x="48" y="671"/>
                  </a:lnTo>
                  <a:lnTo>
                    <a:pt x="71" y="671"/>
                  </a:lnTo>
                  <a:lnTo>
                    <a:pt x="76" y="666"/>
                  </a:lnTo>
                  <a:lnTo>
                    <a:pt x="81" y="666"/>
                  </a:lnTo>
                  <a:lnTo>
                    <a:pt x="81" y="671"/>
                  </a:lnTo>
                  <a:lnTo>
                    <a:pt x="90" y="671"/>
                  </a:lnTo>
                  <a:lnTo>
                    <a:pt x="95" y="666"/>
                  </a:lnTo>
                  <a:lnTo>
                    <a:pt x="109" y="656"/>
                  </a:lnTo>
                  <a:lnTo>
                    <a:pt x="119" y="652"/>
                  </a:lnTo>
                  <a:lnTo>
                    <a:pt x="128" y="642"/>
                  </a:lnTo>
                  <a:lnTo>
                    <a:pt x="138" y="637"/>
                  </a:lnTo>
                  <a:lnTo>
                    <a:pt x="143" y="633"/>
                  </a:lnTo>
                  <a:lnTo>
                    <a:pt x="143" y="628"/>
                  </a:lnTo>
                  <a:lnTo>
                    <a:pt x="147" y="623"/>
                  </a:lnTo>
                  <a:lnTo>
                    <a:pt x="157" y="628"/>
                  </a:lnTo>
                  <a:lnTo>
                    <a:pt x="166" y="628"/>
                  </a:lnTo>
                  <a:lnTo>
                    <a:pt x="176" y="633"/>
                  </a:lnTo>
                  <a:lnTo>
                    <a:pt x="223" y="633"/>
                  </a:lnTo>
                  <a:lnTo>
                    <a:pt x="228" y="637"/>
                  </a:lnTo>
                  <a:lnTo>
                    <a:pt x="233" y="647"/>
                  </a:lnTo>
                  <a:lnTo>
                    <a:pt x="233" y="661"/>
                  </a:lnTo>
                  <a:lnTo>
                    <a:pt x="238" y="675"/>
                  </a:lnTo>
                  <a:lnTo>
                    <a:pt x="238" y="690"/>
                  </a:lnTo>
                  <a:lnTo>
                    <a:pt x="247" y="704"/>
                  </a:lnTo>
                  <a:lnTo>
                    <a:pt x="252" y="709"/>
                  </a:lnTo>
                  <a:lnTo>
                    <a:pt x="261" y="713"/>
                  </a:lnTo>
                  <a:lnTo>
                    <a:pt x="518" y="704"/>
                  </a:lnTo>
                  <a:lnTo>
                    <a:pt x="523" y="428"/>
                  </a:lnTo>
                  <a:lnTo>
                    <a:pt x="257" y="423"/>
                  </a:lnTo>
                  <a:close/>
                  <a:moveTo>
                    <a:pt x="10649" y="0"/>
                  </a:moveTo>
                  <a:lnTo>
                    <a:pt x="11248" y="0"/>
                  </a:lnTo>
                  <a:lnTo>
                    <a:pt x="14919" y="3370"/>
                  </a:lnTo>
                  <a:lnTo>
                    <a:pt x="14919" y="3532"/>
                  </a:lnTo>
                  <a:lnTo>
                    <a:pt x="14923" y="3684"/>
                  </a:lnTo>
                  <a:lnTo>
                    <a:pt x="14923" y="4307"/>
                  </a:lnTo>
                  <a:lnTo>
                    <a:pt x="14919" y="4383"/>
                  </a:lnTo>
                  <a:lnTo>
                    <a:pt x="14919" y="4445"/>
                  </a:lnTo>
                  <a:lnTo>
                    <a:pt x="14914" y="4492"/>
                  </a:lnTo>
                  <a:lnTo>
                    <a:pt x="14914" y="4507"/>
                  </a:lnTo>
                  <a:lnTo>
                    <a:pt x="14900" y="4511"/>
                  </a:lnTo>
                  <a:lnTo>
                    <a:pt x="14890" y="4511"/>
                  </a:lnTo>
                  <a:lnTo>
                    <a:pt x="14871" y="4507"/>
                  </a:lnTo>
                  <a:lnTo>
                    <a:pt x="14838" y="4502"/>
                  </a:lnTo>
                  <a:lnTo>
                    <a:pt x="14785" y="4502"/>
                  </a:lnTo>
                  <a:lnTo>
                    <a:pt x="14771" y="4507"/>
                  </a:lnTo>
                  <a:lnTo>
                    <a:pt x="14762" y="4511"/>
                  </a:lnTo>
                  <a:lnTo>
                    <a:pt x="14747" y="4516"/>
                  </a:lnTo>
                  <a:lnTo>
                    <a:pt x="14662" y="4516"/>
                  </a:lnTo>
                  <a:lnTo>
                    <a:pt x="14648" y="4521"/>
                  </a:lnTo>
                  <a:lnTo>
                    <a:pt x="14619" y="4526"/>
                  </a:lnTo>
                  <a:lnTo>
                    <a:pt x="14591" y="4526"/>
                  </a:lnTo>
                  <a:lnTo>
                    <a:pt x="14562" y="4521"/>
                  </a:lnTo>
                  <a:lnTo>
                    <a:pt x="14548" y="4516"/>
                  </a:lnTo>
                  <a:lnTo>
                    <a:pt x="14538" y="4511"/>
                  </a:lnTo>
                  <a:lnTo>
                    <a:pt x="14524" y="4511"/>
                  </a:lnTo>
                  <a:lnTo>
                    <a:pt x="14514" y="4516"/>
                  </a:lnTo>
                  <a:lnTo>
                    <a:pt x="14486" y="4516"/>
                  </a:lnTo>
                  <a:lnTo>
                    <a:pt x="14472" y="4502"/>
                  </a:lnTo>
                  <a:lnTo>
                    <a:pt x="14467" y="4502"/>
                  </a:lnTo>
                  <a:lnTo>
                    <a:pt x="14462" y="4507"/>
                  </a:lnTo>
                  <a:lnTo>
                    <a:pt x="14462" y="4511"/>
                  </a:lnTo>
                  <a:lnTo>
                    <a:pt x="14448" y="4511"/>
                  </a:lnTo>
                  <a:lnTo>
                    <a:pt x="14438" y="4507"/>
                  </a:lnTo>
                  <a:lnTo>
                    <a:pt x="14424" y="4502"/>
                  </a:lnTo>
                  <a:lnTo>
                    <a:pt x="14377" y="4483"/>
                  </a:lnTo>
                  <a:lnTo>
                    <a:pt x="14334" y="4478"/>
                  </a:lnTo>
                  <a:lnTo>
                    <a:pt x="14201" y="4478"/>
                  </a:lnTo>
                  <a:lnTo>
                    <a:pt x="14172" y="4473"/>
                  </a:lnTo>
                  <a:lnTo>
                    <a:pt x="14158" y="4473"/>
                  </a:lnTo>
                  <a:lnTo>
                    <a:pt x="14139" y="4483"/>
                  </a:lnTo>
                  <a:lnTo>
                    <a:pt x="14125" y="4488"/>
                  </a:lnTo>
                  <a:lnTo>
                    <a:pt x="14115" y="4497"/>
                  </a:lnTo>
                  <a:lnTo>
                    <a:pt x="14091" y="4497"/>
                  </a:lnTo>
                  <a:lnTo>
                    <a:pt x="14063" y="4511"/>
                  </a:lnTo>
                  <a:lnTo>
                    <a:pt x="13887" y="4511"/>
                  </a:lnTo>
                  <a:lnTo>
                    <a:pt x="13849" y="4492"/>
                  </a:lnTo>
                  <a:lnTo>
                    <a:pt x="13839" y="4492"/>
                  </a:lnTo>
                  <a:lnTo>
                    <a:pt x="13835" y="4497"/>
                  </a:lnTo>
                  <a:lnTo>
                    <a:pt x="13835" y="4511"/>
                  </a:lnTo>
                  <a:lnTo>
                    <a:pt x="13806" y="4511"/>
                  </a:lnTo>
                  <a:lnTo>
                    <a:pt x="13787" y="4516"/>
                  </a:lnTo>
                  <a:lnTo>
                    <a:pt x="13754" y="4516"/>
                  </a:lnTo>
                  <a:lnTo>
                    <a:pt x="13735" y="4507"/>
                  </a:lnTo>
                  <a:lnTo>
                    <a:pt x="13730" y="4502"/>
                  </a:lnTo>
                  <a:lnTo>
                    <a:pt x="13721" y="4497"/>
                  </a:lnTo>
                  <a:lnTo>
                    <a:pt x="13706" y="4497"/>
                  </a:lnTo>
                  <a:lnTo>
                    <a:pt x="13682" y="4507"/>
                  </a:lnTo>
                  <a:lnTo>
                    <a:pt x="13659" y="4511"/>
                  </a:lnTo>
                  <a:lnTo>
                    <a:pt x="13611" y="4511"/>
                  </a:lnTo>
                  <a:lnTo>
                    <a:pt x="13597" y="4507"/>
                  </a:lnTo>
                  <a:lnTo>
                    <a:pt x="13592" y="4511"/>
                  </a:lnTo>
                  <a:lnTo>
                    <a:pt x="13583" y="4511"/>
                  </a:lnTo>
                  <a:lnTo>
                    <a:pt x="13578" y="4516"/>
                  </a:lnTo>
                  <a:lnTo>
                    <a:pt x="13545" y="4516"/>
                  </a:lnTo>
                  <a:lnTo>
                    <a:pt x="13540" y="4521"/>
                  </a:lnTo>
                  <a:lnTo>
                    <a:pt x="13516" y="4521"/>
                  </a:lnTo>
                  <a:lnTo>
                    <a:pt x="13502" y="4516"/>
                  </a:lnTo>
                  <a:lnTo>
                    <a:pt x="13435" y="4516"/>
                  </a:lnTo>
                  <a:lnTo>
                    <a:pt x="13373" y="4511"/>
                  </a:lnTo>
                  <a:lnTo>
                    <a:pt x="13359" y="4511"/>
                  </a:lnTo>
                  <a:lnTo>
                    <a:pt x="13350" y="4507"/>
                  </a:lnTo>
                  <a:lnTo>
                    <a:pt x="13340" y="4511"/>
                  </a:lnTo>
                  <a:lnTo>
                    <a:pt x="13335" y="4516"/>
                  </a:lnTo>
                  <a:lnTo>
                    <a:pt x="13335" y="4521"/>
                  </a:lnTo>
                  <a:lnTo>
                    <a:pt x="13331" y="4526"/>
                  </a:lnTo>
                  <a:lnTo>
                    <a:pt x="13326" y="4526"/>
                  </a:lnTo>
                  <a:lnTo>
                    <a:pt x="13312" y="4530"/>
                  </a:lnTo>
                  <a:lnTo>
                    <a:pt x="13297" y="4530"/>
                  </a:lnTo>
                  <a:lnTo>
                    <a:pt x="13283" y="4535"/>
                  </a:lnTo>
                  <a:lnTo>
                    <a:pt x="13274" y="4535"/>
                  </a:lnTo>
                  <a:lnTo>
                    <a:pt x="13269" y="4530"/>
                  </a:lnTo>
                  <a:lnTo>
                    <a:pt x="13269" y="4516"/>
                  </a:lnTo>
                  <a:lnTo>
                    <a:pt x="13264" y="4516"/>
                  </a:lnTo>
                  <a:lnTo>
                    <a:pt x="13259" y="4511"/>
                  </a:lnTo>
                  <a:lnTo>
                    <a:pt x="13198" y="4511"/>
                  </a:lnTo>
                  <a:lnTo>
                    <a:pt x="13169" y="4502"/>
                  </a:lnTo>
                  <a:lnTo>
                    <a:pt x="13160" y="4492"/>
                  </a:lnTo>
                  <a:lnTo>
                    <a:pt x="13150" y="4488"/>
                  </a:lnTo>
                  <a:lnTo>
                    <a:pt x="13136" y="4483"/>
                  </a:lnTo>
                  <a:lnTo>
                    <a:pt x="13131" y="4483"/>
                  </a:lnTo>
                  <a:lnTo>
                    <a:pt x="13122" y="4488"/>
                  </a:lnTo>
                  <a:lnTo>
                    <a:pt x="13117" y="4488"/>
                  </a:lnTo>
                  <a:lnTo>
                    <a:pt x="13112" y="4492"/>
                  </a:lnTo>
                  <a:lnTo>
                    <a:pt x="13098" y="4497"/>
                  </a:lnTo>
                  <a:lnTo>
                    <a:pt x="13088" y="4502"/>
                  </a:lnTo>
                  <a:lnTo>
                    <a:pt x="13041" y="4502"/>
                  </a:lnTo>
                  <a:lnTo>
                    <a:pt x="13041" y="4516"/>
                  </a:lnTo>
                  <a:lnTo>
                    <a:pt x="13031" y="4507"/>
                  </a:lnTo>
                  <a:lnTo>
                    <a:pt x="13022" y="4502"/>
                  </a:lnTo>
                  <a:lnTo>
                    <a:pt x="13003" y="4502"/>
                  </a:lnTo>
                  <a:lnTo>
                    <a:pt x="12993" y="4497"/>
                  </a:lnTo>
                  <a:lnTo>
                    <a:pt x="12984" y="4488"/>
                  </a:lnTo>
                  <a:lnTo>
                    <a:pt x="12974" y="4483"/>
                  </a:lnTo>
                  <a:lnTo>
                    <a:pt x="12969" y="4488"/>
                  </a:lnTo>
                  <a:lnTo>
                    <a:pt x="12955" y="4492"/>
                  </a:lnTo>
                  <a:lnTo>
                    <a:pt x="12941" y="4502"/>
                  </a:lnTo>
                  <a:lnTo>
                    <a:pt x="12912" y="4511"/>
                  </a:lnTo>
                  <a:lnTo>
                    <a:pt x="12903" y="4516"/>
                  </a:lnTo>
                  <a:lnTo>
                    <a:pt x="12893" y="4516"/>
                  </a:lnTo>
                  <a:lnTo>
                    <a:pt x="12865" y="4530"/>
                  </a:lnTo>
                  <a:lnTo>
                    <a:pt x="12822" y="4530"/>
                  </a:lnTo>
                  <a:lnTo>
                    <a:pt x="12765" y="4521"/>
                  </a:lnTo>
                  <a:lnTo>
                    <a:pt x="12684" y="4521"/>
                  </a:lnTo>
                  <a:lnTo>
                    <a:pt x="12660" y="4526"/>
                  </a:lnTo>
                  <a:lnTo>
                    <a:pt x="12641" y="4521"/>
                  </a:lnTo>
                  <a:lnTo>
                    <a:pt x="12608" y="4511"/>
                  </a:lnTo>
                  <a:lnTo>
                    <a:pt x="12556" y="4497"/>
                  </a:lnTo>
                  <a:lnTo>
                    <a:pt x="12484" y="4488"/>
                  </a:lnTo>
                  <a:lnTo>
                    <a:pt x="12432" y="4488"/>
                  </a:lnTo>
                  <a:lnTo>
                    <a:pt x="12427" y="4492"/>
                  </a:lnTo>
                  <a:lnTo>
                    <a:pt x="12385" y="4492"/>
                  </a:lnTo>
                  <a:lnTo>
                    <a:pt x="12380" y="4488"/>
                  </a:lnTo>
                  <a:lnTo>
                    <a:pt x="12218" y="4488"/>
                  </a:lnTo>
                  <a:lnTo>
                    <a:pt x="12185" y="4483"/>
                  </a:lnTo>
                  <a:lnTo>
                    <a:pt x="12152" y="4483"/>
                  </a:lnTo>
                  <a:lnTo>
                    <a:pt x="12118" y="4478"/>
                  </a:lnTo>
                  <a:lnTo>
                    <a:pt x="12095" y="4473"/>
                  </a:lnTo>
                  <a:lnTo>
                    <a:pt x="12076" y="4473"/>
                  </a:lnTo>
                  <a:lnTo>
                    <a:pt x="12057" y="4478"/>
                  </a:lnTo>
                  <a:lnTo>
                    <a:pt x="12033" y="4483"/>
                  </a:lnTo>
                  <a:lnTo>
                    <a:pt x="11923" y="4483"/>
                  </a:lnTo>
                  <a:lnTo>
                    <a:pt x="11895" y="4497"/>
                  </a:lnTo>
                  <a:lnTo>
                    <a:pt x="11871" y="4511"/>
                  </a:lnTo>
                  <a:lnTo>
                    <a:pt x="11857" y="4516"/>
                  </a:lnTo>
                  <a:lnTo>
                    <a:pt x="11833" y="4516"/>
                  </a:lnTo>
                  <a:lnTo>
                    <a:pt x="11800" y="4502"/>
                  </a:lnTo>
                  <a:lnTo>
                    <a:pt x="11767" y="4492"/>
                  </a:lnTo>
                  <a:lnTo>
                    <a:pt x="11743" y="4492"/>
                  </a:lnTo>
                  <a:lnTo>
                    <a:pt x="11729" y="4497"/>
                  </a:lnTo>
                  <a:lnTo>
                    <a:pt x="11710" y="4502"/>
                  </a:lnTo>
                  <a:lnTo>
                    <a:pt x="11562" y="4502"/>
                  </a:lnTo>
                  <a:lnTo>
                    <a:pt x="11534" y="4507"/>
                  </a:lnTo>
                  <a:lnTo>
                    <a:pt x="11496" y="4507"/>
                  </a:lnTo>
                  <a:lnTo>
                    <a:pt x="11410" y="4497"/>
                  </a:lnTo>
                  <a:lnTo>
                    <a:pt x="11377" y="4492"/>
                  </a:lnTo>
                  <a:lnTo>
                    <a:pt x="11367" y="4492"/>
                  </a:lnTo>
                  <a:lnTo>
                    <a:pt x="11358" y="4497"/>
                  </a:lnTo>
                  <a:lnTo>
                    <a:pt x="11358" y="4502"/>
                  </a:lnTo>
                  <a:lnTo>
                    <a:pt x="11339" y="4521"/>
                  </a:lnTo>
                  <a:lnTo>
                    <a:pt x="11315" y="4530"/>
                  </a:lnTo>
                  <a:lnTo>
                    <a:pt x="11282" y="4535"/>
                  </a:lnTo>
                  <a:lnTo>
                    <a:pt x="11248" y="4535"/>
                  </a:lnTo>
                  <a:lnTo>
                    <a:pt x="11215" y="4530"/>
                  </a:lnTo>
                  <a:lnTo>
                    <a:pt x="11130" y="4530"/>
                  </a:lnTo>
                  <a:lnTo>
                    <a:pt x="11096" y="4535"/>
                  </a:lnTo>
                  <a:lnTo>
                    <a:pt x="11082" y="4535"/>
                  </a:lnTo>
                  <a:lnTo>
                    <a:pt x="11072" y="4540"/>
                  </a:lnTo>
                  <a:lnTo>
                    <a:pt x="11063" y="4540"/>
                  </a:lnTo>
                  <a:lnTo>
                    <a:pt x="11058" y="4545"/>
                  </a:lnTo>
                  <a:lnTo>
                    <a:pt x="11053" y="4545"/>
                  </a:lnTo>
                  <a:lnTo>
                    <a:pt x="11044" y="4549"/>
                  </a:lnTo>
                  <a:lnTo>
                    <a:pt x="11006" y="4549"/>
                  </a:lnTo>
                  <a:lnTo>
                    <a:pt x="10982" y="4545"/>
                  </a:lnTo>
                  <a:lnTo>
                    <a:pt x="10954" y="4540"/>
                  </a:lnTo>
                  <a:lnTo>
                    <a:pt x="10911" y="4540"/>
                  </a:lnTo>
                  <a:lnTo>
                    <a:pt x="10897" y="4535"/>
                  </a:lnTo>
                  <a:lnTo>
                    <a:pt x="10882" y="4535"/>
                  </a:lnTo>
                  <a:lnTo>
                    <a:pt x="10868" y="4530"/>
                  </a:lnTo>
                  <a:lnTo>
                    <a:pt x="10849" y="4526"/>
                  </a:lnTo>
                  <a:lnTo>
                    <a:pt x="10835" y="4521"/>
                  </a:lnTo>
                  <a:lnTo>
                    <a:pt x="10820" y="4521"/>
                  </a:lnTo>
                  <a:lnTo>
                    <a:pt x="10801" y="4526"/>
                  </a:lnTo>
                  <a:lnTo>
                    <a:pt x="10768" y="4530"/>
                  </a:lnTo>
                  <a:lnTo>
                    <a:pt x="10711" y="4530"/>
                  </a:lnTo>
                  <a:lnTo>
                    <a:pt x="10697" y="4526"/>
                  </a:lnTo>
                  <a:lnTo>
                    <a:pt x="10687" y="4521"/>
                  </a:lnTo>
                  <a:lnTo>
                    <a:pt x="10673" y="4516"/>
                  </a:lnTo>
                  <a:lnTo>
                    <a:pt x="10659" y="4516"/>
                  </a:lnTo>
                  <a:lnTo>
                    <a:pt x="10640" y="4521"/>
                  </a:lnTo>
                  <a:lnTo>
                    <a:pt x="10626" y="4526"/>
                  </a:lnTo>
                  <a:lnTo>
                    <a:pt x="10616" y="4530"/>
                  </a:lnTo>
                  <a:lnTo>
                    <a:pt x="10611" y="4535"/>
                  </a:lnTo>
                  <a:lnTo>
                    <a:pt x="10597" y="4535"/>
                  </a:lnTo>
                  <a:lnTo>
                    <a:pt x="10588" y="4530"/>
                  </a:lnTo>
                  <a:lnTo>
                    <a:pt x="10573" y="4526"/>
                  </a:lnTo>
                  <a:lnTo>
                    <a:pt x="10554" y="4526"/>
                  </a:lnTo>
                  <a:lnTo>
                    <a:pt x="10535" y="4535"/>
                  </a:lnTo>
                  <a:lnTo>
                    <a:pt x="10507" y="4535"/>
                  </a:lnTo>
                  <a:lnTo>
                    <a:pt x="10488" y="4530"/>
                  </a:lnTo>
                  <a:lnTo>
                    <a:pt x="10473" y="4526"/>
                  </a:lnTo>
                  <a:lnTo>
                    <a:pt x="10464" y="4521"/>
                  </a:lnTo>
                  <a:lnTo>
                    <a:pt x="10454" y="4521"/>
                  </a:lnTo>
                  <a:lnTo>
                    <a:pt x="10440" y="4526"/>
                  </a:lnTo>
                  <a:lnTo>
                    <a:pt x="10431" y="4526"/>
                  </a:lnTo>
                  <a:lnTo>
                    <a:pt x="10412" y="4530"/>
                  </a:lnTo>
                  <a:lnTo>
                    <a:pt x="10388" y="4530"/>
                  </a:lnTo>
                  <a:lnTo>
                    <a:pt x="10378" y="4535"/>
                  </a:lnTo>
                  <a:lnTo>
                    <a:pt x="10340" y="4535"/>
                  </a:lnTo>
                  <a:lnTo>
                    <a:pt x="10312" y="4530"/>
                  </a:lnTo>
                  <a:lnTo>
                    <a:pt x="10288" y="4526"/>
                  </a:lnTo>
                  <a:lnTo>
                    <a:pt x="10255" y="4526"/>
                  </a:lnTo>
                  <a:lnTo>
                    <a:pt x="10179" y="4507"/>
                  </a:lnTo>
                  <a:lnTo>
                    <a:pt x="10155" y="4502"/>
                  </a:lnTo>
                  <a:lnTo>
                    <a:pt x="10074" y="4502"/>
                  </a:lnTo>
                  <a:lnTo>
                    <a:pt x="10050" y="4507"/>
                  </a:lnTo>
                  <a:lnTo>
                    <a:pt x="10012" y="4516"/>
                  </a:lnTo>
                  <a:lnTo>
                    <a:pt x="9965" y="4526"/>
                  </a:lnTo>
                  <a:lnTo>
                    <a:pt x="9931" y="4530"/>
                  </a:lnTo>
                  <a:lnTo>
                    <a:pt x="9908" y="4535"/>
                  </a:lnTo>
                  <a:lnTo>
                    <a:pt x="9870" y="4526"/>
                  </a:lnTo>
                  <a:lnTo>
                    <a:pt x="9813" y="4507"/>
                  </a:lnTo>
                  <a:lnTo>
                    <a:pt x="9803" y="4511"/>
                  </a:lnTo>
                  <a:lnTo>
                    <a:pt x="9789" y="4516"/>
                  </a:lnTo>
                  <a:lnTo>
                    <a:pt x="9770" y="4521"/>
                  </a:lnTo>
                  <a:lnTo>
                    <a:pt x="9732" y="4521"/>
                  </a:lnTo>
                  <a:lnTo>
                    <a:pt x="9689" y="4516"/>
                  </a:lnTo>
                  <a:lnTo>
                    <a:pt x="9665" y="4516"/>
                  </a:lnTo>
                  <a:lnTo>
                    <a:pt x="9651" y="4511"/>
                  </a:lnTo>
                  <a:lnTo>
                    <a:pt x="9589" y="4511"/>
                  </a:lnTo>
                  <a:lnTo>
                    <a:pt x="9570" y="4507"/>
                  </a:lnTo>
                  <a:lnTo>
                    <a:pt x="9556" y="4497"/>
                  </a:lnTo>
                  <a:lnTo>
                    <a:pt x="9532" y="4483"/>
                  </a:lnTo>
                  <a:lnTo>
                    <a:pt x="9508" y="4483"/>
                  </a:lnTo>
                  <a:lnTo>
                    <a:pt x="9470" y="4488"/>
                  </a:lnTo>
                  <a:lnTo>
                    <a:pt x="9428" y="4492"/>
                  </a:lnTo>
                  <a:lnTo>
                    <a:pt x="9394" y="4488"/>
                  </a:lnTo>
                  <a:lnTo>
                    <a:pt x="9380" y="4483"/>
                  </a:lnTo>
                  <a:lnTo>
                    <a:pt x="9351" y="4483"/>
                  </a:lnTo>
                  <a:lnTo>
                    <a:pt x="9332" y="4488"/>
                  </a:lnTo>
                  <a:lnTo>
                    <a:pt x="9218" y="4488"/>
                  </a:lnTo>
                  <a:lnTo>
                    <a:pt x="9214" y="4492"/>
                  </a:lnTo>
                  <a:lnTo>
                    <a:pt x="9204" y="4492"/>
                  </a:lnTo>
                  <a:lnTo>
                    <a:pt x="9185" y="4497"/>
                  </a:lnTo>
                  <a:lnTo>
                    <a:pt x="9157" y="4507"/>
                  </a:lnTo>
                  <a:lnTo>
                    <a:pt x="9138" y="4511"/>
                  </a:lnTo>
                  <a:lnTo>
                    <a:pt x="9104" y="4511"/>
                  </a:lnTo>
                  <a:lnTo>
                    <a:pt x="9095" y="4507"/>
                  </a:lnTo>
                  <a:lnTo>
                    <a:pt x="9080" y="4507"/>
                  </a:lnTo>
                  <a:lnTo>
                    <a:pt x="9071" y="4502"/>
                  </a:lnTo>
                  <a:lnTo>
                    <a:pt x="9038" y="4502"/>
                  </a:lnTo>
                  <a:lnTo>
                    <a:pt x="9028" y="4497"/>
                  </a:lnTo>
                  <a:lnTo>
                    <a:pt x="9023" y="4492"/>
                  </a:lnTo>
                  <a:lnTo>
                    <a:pt x="9014" y="4488"/>
                  </a:lnTo>
                  <a:lnTo>
                    <a:pt x="9004" y="4492"/>
                  </a:lnTo>
                  <a:lnTo>
                    <a:pt x="8990" y="4497"/>
                  </a:lnTo>
                  <a:lnTo>
                    <a:pt x="8971" y="4507"/>
                  </a:lnTo>
                  <a:lnTo>
                    <a:pt x="8938" y="4511"/>
                  </a:lnTo>
                  <a:lnTo>
                    <a:pt x="8905" y="4507"/>
                  </a:lnTo>
                  <a:lnTo>
                    <a:pt x="8871" y="4497"/>
                  </a:lnTo>
                  <a:lnTo>
                    <a:pt x="8719" y="4497"/>
                  </a:lnTo>
                  <a:lnTo>
                    <a:pt x="8691" y="4502"/>
                  </a:lnTo>
                  <a:lnTo>
                    <a:pt x="8648" y="4502"/>
                  </a:lnTo>
                  <a:lnTo>
                    <a:pt x="7545" y="6560"/>
                  </a:lnTo>
                  <a:lnTo>
                    <a:pt x="6470" y="4554"/>
                  </a:lnTo>
                  <a:lnTo>
                    <a:pt x="6451" y="4564"/>
                  </a:lnTo>
                  <a:lnTo>
                    <a:pt x="6432" y="4568"/>
                  </a:lnTo>
                  <a:lnTo>
                    <a:pt x="6404" y="4568"/>
                  </a:lnTo>
                  <a:lnTo>
                    <a:pt x="6394" y="4564"/>
                  </a:lnTo>
                  <a:lnTo>
                    <a:pt x="6380" y="4564"/>
                  </a:lnTo>
                  <a:lnTo>
                    <a:pt x="6361" y="4559"/>
                  </a:lnTo>
                  <a:lnTo>
                    <a:pt x="6318" y="4554"/>
                  </a:lnTo>
                  <a:lnTo>
                    <a:pt x="6266" y="4559"/>
                  </a:lnTo>
                  <a:lnTo>
                    <a:pt x="6218" y="4564"/>
                  </a:lnTo>
                  <a:lnTo>
                    <a:pt x="6190" y="4573"/>
                  </a:lnTo>
                  <a:lnTo>
                    <a:pt x="6152" y="4578"/>
                  </a:lnTo>
                  <a:lnTo>
                    <a:pt x="6114" y="4564"/>
                  </a:lnTo>
                  <a:lnTo>
                    <a:pt x="6104" y="4554"/>
                  </a:lnTo>
                  <a:lnTo>
                    <a:pt x="6009" y="4554"/>
                  </a:lnTo>
                  <a:lnTo>
                    <a:pt x="6000" y="4549"/>
                  </a:lnTo>
                  <a:lnTo>
                    <a:pt x="5905" y="4549"/>
                  </a:lnTo>
                  <a:lnTo>
                    <a:pt x="5881" y="4540"/>
                  </a:lnTo>
                  <a:lnTo>
                    <a:pt x="5848" y="4540"/>
                  </a:lnTo>
                  <a:lnTo>
                    <a:pt x="5810" y="4549"/>
                  </a:lnTo>
                  <a:lnTo>
                    <a:pt x="5786" y="4554"/>
                  </a:lnTo>
                  <a:lnTo>
                    <a:pt x="5762" y="4554"/>
                  </a:lnTo>
                  <a:lnTo>
                    <a:pt x="5738" y="4549"/>
                  </a:lnTo>
                  <a:lnTo>
                    <a:pt x="5558" y="4549"/>
                  </a:lnTo>
                  <a:lnTo>
                    <a:pt x="5543" y="4545"/>
                  </a:lnTo>
                  <a:lnTo>
                    <a:pt x="5534" y="4540"/>
                  </a:lnTo>
                  <a:lnTo>
                    <a:pt x="5524" y="4540"/>
                  </a:lnTo>
                  <a:lnTo>
                    <a:pt x="5520" y="4545"/>
                  </a:lnTo>
                  <a:lnTo>
                    <a:pt x="5515" y="4545"/>
                  </a:lnTo>
                  <a:lnTo>
                    <a:pt x="5510" y="4549"/>
                  </a:lnTo>
                  <a:lnTo>
                    <a:pt x="5505" y="4549"/>
                  </a:lnTo>
                  <a:lnTo>
                    <a:pt x="5491" y="4554"/>
                  </a:lnTo>
                  <a:lnTo>
                    <a:pt x="5472" y="4559"/>
                  </a:lnTo>
                  <a:lnTo>
                    <a:pt x="5458" y="4564"/>
                  </a:lnTo>
                  <a:lnTo>
                    <a:pt x="5420" y="4564"/>
                  </a:lnTo>
                  <a:lnTo>
                    <a:pt x="5391" y="4573"/>
                  </a:lnTo>
                  <a:lnTo>
                    <a:pt x="5377" y="4583"/>
                  </a:lnTo>
                  <a:lnTo>
                    <a:pt x="5367" y="4587"/>
                  </a:lnTo>
                  <a:lnTo>
                    <a:pt x="5353" y="4583"/>
                  </a:lnTo>
                  <a:lnTo>
                    <a:pt x="5339" y="4583"/>
                  </a:lnTo>
                  <a:lnTo>
                    <a:pt x="5329" y="4578"/>
                  </a:lnTo>
                  <a:lnTo>
                    <a:pt x="5315" y="4573"/>
                  </a:lnTo>
                  <a:lnTo>
                    <a:pt x="5310" y="4568"/>
                  </a:lnTo>
                  <a:lnTo>
                    <a:pt x="5291" y="4564"/>
                  </a:lnTo>
                  <a:lnTo>
                    <a:pt x="5268" y="4568"/>
                  </a:lnTo>
                  <a:lnTo>
                    <a:pt x="5068" y="4568"/>
                  </a:lnTo>
                  <a:lnTo>
                    <a:pt x="5054" y="4573"/>
                  </a:lnTo>
                  <a:lnTo>
                    <a:pt x="4997" y="4583"/>
                  </a:lnTo>
                  <a:lnTo>
                    <a:pt x="4973" y="4587"/>
                  </a:lnTo>
                  <a:lnTo>
                    <a:pt x="4940" y="4587"/>
                  </a:lnTo>
                  <a:lnTo>
                    <a:pt x="4902" y="4583"/>
                  </a:lnTo>
                  <a:lnTo>
                    <a:pt x="4864" y="4568"/>
                  </a:lnTo>
                  <a:lnTo>
                    <a:pt x="4825" y="4568"/>
                  </a:lnTo>
                  <a:lnTo>
                    <a:pt x="4802" y="4573"/>
                  </a:lnTo>
                  <a:lnTo>
                    <a:pt x="4764" y="4554"/>
                  </a:lnTo>
                  <a:lnTo>
                    <a:pt x="4740" y="4545"/>
                  </a:lnTo>
                  <a:lnTo>
                    <a:pt x="4711" y="4535"/>
                  </a:lnTo>
                  <a:lnTo>
                    <a:pt x="4688" y="4540"/>
                  </a:lnTo>
                  <a:lnTo>
                    <a:pt x="4650" y="4549"/>
                  </a:lnTo>
                  <a:lnTo>
                    <a:pt x="4621" y="4554"/>
                  </a:lnTo>
                  <a:lnTo>
                    <a:pt x="4583" y="4545"/>
                  </a:lnTo>
                  <a:lnTo>
                    <a:pt x="4526" y="4545"/>
                  </a:lnTo>
                  <a:lnTo>
                    <a:pt x="4497" y="4540"/>
                  </a:lnTo>
                  <a:lnTo>
                    <a:pt x="4464" y="4545"/>
                  </a:lnTo>
                  <a:lnTo>
                    <a:pt x="4450" y="4549"/>
                  </a:lnTo>
                  <a:lnTo>
                    <a:pt x="4426" y="4549"/>
                  </a:lnTo>
                  <a:lnTo>
                    <a:pt x="4421" y="4545"/>
                  </a:lnTo>
                  <a:lnTo>
                    <a:pt x="4402" y="4545"/>
                  </a:lnTo>
                  <a:lnTo>
                    <a:pt x="4398" y="4554"/>
                  </a:lnTo>
                  <a:lnTo>
                    <a:pt x="4393" y="4559"/>
                  </a:lnTo>
                  <a:lnTo>
                    <a:pt x="4393" y="4573"/>
                  </a:lnTo>
                  <a:lnTo>
                    <a:pt x="4379" y="4573"/>
                  </a:lnTo>
                  <a:lnTo>
                    <a:pt x="4341" y="4564"/>
                  </a:lnTo>
                  <a:lnTo>
                    <a:pt x="4326" y="4559"/>
                  </a:lnTo>
                  <a:lnTo>
                    <a:pt x="4307" y="4559"/>
                  </a:lnTo>
                  <a:lnTo>
                    <a:pt x="4298" y="4564"/>
                  </a:lnTo>
                  <a:lnTo>
                    <a:pt x="4236" y="4564"/>
                  </a:lnTo>
                  <a:lnTo>
                    <a:pt x="4217" y="4559"/>
                  </a:lnTo>
                  <a:lnTo>
                    <a:pt x="4207" y="4559"/>
                  </a:lnTo>
                  <a:lnTo>
                    <a:pt x="4198" y="4549"/>
                  </a:lnTo>
                  <a:lnTo>
                    <a:pt x="4193" y="4549"/>
                  </a:lnTo>
                  <a:lnTo>
                    <a:pt x="4188" y="4545"/>
                  </a:lnTo>
                  <a:lnTo>
                    <a:pt x="4174" y="4540"/>
                  </a:lnTo>
                  <a:lnTo>
                    <a:pt x="4136" y="4540"/>
                  </a:lnTo>
                  <a:lnTo>
                    <a:pt x="4136" y="4554"/>
                  </a:lnTo>
                  <a:lnTo>
                    <a:pt x="4131" y="4564"/>
                  </a:lnTo>
                  <a:lnTo>
                    <a:pt x="4127" y="4568"/>
                  </a:lnTo>
                  <a:lnTo>
                    <a:pt x="4117" y="4573"/>
                  </a:lnTo>
                  <a:lnTo>
                    <a:pt x="4103" y="4573"/>
                  </a:lnTo>
                  <a:lnTo>
                    <a:pt x="4098" y="4568"/>
                  </a:lnTo>
                  <a:lnTo>
                    <a:pt x="4093" y="4568"/>
                  </a:lnTo>
                  <a:lnTo>
                    <a:pt x="4089" y="4564"/>
                  </a:lnTo>
                  <a:lnTo>
                    <a:pt x="4074" y="4564"/>
                  </a:lnTo>
                  <a:lnTo>
                    <a:pt x="4046" y="4573"/>
                  </a:lnTo>
                  <a:lnTo>
                    <a:pt x="4036" y="4578"/>
                  </a:lnTo>
                  <a:lnTo>
                    <a:pt x="4017" y="4578"/>
                  </a:lnTo>
                  <a:lnTo>
                    <a:pt x="4013" y="4573"/>
                  </a:lnTo>
                  <a:lnTo>
                    <a:pt x="3994" y="4573"/>
                  </a:lnTo>
                  <a:lnTo>
                    <a:pt x="3984" y="4583"/>
                  </a:lnTo>
                  <a:lnTo>
                    <a:pt x="3946" y="4583"/>
                  </a:lnTo>
                  <a:lnTo>
                    <a:pt x="3927" y="4578"/>
                  </a:lnTo>
                  <a:lnTo>
                    <a:pt x="3875" y="4578"/>
                  </a:lnTo>
                  <a:lnTo>
                    <a:pt x="3832" y="4573"/>
                  </a:lnTo>
                  <a:lnTo>
                    <a:pt x="3813" y="4573"/>
                  </a:lnTo>
                  <a:lnTo>
                    <a:pt x="3808" y="4568"/>
                  </a:lnTo>
                  <a:lnTo>
                    <a:pt x="3775" y="4568"/>
                  </a:lnTo>
                  <a:lnTo>
                    <a:pt x="3765" y="4564"/>
                  </a:lnTo>
                  <a:lnTo>
                    <a:pt x="3751" y="4564"/>
                  </a:lnTo>
                  <a:lnTo>
                    <a:pt x="3732" y="4568"/>
                  </a:lnTo>
                  <a:lnTo>
                    <a:pt x="3708" y="4573"/>
                  </a:lnTo>
                  <a:lnTo>
                    <a:pt x="3670" y="4573"/>
                  </a:lnTo>
                  <a:lnTo>
                    <a:pt x="3618" y="4568"/>
                  </a:lnTo>
                  <a:lnTo>
                    <a:pt x="3575" y="4564"/>
                  </a:lnTo>
                  <a:lnTo>
                    <a:pt x="3547" y="4559"/>
                  </a:lnTo>
                  <a:lnTo>
                    <a:pt x="3537" y="4559"/>
                  </a:lnTo>
                  <a:lnTo>
                    <a:pt x="3523" y="4573"/>
                  </a:lnTo>
                  <a:lnTo>
                    <a:pt x="3504" y="4564"/>
                  </a:lnTo>
                  <a:lnTo>
                    <a:pt x="3490" y="4564"/>
                  </a:lnTo>
                  <a:lnTo>
                    <a:pt x="3480" y="4559"/>
                  </a:lnTo>
                  <a:lnTo>
                    <a:pt x="3442" y="4559"/>
                  </a:lnTo>
                  <a:lnTo>
                    <a:pt x="3404" y="4578"/>
                  </a:lnTo>
                  <a:lnTo>
                    <a:pt x="3385" y="4578"/>
                  </a:lnTo>
                  <a:lnTo>
                    <a:pt x="3380" y="4573"/>
                  </a:lnTo>
                  <a:lnTo>
                    <a:pt x="3371" y="4568"/>
                  </a:lnTo>
                  <a:lnTo>
                    <a:pt x="3356" y="4564"/>
                  </a:lnTo>
                  <a:lnTo>
                    <a:pt x="3347" y="4564"/>
                  </a:lnTo>
                  <a:lnTo>
                    <a:pt x="3337" y="4559"/>
                  </a:lnTo>
                  <a:lnTo>
                    <a:pt x="3266" y="4559"/>
                  </a:lnTo>
                  <a:lnTo>
                    <a:pt x="3247" y="4549"/>
                  </a:lnTo>
                  <a:lnTo>
                    <a:pt x="3219" y="4549"/>
                  </a:lnTo>
                  <a:lnTo>
                    <a:pt x="3214" y="4554"/>
                  </a:lnTo>
                  <a:lnTo>
                    <a:pt x="3204" y="4559"/>
                  </a:lnTo>
                  <a:lnTo>
                    <a:pt x="3200" y="4564"/>
                  </a:lnTo>
                  <a:lnTo>
                    <a:pt x="3200" y="4554"/>
                  </a:lnTo>
                  <a:lnTo>
                    <a:pt x="3195" y="4549"/>
                  </a:lnTo>
                  <a:lnTo>
                    <a:pt x="3143" y="4549"/>
                  </a:lnTo>
                  <a:lnTo>
                    <a:pt x="3123" y="4559"/>
                  </a:lnTo>
                  <a:lnTo>
                    <a:pt x="3028" y="4559"/>
                  </a:lnTo>
                  <a:lnTo>
                    <a:pt x="3028" y="4554"/>
                  </a:lnTo>
                  <a:lnTo>
                    <a:pt x="3014" y="4554"/>
                  </a:lnTo>
                  <a:lnTo>
                    <a:pt x="2995" y="4564"/>
                  </a:lnTo>
                  <a:lnTo>
                    <a:pt x="2986" y="4559"/>
                  </a:lnTo>
                  <a:lnTo>
                    <a:pt x="2976" y="4559"/>
                  </a:lnTo>
                  <a:lnTo>
                    <a:pt x="2948" y="4545"/>
                  </a:lnTo>
                  <a:lnTo>
                    <a:pt x="2929" y="4540"/>
                  </a:lnTo>
                  <a:lnTo>
                    <a:pt x="2781" y="4540"/>
                  </a:lnTo>
                  <a:lnTo>
                    <a:pt x="2767" y="4535"/>
                  </a:lnTo>
                  <a:lnTo>
                    <a:pt x="2757" y="4530"/>
                  </a:lnTo>
                  <a:lnTo>
                    <a:pt x="2748" y="4530"/>
                  </a:lnTo>
                  <a:lnTo>
                    <a:pt x="2748" y="4535"/>
                  </a:lnTo>
                  <a:lnTo>
                    <a:pt x="2743" y="4535"/>
                  </a:lnTo>
                  <a:lnTo>
                    <a:pt x="2738" y="4540"/>
                  </a:lnTo>
                  <a:lnTo>
                    <a:pt x="2729" y="4540"/>
                  </a:lnTo>
                  <a:lnTo>
                    <a:pt x="2672" y="4530"/>
                  </a:lnTo>
                  <a:lnTo>
                    <a:pt x="2643" y="4516"/>
                  </a:lnTo>
                  <a:lnTo>
                    <a:pt x="2629" y="4502"/>
                  </a:lnTo>
                  <a:lnTo>
                    <a:pt x="2605" y="4502"/>
                  </a:lnTo>
                  <a:lnTo>
                    <a:pt x="2601" y="4497"/>
                  </a:lnTo>
                  <a:lnTo>
                    <a:pt x="2591" y="4492"/>
                  </a:lnTo>
                  <a:lnTo>
                    <a:pt x="2558" y="4492"/>
                  </a:lnTo>
                  <a:lnTo>
                    <a:pt x="2543" y="4502"/>
                  </a:lnTo>
                  <a:lnTo>
                    <a:pt x="2534" y="4507"/>
                  </a:lnTo>
                  <a:lnTo>
                    <a:pt x="2524" y="4507"/>
                  </a:lnTo>
                  <a:lnTo>
                    <a:pt x="2515" y="4502"/>
                  </a:lnTo>
                  <a:lnTo>
                    <a:pt x="2482" y="4502"/>
                  </a:lnTo>
                  <a:lnTo>
                    <a:pt x="2472" y="4507"/>
                  </a:lnTo>
                  <a:lnTo>
                    <a:pt x="2458" y="4507"/>
                  </a:lnTo>
                  <a:lnTo>
                    <a:pt x="2448" y="4511"/>
                  </a:lnTo>
                  <a:lnTo>
                    <a:pt x="2415" y="4511"/>
                  </a:lnTo>
                  <a:lnTo>
                    <a:pt x="2406" y="4516"/>
                  </a:lnTo>
                  <a:lnTo>
                    <a:pt x="2349" y="4516"/>
                  </a:lnTo>
                  <a:lnTo>
                    <a:pt x="2339" y="4521"/>
                  </a:lnTo>
                  <a:lnTo>
                    <a:pt x="2330" y="4530"/>
                  </a:lnTo>
                  <a:lnTo>
                    <a:pt x="2325" y="4530"/>
                  </a:lnTo>
                  <a:lnTo>
                    <a:pt x="2311" y="4516"/>
                  </a:lnTo>
                  <a:lnTo>
                    <a:pt x="2301" y="4511"/>
                  </a:lnTo>
                  <a:lnTo>
                    <a:pt x="2258" y="4497"/>
                  </a:lnTo>
                  <a:lnTo>
                    <a:pt x="2234" y="4497"/>
                  </a:lnTo>
                  <a:lnTo>
                    <a:pt x="2225" y="4502"/>
                  </a:lnTo>
                  <a:lnTo>
                    <a:pt x="2196" y="4502"/>
                  </a:lnTo>
                  <a:lnTo>
                    <a:pt x="2187" y="4497"/>
                  </a:lnTo>
                  <a:lnTo>
                    <a:pt x="2177" y="4497"/>
                  </a:lnTo>
                  <a:lnTo>
                    <a:pt x="2173" y="4492"/>
                  </a:lnTo>
                  <a:lnTo>
                    <a:pt x="2158" y="4492"/>
                  </a:lnTo>
                  <a:lnTo>
                    <a:pt x="2154" y="4488"/>
                  </a:lnTo>
                  <a:lnTo>
                    <a:pt x="2144" y="4483"/>
                  </a:lnTo>
                  <a:lnTo>
                    <a:pt x="2130" y="4483"/>
                  </a:lnTo>
                  <a:lnTo>
                    <a:pt x="2120" y="4478"/>
                  </a:lnTo>
                  <a:lnTo>
                    <a:pt x="2087" y="4478"/>
                  </a:lnTo>
                  <a:lnTo>
                    <a:pt x="2082" y="4483"/>
                  </a:lnTo>
                  <a:lnTo>
                    <a:pt x="2068" y="4483"/>
                  </a:lnTo>
                  <a:lnTo>
                    <a:pt x="2054" y="4469"/>
                  </a:lnTo>
                  <a:lnTo>
                    <a:pt x="2044" y="4469"/>
                  </a:lnTo>
                  <a:lnTo>
                    <a:pt x="2040" y="4473"/>
                  </a:lnTo>
                  <a:lnTo>
                    <a:pt x="2030" y="4473"/>
                  </a:lnTo>
                  <a:lnTo>
                    <a:pt x="2021" y="4478"/>
                  </a:lnTo>
                  <a:lnTo>
                    <a:pt x="2011" y="4478"/>
                  </a:lnTo>
                  <a:lnTo>
                    <a:pt x="2006" y="4473"/>
                  </a:lnTo>
                  <a:lnTo>
                    <a:pt x="2006" y="4469"/>
                  </a:lnTo>
                  <a:lnTo>
                    <a:pt x="2002" y="4469"/>
                  </a:lnTo>
                  <a:lnTo>
                    <a:pt x="1997" y="4464"/>
                  </a:lnTo>
                  <a:lnTo>
                    <a:pt x="1978" y="4454"/>
                  </a:lnTo>
                  <a:lnTo>
                    <a:pt x="1963" y="4454"/>
                  </a:lnTo>
                  <a:lnTo>
                    <a:pt x="1959" y="4459"/>
                  </a:lnTo>
                  <a:lnTo>
                    <a:pt x="1944" y="4488"/>
                  </a:lnTo>
                  <a:lnTo>
                    <a:pt x="1944" y="4492"/>
                  </a:lnTo>
                  <a:lnTo>
                    <a:pt x="1935" y="4502"/>
                  </a:lnTo>
                  <a:lnTo>
                    <a:pt x="1925" y="4502"/>
                  </a:lnTo>
                  <a:lnTo>
                    <a:pt x="1921" y="4497"/>
                  </a:lnTo>
                  <a:lnTo>
                    <a:pt x="1921" y="4488"/>
                  </a:lnTo>
                  <a:lnTo>
                    <a:pt x="1911" y="4483"/>
                  </a:lnTo>
                  <a:lnTo>
                    <a:pt x="1906" y="4478"/>
                  </a:lnTo>
                  <a:lnTo>
                    <a:pt x="1897" y="4473"/>
                  </a:lnTo>
                  <a:lnTo>
                    <a:pt x="1868" y="4464"/>
                  </a:lnTo>
                  <a:lnTo>
                    <a:pt x="1859" y="4459"/>
                  </a:lnTo>
                  <a:lnTo>
                    <a:pt x="1811" y="4459"/>
                  </a:lnTo>
                  <a:lnTo>
                    <a:pt x="1807" y="4454"/>
                  </a:lnTo>
                  <a:lnTo>
                    <a:pt x="1788" y="4454"/>
                  </a:lnTo>
                  <a:lnTo>
                    <a:pt x="1773" y="4450"/>
                  </a:lnTo>
                  <a:lnTo>
                    <a:pt x="1759" y="4450"/>
                  </a:lnTo>
                  <a:lnTo>
                    <a:pt x="1731" y="4435"/>
                  </a:lnTo>
                  <a:lnTo>
                    <a:pt x="1721" y="4445"/>
                  </a:lnTo>
                  <a:lnTo>
                    <a:pt x="1712" y="4445"/>
                  </a:lnTo>
                  <a:lnTo>
                    <a:pt x="1707" y="4440"/>
                  </a:lnTo>
                  <a:lnTo>
                    <a:pt x="1635" y="4440"/>
                  </a:lnTo>
                  <a:lnTo>
                    <a:pt x="1635" y="4454"/>
                  </a:lnTo>
                  <a:lnTo>
                    <a:pt x="1626" y="4454"/>
                  </a:lnTo>
                  <a:lnTo>
                    <a:pt x="1616" y="4450"/>
                  </a:lnTo>
                  <a:lnTo>
                    <a:pt x="1612" y="4440"/>
                  </a:lnTo>
                  <a:lnTo>
                    <a:pt x="1593" y="4440"/>
                  </a:lnTo>
                  <a:lnTo>
                    <a:pt x="1588" y="4445"/>
                  </a:lnTo>
                  <a:lnTo>
                    <a:pt x="1588" y="4450"/>
                  </a:lnTo>
                  <a:lnTo>
                    <a:pt x="1583" y="4454"/>
                  </a:lnTo>
                  <a:lnTo>
                    <a:pt x="1569" y="4454"/>
                  </a:lnTo>
                  <a:lnTo>
                    <a:pt x="1569" y="4445"/>
                  </a:lnTo>
                  <a:lnTo>
                    <a:pt x="1555" y="4445"/>
                  </a:lnTo>
                  <a:lnTo>
                    <a:pt x="1521" y="4478"/>
                  </a:lnTo>
                  <a:lnTo>
                    <a:pt x="1502" y="4478"/>
                  </a:lnTo>
                  <a:lnTo>
                    <a:pt x="1493" y="4469"/>
                  </a:lnTo>
                  <a:lnTo>
                    <a:pt x="1483" y="4469"/>
                  </a:lnTo>
                  <a:lnTo>
                    <a:pt x="1436" y="4459"/>
                  </a:lnTo>
                  <a:lnTo>
                    <a:pt x="1421" y="4459"/>
                  </a:lnTo>
                  <a:lnTo>
                    <a:pt x="1417" y="4464"/>
                  </a:lnTo>
                  <a:lnTo>
                    <a:pt x="1417" y="4469"/>
                  </a:lnTo>
                  <a:lnTo>
                    <a:pt x="1412" y="4469"/>
                  </a:lnTo>
                  <a:lnTo>
                    <a:pt x="1407" y="4473"/>
                  </a:lnTo>
                  <a:lnTo>
                    <a:pt x="1393" y="4473"/>
                  </a:lnTo>
                  <a:lnTo>
                    <a:pt x="1388" y="4469"/>
                  </a:lnTo>
                  <a:lnTo>
                    <a:pt x="1369" y="4469"/>
                  </a:lnTo>
                  <a:lnTo>
                    <a:pt x="1360" y="4473"/>
                  </a:lnTo>
                  <a:lnTo>
                    <a:pt x="1322" y="4473"/>
                  </a:lnTo>
                  <a:lnTo>
                    <a:pt x="1322" y="4478"/>
                  </a:lnTo>
                  <a:lnTo>
                    <a:pt x="1317" y="4483"/>
                  </a:lnTo>
                  <a:lnTo>
                    <a:pt x="1312" y="4483"/>
                  </a:lnTo>
                  <a:lnTo>
                    <a:pt x="1312" y="4469"/>
                  </a:lnTo>
                  <a:lnTo>
                    <a:pt x="1303" y="4464"/>
                  </a:lnTo>
                  <a:lnTo>
                    <a:pt x="1274" y="4464"/>
                  </a:lnTo>
                  <a:lnTo>
                    <a:pt x="1265" y="4473"/>
                  </a:lnTo>
                  <a:lnTo>
                    <a:pt x="1260" y="4473"/>
                  </a:lnTo>
                  <a:lnTo>
                    <a:pt x="1246" y="4483"/>
                  </a:lnTo>
                  <a:lnTo>
                    <a:pt x="1236" y="4488"/>
                  </a:lnTo>
                  <a:lnTo>
                    <a:pt x="1231" y="4492"/>
                  </a:lnTo>
                  <a:lnTo>
                    <a:pt x="1198" y="4492"/>
                  </a:lnTo>
                  <a:lnTo>
                    <a:pt x="1198" y="4483"/>
                  </a:lnTo>
                  <a:lnTo>
                    <a:pt x="1193" y="4478"/>
                  </a:lnTo>
                  <a:lnTo>
                    <a:pt x="1189" y="4478"/>
                  </a:lnTo>
                  <a:lnTo>
                    <a:pt x="1189" y="4492"/>
                  </a:lnTo>
                  <a:lnTo>
                    <a:pt x="1184" y="4492"/>
                  </a:lnTo>
                  <a:lnTo>
                    <a:pt x="1184" y="4478"/>
                  </a:lnTo>
                  <a:lnTo>
                    <a:pt x="1155" y="4478"/>
                  </a:lnTo>
                  <a:lnTo>
                    <a:pt x="1136" y="4497"/>
                  </a:lnTo>
                  <a:lnTo>
                    <a:pt x="1127" y="4497"/>
                  </a:lnTo>
                  <a:lnTo>
                    <a:pt x="1122" y="4502"/>
                  </a:lnTo>
                  <a:lnTo>
                    <a:pt x="1112" y="4502"/>
                  </a:lnTo>
                  <a:lnTo>
                    <a:pt x="1098" y="4507"/>
                  </a:lnTo>
                  <a:lnTo>
                    <a:pt x="1089" y="4511"/>
                  </a:lnTo>
                  <a:lnTo>
                    <a:pt x="1084" y="4511"/>
                  </a:lnTo>
                  <a:lnTo>
                    <a:pt x="1079" y="4516"/>
                  </a:lnTo>
                  <a:lnTo>
                    <a:pt x="1079" y="4521"/>
                  </a:lnTo>
                  <a:lnTo>
                    <a:pt x="1065" y="4521"/>
                  </a:lnTo>
                  <a:lnTo>
                    <a:pt x="1065" y="4526"/>
                  </a:lnTo>
                  <a:lnTo>
                    <a:pt x="1060" y="4530"/>
                  </a:lnTo>
                  <a:lnTo>
                    <a:pt x="1060" y="4535"/>
                  </a:lnTo>
                  <a:lnTo>
                    <a:pt x="1017" y="4535"/>
                  </a:lnTo>
                  <a:lnTo>
                    <a:pt x="1013" y="4540"/>
                  </a:lnTo>
                  <a:lnTo>
                    <a:pt x="1003" y="4540"/>
                  </a:lnTo>
                  <a:lnTo>
                    <a:pt x="989" y="4526"/>
                  </a:lnTo>
                  <a:lnTo>
                    <a:pt x="984" y="4530"/>
                  </a:lnTo>
                  <a:lnTo>
                    <a:pt x="979" y="4530"/>
                  </a:lnTo>
                  <a:lnTo>
                    <a:pt x="975" y="4535"/>
                  </a:lnTo>
                  <a:lnTo>
                    <a:pt x="970" y="4530"/>
                  </a:lnTo>
                  <a:lnTo>
                    <a:pt x="889" y="4530"/>
                  </a:lnTo>
                  <a:lnTo>
                    <a:pt x="884" y="4535"/>
                  </a:lnTo>
                  <a:lnTo>
                    <a:pt x="880" y="4535"/>
                  </a:lnTo>
                  <a:lnTo>
                    <a:pt x="861" y="4545"/>
                  </a:lnTo>
                  <a:lnTo>
                    <a:pt x="851" y="4535"/>
                  </a:lnTo>
                  <a:lnTo>
                    <a:pt x="832" y="4535"/>
                  </a:lnTo>
                  <a:lnTo>
                    <a:pt x="822" y="4540"/>
                  </a:lnTo>
                  <a:lnTo>
                    <a:pt x="818" y="4545"/>
                  </a:lnTo>
                  <a:lnTo>
                    <a:pt x="808" y="4535"/>
                  </a:lnTo>
                  <a:lnTo>
                    <a:pt x="808" y="4530"/>
                  </a:lnTo>
                  <a:lnTo>
                    <a:pt x="803" y="4526"/>
                  </a:lnTo>
                  <a:lnTo>
                    <a:pt x="775" y="4526"/>
                  </a:lnTo>
                  <a:lnTo>
                    <a:pt x="770" y="4521"/>
                  </a:lnTo>
                  <a:lnTo>
                    <a:pt x="737" y="4521"/>
                  </a:lnTo>
                  <a:lnTo>
                    <a:pt x="718" y="4502"/>
                  </a:lnTo>
                  <a:lnTo>
                    <a:pt x="708" y="4483"/>
                  </a:lnTo>
                  <a:lnTo>
                    <a:pt x="699" y="4478"/>
                  </a:lnTo>
                  <a:lnTo>
                    <a:pt x="685" y="4469"/>
                  </a:lnTo>
                  <a:lnTo>
                    <a:pt x="675" y="4464"/>
                  </a:lnTo>
                  <a:lnTo>
                    <a:pt x="666" y="4464"/>
                  </a:lnTo>
                  <a:lnTo>
                    <a:pt x="656" y="4459"/>
                  </a:lnTo>
                  <a:lnTo>
                    <a:pt x="647" y="4440"/>
                  </a:lnTo>
                  <a:lnTo>
                    <a:pt x="642" y="4435"/>
                  </a:lnTo>
                  <a:lnTo>
                    <a:pt x="637" y="4435"/>
                  </a:lnTo>
                  <a:lnTo>
                    <a:pt x="632" y="4440"/>
                  </a:lnTo>
                  <a:lnTo>
                    <a:pt x="623" y="4440"/>
                  </a:lnTo>
                  <a:lnTo>
                    <a:pt x="604" y="4430"/>
                  </a:lnTo>
                  <a:lnTo>
                    <a:pt x="599" y="4426"/>
                  </a:lnTo>
                  <a:lnTo>
                    <a:pt x="599" y="4407"/>
                  </a:lnTo>
                  <a:lnTo>
                    <a:pt x="594" y="4402"/>
                  </a:lnTo>
                  <a:lnTo>
                    <a:pt x="585" y="4402"/>
                  </a:lnTo>
                  <a:lnTo>
                    <a:pt x="575" y="4397"/>
                  </a:lnTo>
                  <a:lnTo>
                    <a:pt x="547" y="4397"/>
                  </a:lnTo>
                  <a:lnTo>
                    <a:pt x="547" y="4388"/>
                  </a:lnTo>
                  <a:lnTo>
                    <a:pt x="542" y="4117"/>
                  </a:lnTo>
                  <a:lnTo>
                    <a:pt x="504" y="4112"/>
                  </a:lnTo>
                  <a:lnTo>
                    <a:pt x="285" y="4112"/>
                  </a:lnTo>
                  <a:lnTo>
                    <a:pt x="285" y="4122"/>
                  </a:lnTo>
                  <a:lnTo>
                    <a:pt x="290" y="4126"/>
                  </a:lnTo>
                  <a:lnTo>
                    <a:pt x="290" y="4131"/>
                  </a:lnTo>
                  <a:lnTo>
                    <a:pt x="271" y="4131"/>
                  </a:lnTo>
                  <a:lnTo>
                    <a:pt x="261" y="4126"/>
                  </a:lnTo>
                  <a:lnTo>
                    <a:pt x="252" y="4126"/>
                  </a:lnTo>
                  <a:lnTo>
                    <a:pt x="242" y="4122"/>
                  </a:lnTo>
                  <a:lnTo>
                    <a:pt x="233" y="4112"/>
                  </a:lnTo>
                  <a:lnTo>
                    <a:pt x="223" y="4107"/>
                  </a:lnTo>
                  <a:lnTo>
                    <a:pt x="195" y="4107"/>
                  </a:lnTo>
                  <a:lnTo>
                    <a:pt x="176" y="4112"/>
                  </a:lnTo>
                  <a:lnTo>
                    <a:pt x="162" y="4117"/>
                  </a:lnTo>
                  <a:lnTo>
                    <a:pt x="157" y="4122"/>
                  </a:lnTo>
                  <a:lnTo>
                    <a:pt x="147" y="4122"/>
                  </a:lnTo>
                  <a:lnTo>
                    <a:pt x="143" y="4117"/>
                  </a:lnTo>
                  <a:lnTo>
                    <a:pt x="138" y="4117"/>
                  </a:lnTo>
                  <a:lnTo>
                    <a:pt x="133" y="4112"/>
                  </a:lnTo>
                  <a:lnTo>
                    <a:pt x="124" y="4107"/>
                  </a:lnTo>
                  <a:lnTo>
                    <a:pt x="100" y="4107"/>
                  </a:lnTo>
                  <a:lnTo>
                    <a:pt x="86" y="4103"/>
                  </a:lnTo>
                  <a:lnTo>
                    <a:pt x="76" y="4103"/>
                  </a:lnTo>
                  <a:lnTo>
                    <a:pt x="67" y="4098"/>
                  </a:lnTo>
                  <a:lnTo>
                    <a:pt x="62" y="4093"/>
                  </a:lnTo>
                  <a:lnTo>
                    <a:pt x="43" y="4083"/>
                  </a:lnTo>
                  <a:lnTo>
                    <a:pt x="29" y="4083"/>
                  </a:lnTo>
                  <a:lnTo>
                    <a:pt x="24" y="3632"/>
                  </a:lnTo>
                  <a:lnTo>
                    <a:pt x="95" y="3608"/>
                  </a:lnTo>
                  <a:lnTo>
                    <a:pt x="138" y="3580"/>
                  </a:lnTo>
                  <a:lnTo>
                    <a:pt x="147" y="3575"/>
                  </a:lnTo>
                  <a:lnTo>
                    <a:pt x="176" y="3570"/>
                  </a:lnTo>
                  <a:lnTo>
                    <a:pt x="214" y="3565"/>
                  </a:lnTo>
                  <a:lnTo>
                    <a:pt x="252" y="3570"/>
                  </a:lnTo>
                  <a:lnTo>
                    <a:pt x="257" y="3613"/>
                  </a:lnTo>
                  <a:lnTo>
                    <a:pt x="261" y="3651"/>
                  </a:lnTo>
                  <a:lnTo>
                    <a:pt x="261" y="3703"/>
                  </a:lnTo>
                  <a:lnTo>
                    <a:pt x="266" y="3732"/>
                  </a:lnTo>
                  <a:lnTo>
                    <a:pt x="271" y="3741"/>
                  </a:lnTo>
                  <a:lnTo>
                    <a:pt x="271" y="3751"/>
                  </a:lnTo>
                  <a:lnTo>
                    <a:pt x="276" y="3765"/>
                  </a:lnTo>
                  <a:lnTo>
                    <a:pt x="276" y="3775"/>
                  </a:lnTo>
                  <a:lnTo>
                    <a:pt x="280" y="3779"/>
                  </a:lnTo>
                  <a:lnTo>
                    <a:pt x="280" y="3784"/>
                  </a:lnTo>
                  <a:lnTo>
                    <a:pt x="537" y="3779"/>
                  </a:lnTo>
                  <a:lnTo>
                    <a:pt x="532" y="3508"/>
                  </a:lnTo>
                  <a:lnTo>
                    <a:pt x="266" y="3504"/>
                  </a:lnTo>
                  <a:lnTo>
                    <a:pt x="261" y="3513"/>
                  </a:lnTo>
                  <a:lnTo>
                    <a:pt x="252" y="3518"/>
                  </a:lnTo>
                  <a:lnTo>
                    <a:pt x="247" y="3527"/>
                  </a:lnTo>
                  <a:lnTo>
                    <a:pt x="247" y="3537"/>
                  </a:lnTo>
                  <a:lnTo>
                    <a:pt x="114" y="3546"/>
                  </a:lnTo>
                  <a:lnTo>
                    <a:pt x="114" y="3542"/>
                  </a:lnTo>
                  <a:lnTo>
                    <a:pt x="109" y="3537"/>
                  </a:lnTo>
                  <a:lnTo>
                    <a:pt x="105" y="3527"/>
                  </a:lnTo>
                  <a:lnTo>
                    <a:pt x="100" y="3513"/>
                  </a:lnTo>
                  <a:lnTo>
                    <a:pt x="90" y="3499"/>
                  </a:lnTo>
                  <a:lnTo>
                    <a:pt x="81" y="3489"/>
                  </a:lnTo>
                  <a:lnTo>
                    <a:pt x="62" y="3480"/>
                  </a:lnTo>
                  <a:lnTo>
                    <a:pt x="33" y="3489"/>
                  </a:lnTo>
                  <a:lnTo>
                    <a:pt x="24" y="3499"/>
                  </a:lnTo>
                  <a:lnTo>
                    <a:pt x="14" y="2871"/>
                  </a:lnTo>
                  <a:lnTo>
                    <a:pt x="14" y="2534"/>
                  </a:lnTo>
                  <a:lnTo>
                    <a:pt x="38" y="2515"/>
                  </a:lnTo>
                  <a:lnTo>
                    <a:pt x="71" y="2505"/>
                  </a:lnTo>
                  <a:lnTo>
                    <a:pt x="114" y="2501"/>
                  </a:lnTo>
                  <a:lnTo>
                    <a:pt x="162" y="2505"/>
                  </a:lnTo>
                  <a:lnTo>
                    <a:pt x="185" y="2515"/>
                  </a:lnTo>
                  <a:lnTo>
                    <a:pt x="214" y="2515"/>
                  </a:lnTo>
                  <a:lnTo>
                    <a:pt x="242" y="2510"/>
                  </a:lnTo>
                  <a:lnTo>
                    <a:pt x="266" y="2510"/>
                  </a:lnTo>
                  <a:lnTo>
                    <a:pt x="271" y="2534"/>
                  </a:lnTo>
                  <a:lnTo>
                    <a:pt x="271" y="2558"/>
                  </a:lnTo>
                  <a:lnTo>
                    <a:pt x="528" y="2553"/>
                  </a:lnTo>
                  <a:lnTo>
                    <a:pt x="528" y="2543"/>
                  </a:lnTo>
                  <a:lnTo>
                    <a:pt x="532" y="2515"/>
                  </a:lnTo>
                  <a:lnTo>
                    <a:pt x="537" y="2467"/>
                  </a:lnTo>
                  <a:lnTo>
                    <a:pt x="537" y="2349"/>
                  </a:lnTo>
                  <a:lnTo>
                    <a:pt x="523" y="2277"/>
                  </a:lnTo>
                  <a:lnTo>
                    <a:pt x="257" y="2277"/>
                  </a:lnTo>
                  <a:lnTo>
                    <a:pt x="252" y="2282"/>
                  </a:lnTo>
                  <a:lnTo>
                    <a:pt x="242" y="2287"/>
                  </a:lnTo>
                  <a:lnTo>
                    <a:pt x="238" y="2296"/>
                  </a:lnTo>
                  <a:lnTo>
                    <a:pt x="238" y="2310"/>
                  </a:lnTo>
                  <a:lnTo>
                    <a:pt x="247" y="2325"/>
                  </a:lnTo>
                  <a:lnTo>
                    <a:pt x="257" y="2353"/>
                  </a:lnTo>
                  <a:lnTo>
                    <a:pt x="261" y="2372"/>
                  </a:lnTo>
                  <a:lnTo>
                    <a:pt x="261" y="2396"/>
                  </a:lnTo>
                  <a:lnTo>
                    <a:pt x="257" y="2429"/>
                  </a:lnTo>
                  <a:lnTo>
                    <a:pt x="257" y="2477"/>
                  </a:lnTo>
                  <a:lnTo>
                    <a:pt x="252" y="2477"/>
                  </a:lnTo>
                  <a:lnTo>
                    <a:pt x="252" y="2482"/>
                  </a:lnTo>
                  <a:lnTo>
                    <a:pt x="228" y="2472"/>
                  </a:lnTo>
                  <a:lnTo>
                    <a:pt x="162" y="2434"/>
                  </a:lnTo>
                  <a:lnTo>
                    <a:pt x="133" y="2410"/>
                  </a:lnTo>
                  <a:lnTo>
                    <a:pt x="119" y="2382"/>
                  </a:lnTo>
                  <a:lnTo>
                    <a:pt x="14" y="2396"/>
                  </a:lnTo>
                  <a:lnTo>
                    <a:pt x="10" y="1759"/>
                  </a:lnTo>
                  <a:lnTo>
                    <a:pt x="48" y="1735"/>
                  </a:lnTo>
                  <a:lnTo>
                    <a:pt x="71" y="1726"/>
                  </a:lnTo>
                  <a:lnTo>
                    <a:pt x="81" y="1712"/>
                  </a:lnTo>
                  <a:lnTo>
                    <a:pt x="90" y="1702"/>
                  </a:lnTo>
                  <a:lnTo>
                    <a:pt x="105" y="1697"/>
                  </a:lnTo>
                  <a:lnTo>
                    <a:pt x="133" y="1693"/>
                  </a:lnTo>
                  <a:lnTo>
                    <a:pt x="242" y="1693"/>
                  </a:lnTo>
                  <a:lnTo>
                    <a:pt x="242" y="1716"/>
                  </a:lnTo>
                  <a:lnTo>
                    <a:pt x="252" y="1726"/>
                  </a:lnTo>
                  <a:lnTo>
                    <a:pt x="257" y="1735"/>
                  </a:lnTo>
                  <a:lnTo>
                    <a:pt x="261" y="1740"/>
                  </a:lnTo>
                  <a:lnTo>
                    <a:pt x="261" y="1788"/>
                  </a:lnTo>
                  <a:lnTo>
                    <a:pt x="266" y="1802"/>
                  </a:lnTo>
                  <a:lnTo>
                    <a:pt x="261" y="1816"/>
                  </a:lnTo>
                  <a:lnTo>
                    <a:pt x="257" y="1826"/>
                  </a:lnTo>
                  <a:lnTo>
                    <a:pt x="247" y="1835"/>
                  </a:lnTo>
                  <a:lnTo>
                    <a:pt x="242" y="1845"/>
                  </a:lnTo>
                  <a:lnTo>
                    <a:pt x="242" y="1864"/>
                  </a:lnTo>
                  <a:lnTo>
                    <a:pt x="252" y="1883"/>
                  </a:lnTo>
                  <a:lnTo>
                    <a:pt x="261" y="1911"/>
                  </a:lnTo>
                  <a:lnTo>
                    <a:pt x="266" y="1935"/>
                  </a:lnTo>
                  <a:lnTo>
                    <a:pt x="271" y="1944"/>
                  </a:lnTo>
                  <a:lnTo>
                    <a:pt x="513" y="1944"/>
                  </a:lnTo>
                  <a:lnTo>
                    <a:pt x="523" y="1659"/>
                  </a:lnTo>
                  <a:lnTo>
                    <a:pt x="266" y="1655"/>
                  </a:lnTo>
                  <a:lnTo>
                    <a:pt x="261" y="1659"/>
                  </a:lnTo>
                  <a:lnTo>
                    <a:pt x="252" y="1659"/>
                  </a:lnTo>
                  <a:lnTo>
                    <a:pt x="247" y="1664"/>
                  </a:lnTo>
                  <a:lnTo>
                    <a:pt x="209" y="1659"/>
                  </a:lnTo>
                  <a:lnTo>
                    <a:pt x="152" y="1659"/>
                  </a:lnTo>
                  <a:lnTo>
                    <a:pt x="90" y="1655"/>
                  </a:lnTo>
                  <a:lnTo>
                    <a:pt x="57" y="1621"/>
                  </a:lnTo>
                  <a:lnTo>
                    <a:pt x="29" y="1607"/>
                  </a:lnTo>
                  <a:lnTo>
                    <a:pt x="10" y="1602"/>
                  </a:lnTo>
                  <a:lnTo>
                    <a:pt x="5" y="1602"/>
                  </a:lnTo>
                  <a:lnTo>
                    <a:pt x="0" y="214"/>
                  </a:lnTo>
                  <a:lnTo>
                    <a:pt x="0" y="210"/>
                  </a:lnTo>
                  <a:lnTo>
                    <a:pt x="5" y="205"/>
                  </a:lnTo>
                  <a:lnTo>
                    <a:pt x="5" y="195"/>
                  </a:lnTo>
                  <a:lnTo>
                    <a:pt x="38" y="95"/>
                  </a:lnTo>
                  <a:lnTo>
                    <a:pt x="43" y="67"/>
                  </a:lnTo>
                  <a:lnTo>
                    <a:pt x="48" y="57"/>
                  </a:lnTo>
                  <a:lnTo>
                    <a:pt x="200" y="57"/>
                  </a:lnTo>
                  <a:lnTo>
                    <a:pt x="314" y="53"/>
                  </a:lnTo>
                  <a:lnTo>
                    <a:pt x="623" y="53"/>
                  </a:lnTo>
                  <a:lnTo>
                    <a:pt x="822" y="48"/>
                  </a:lnTo>
                  <a:lnTo>
                    <a:pt x="1189" y="48"/>
                  </a:lnTo>
                  <a:lnTo>
                    <a:pt x="1241" y="53"/>
                  </a:lnTo>
                  <a:lnTo>
                    <a:pt x="1279" y="62"/>
                  </a:lnTo>
                  <a:lnTo>
                    <a:pt x="1298" y="76"/>
                  </a:lnTo>
                  <a:lnTo>
                    <a:pt x="1307" y="72"/>
                  </a:lnTo>
                  <a:lnTo>
                    <a:pt x="1379" y="48"/>
                  </a:lnTo>
                  <a:lnTo>
                    <a:pt x="1735" y="48"/>
                  </a:lnTo>
                  <a:lnTo>
                    <a:pt x="2125" y="43"/>
                  </a:lnTo>
                  <a:lnTo>
                    <a:pt x="2539" y="43"/>
                  </a:lnTo>
                  <a:lnTo>
                    <a:pt x="2981" y="38"/>
                  </a:lnTo>
                  <a:lnTo>
                    <a:pt x="3442" y="38"/>
                  </a:lnTo>
                  <a:lnTo>
                    <a:pt x="3917" y="34"/>
                  </a:lnTo>
                  <a:lnTo>
                    <a:pt x="4407" y="34"/>
                  </a:lnTo>
                  <a:lnTo>
                    <a:pt x="5415" y="24"/>
                  </a:lnTo>
                  <a:lnTo>
                    <a:pt x="5924" y="24"/>
                  </a:lnTo>
                  <a:lnTo>
                    <a:pt x="6432" y="19"/>
                  </a:lnTo>
                  <a:lnTo>
                    <a:pt x="6936" y="19"/>
                  </a:lnTo>
                  <a:lnTo>
                    <a:pt x="7431" y="15"/>
                  </a:lnTo>
                  <a:lnTo>
                    <a:pt x="7916" y="15"/>
                  </a:lnTo>
                  <a:lnTo>
                    <a:pt x="8025" y="19"/>
                  </a:lnTo>
                  <a:lnTo>
                    <a:pt x="8144" y="24"/>
                  </a:lnTo>
                  <a:lnTo>
                    <a:pt x="8263" y="34"/>
                  </a:lnTo>
                  <a:lnTo>
                    <a:pt x="8386" y="38"/>
                  </a:lnTo>
                  <a:lnTo>
                    <a:pt x="8500" y="48"/>
                  </a:lnTo>
                  <a:lnTo>
                    <a:pt x="8610" y="62"/>
                  </a:lnTo>
                  <a:lnTo>
                    <a:pt x="8705" y="72"/>
                  </a:lnTo>
                  <a:lnTo>
                    <a:pt x="8781" y="86"/>
                  </a:lnTo>
                  <a:lnTo>
                    <a:pt x="8833" y="100"/>
                  </a:lnTo>
                  <a:lnTo>
                    <a:pt x="8857" y="119"/>
                  </a:lnTo>
                  <a:lnTo>
                    <a:pt x="8871" y="114"/>
                  </a:lnTo>
                  <a:lnTo>
                    <a:pt x="8914" y="105"/>
                  </a:lnTo>
                  <a:lnTo>
                    <a:pt x="8981" y="86"/>
                  </a:lnTo>
                  <a:lnTo>
                    <a:pt x="9071" y="67"/>
                  </a:lnTo>
                  <a:lnTo>
                    <a:pt x="9180" y="48"/>
                  </a:lnTo>
                  <a:lnTo>
                    <a:pt x="9309" y="24"/>
                  </a:lnTo>
                  <a:lnTo>
                    <a:pt x="9456" y="5"/>
                  </a:lnTo>
                  <a:lnTo>
                    <a:pt x="10393" y="5"/>
                  </a:lnTo>
                  <a:lnTo>
                    <a:pt x="10649" y="0"/>
                  </a:lnTo>
                  <a:close/>
                </a:path>
              </a:pathLst>
            </a:custGeom>
            <a:gradFill>
              <a:gsLst>
                <a:gs pos="45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4200000" scaled="0"/>
            </a:gra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1" name="Freeform 11"/>
            <p:cNvSpPr>
              <a:spLocks noEditPoints="1"/>
            </p:cNvSpPr>
            <p:nvPr/>
          </p:nvSpPr>
          <p:spPr bwMode="auto">
            <a:xfrm>
              <a:off x="1082022" y="3699500"/>
              <a:ext cx="891565" cy="1983854"/>
            </a:xfrm>
            <a:custGeom>
              <a:avLst/>
              <a:gdLst/>
              <a:ahLst/>
              <a:cxnLst>
                <a:cxn ang="0">
                  <a:pos x="219" y="2942"/>
                </a:cxn>
                <a:cxn ang="0">
                  <a:pos x="242" y="3023"/>
                </a:cxn>
                <a:cxn ang="0">
                  <a:pos x="261" y="3066"/>
                </a:cxn>
                <a:cxn ang="0">
                  <a:pos x="133" y="989"/>
                </a:cxn>
                <a:cxn ang="0">
                  <a:pos x="166" y="1036"/>
                </a:cxn>
                <a:cxn ang="0">
                  <a:pos x="176" y="1117"/>
                </a:cxn>
                <a:cxn ang="0">
                  <a:pos x="238" y="1207"/>
                </a:cxn>
                <a:cxn ang="0">
                  <a:pos x="257" y="375"/>
                </a:cxn>
                <a:cxn ang="0">
                  <a:pos x="223" y="394"/>
                </a:cxn>
                <a:cxn ang="0">
                  <a:pos x="109" y="394"/>
                </a:cxn>
                <a:cxn ang="0">
                  <a:pos x="81" y="618"/>
                </a:cxn>
                <a:cxn ang="0">
                  <a:pos x="128" y="594"/>
                </a:cxn>
                <a:cxn ang="0">
                  <a:pos x="166" y="580"/>
                </a:cxn>
                <a:cxn ang="0">
                  <a:pos x="238" y="627"/>
                </a:cxn>
                <a:cxn ang="0">
                  <a:pos x="523" y="380"/>
                </a:cxn>
                <a:cxn ang="0">
                  <a:pos x="1298" y="28"/>
                </a:cxn>
                <a:cxn ang="0">
                  <a:pos x="1997" y="4416"/>
                </a:cxn>
                <a:cxn ang="0">
                  <a:pos x="1935" y="4454"/>
                </a:cxn>
                <a:cxn ang="0">
                  <a:pos x="1897" y="4425"/>
                </a:cxn>
                <a:cxn ang="0">
                  <a:pos x="1773" y="4402"/>
                </a:cxn>
                <a:cxn ang="0">
                  <a:pos x="1635" y="4392"/>
                </a:cxn>
                <a:cxn ang="0">
                  <a:pos x="1588" y="4397"/>
                </a:cxn>
                <a:cxn ang="0">
                  <a:pos x="1521" y="4430"/>
                </a:cxn>
                <a:cxn ang="0">
                  <a:pos x="1417" y="4416"/>
                </a:cxn>
                <a:cxn ang="0">
                  <a:pos x="1369" y="4421"/>
                </a:cxn>
                <a:cxn ang="0">
                  <a:pos x="1312" y="4421"/>
                </a:cxn>
                <a:cxn ang="0">
                  <a:pos x="1236" y="4440"/>
                </a:cxn>
                <a:cxn ang="0">
                  <a:pos x="1189" y="4444"/>
                </a:cxn>
                <a:cxn ang="0">
                  <a:pos x="1122" y="4454"/>
                </a:cxn>
                <a:cxn ang="0">
                  <a:pos x="1079" y="4473"/>
                </a:cxn>
                <a:cxn ang="0">
                  <a:pos x="1013" y="4492"/>
                </a:cxn>
                <a:cxn ang="0">
                  <a:pos x="970" y="4482"/>
                </a:cxn>
                <a:cxn ang="0">
                  <a:pos x="832" y="4487"/>
                </a:cxn>
                <a:cxn ang="0">
                  <a:pos x="775" y="4478"/>
                </a:cxn>
                <a:cxn ang="0">
                  <a:pos x="685" y="4421"/>
                </a:cxn>
                <a:cxn ang="0">
                  <a:pos x="637" y="4387"/>
                </a:cxn>
                <a:cxn ang="0">
                  <a:pos x="594" y="4354"/>
                </a:cxn>
                <a:cxn ang="0">
                  <a:pos x="504" y="4064"/>
                </a:cxn>
                <a:cxn ang="0">
                  <a:pos x="261" y="4078"/>
                </a:cxn>
                <a:cxn ang="0">
                  <a:pos x="176" y="4064"/>
                </a:cxn>
                <a:cxn ang="0">
                  <a:pos x="133" y="4064"/>
                </a:cxn>
                <a:cxn ang="0">
                  <a:pos x="62" y="4045"/>
                </a:cxn>
                <a:cxn ang="0">
                  <a:pos x="147" y="3527"/>
                </a:cxn>
                <a:cxn ang="0">
                  <a:pos x="261" y="3655"/>
                </a:cxn>
                <a:cxn ang="0">
                  <a:pos x="280" y="3731"/>
                </a:cxn>
                <a:cxn ang="0">
                  <a:pos x="252" y="3470"/>
                </a:cxn>
                <a:cxn ang="0">
                  <a:pos x="105" y="3479"/>
                </a:cxn>
                <a:cxn ang="0">
                  <a:pos x="24" y="3451"/>
                </a:cxn>
                <a:cxn ang="0">
                  <a:pos x="162" y="2457"/>
                </a:cxn>
                <a:cxn ang="0">
                  <a:pos x="271" y="2510"/>
                </a:cxn>
                <a:cxn ang="0">
                  <a:pos x="523" y="2229"/>
                </a:cxn>
                <a:cxn ang="0">
                  <a:pos x="247" y="2277"/>
                </a:cxn>
                <a:cxn ang="0">
                  <a:pos x="252" y="2429"/>
                </a:cxn>
                <a:cxn ang="0">
                  <a:pos x="14" y="2348"/>
                </a:cxn>
                <a:cxn ang="0">
                  <a:pos x="105" y="1649"/>
                </a:cxn>
                <a:cxn ang="0">
                  <a:pos x="261" y="1692"/>
                </a:cxn>
                <a:cxn ang="0">
                  <a:pos x="242" y="1797"/>
                </a:cxn>
                <a:cxn ang="0">
                  <a:pos x="513" y="1896"/>
                </a:cxn>
                <a:cxn ang="0">
                  <a:pos x="209" y="1611"/>
                </a:cxn>
                <a:cxn ang="0">
                  <a:pos x="5" y="1554"/>
                </a:cxn>
                <a:cxn ang="0">
                  <a:pos x="43" y="19"/>
                </a:cxn>
              </a:cxnLst>
              <a:rect l="0" t="0" r="r" b="b"/>
              <a:pathLst>
                <a:path w="2021" h="4497">
                  <a:moveTo>
                    <a:pt x="176" y="2842"/>
                  </a:moveTo>
                  <a:lnTo>
                    <a:pt x="171" y="2847"/>
                  </a:lnTo>
                  <a:lnTo>
                    <a:pt x="176" y="2857"/>
                  </a:lnTo>
                  <a:lnTo>
                    <a:pt x="214" y="2895"/>
                  </a:lnTo>
                  <a:lnTo>
                    <a:pt x="219" y="2904"/>
                  </a:lnTo>
                  <a:lnTo>
                    <a:pt x="219" y="2942"/>
                  </a:lnTo>
                  <a:lnTo>
                    <a:pt x="223" y="2956"/>
                  </a:lnTo>
                  <a:lnTo>
                    <a:pt x="223" y="2971"/>
                  </a:lnTo>
                  <a:lnTo>
                    <a:pt x="228" y="2980"/>
                  </a:lnTo>
                  <a:lnTo>
                    <a:pt x="233" y="2995"/>
                  </a:lnTo>
                  <a:lnTo>
                    <a:pt x="242" y="3014"/>
                  </a:lnTo>
                  <a:lnTo>
                    <a:pt x="242" y="3023"/>
                  </a:lnTo>
                  <a:lnTo>
                    <a:pt x="247" y="3033"/>
                  </a:lnTo>
                  <a:lnTo>
                    <a:pt x="247" y="3037"/>
                  </a:lnTo>
                  <a:lnTo>
                    <a:pt x="242" y="3042"/>
                  </a:lnTo>
                  <a:lnTo>
                    <a:pt x="242" y="3047"/>
                  </a:lnTo>
                  <a:lnTo>
                    <a:pt x="252" y="3052"/>
                  </a:lnTo>
                  <a:lnTo>
                    <a:pt x="261" y="3066"/>
                  </a:lnTo>
                  <a:lnTo>
                    <a:pt x="271" y="3090"/>
                  </a:lnTo>
                  <a:lnTo>
                    <a:pt x="271" y="3123"/>
                  </a:lnTo>
                  <a:lnTo>
                    <a:pt x="537" y="3118"/>
                  </a:lnTo>
                  <a:lnTo>
                    <a:pt x="537" y="2842"/>
                  </a:lnTo>
                  <a:lnTo>
                    <a:pt x="176" y="2842"/>
                  </a:lnTo>
                  <a:close/>
                  <a:moveTo>
                    <a:pt x="133" y="989"/>
                  </a:moveTo>
                  <a:lnTo>
                    <a:pt x="143" y="998"/>
                  </a:lnTo>
                  <a:lnTo>
                    <a:pt x="147" y="1008"/>
                  </a:lnTo>
                  <a:lnTo>
                    <a:pt x="152" y="1012"/>
                  </a:lnTo>
                  <a:lnTo>
                    <a:pt x="152" y="1022"/>
                  </a:lnTo>
                  <a:lnTo>
                    <a:pt x="162" y="1027"/>
                  </a:lnTo>
                  <a:lnTo>
                    <a:pt x="166" y="1036"/>
                  </a:lnTo>
                  <a:lnTo>
                    <a:pt x="176" y="1041"/>
                  </a:lnTo>
                  <a:lnTo>
                    <a:pt x="190" y="1069"/>
                  </a:lnTo>
                  <a:lnTo>
                    <a:pt x="181" y="1088"/>
                  </a:lnTo>
                  <a:lnTo>
                    <a:pt x="171" y="1098"/>
                  </a:lnTo>
                  <a:lnTo>
                    <a:pt x="171" y="1107"/>
                  </a:lnTo>
                  <a:lnTo>
                    <a:pt x="176" y="1117"/>
                  </a:lnTo>
                  <a:lnTo>
                    <a:pt x="181" y="1122"/>
                  </a:lnTo>
                  <a:lnTo>
                    <a:pt x="185" y="1131"/>
                  </a:lnTo>
                  <a:lnTo>
                    <a:pt x="195" y="1145"/>
                  </a:lnTo>
                  <a:lnTo>
                    <a:pt x="200" y="1160"/>
                  </a:lnTo>
                  <a:lnTo>
                    <a:pt x="228" y="1188"/>
                  </a:lnTo>
                  <a:lnTo>
                    <a:pt x="238" y="1207"/>
                  </a:lnTo>
                  <a:lnTo>
                    <a:pt x="247" y="1236"/>
                  </a:lnTo>
                  <a:lnTo>
                    <a:pt x="261" y="1283"/>
                  </a:lnTo>
                  <a:lnTo>
                    <a:pt x="518" y="1279"/>
                  </a:lnTo>
                  <a:lnTo>
                    <a:pt x="523" y="998"/>
                  </a:lnTo>
                  <a:lnTo>
                    <a:pt x="133" y="989"/>
                  </a:lnTo>
                  <a:close/>
                  <a:moveTo>
                    <a:pt x="257" y="375"/>
                  </a:moveTo>
                  <a:lnTo>
                    <a:pt x="257" y="380"/>
                  </a:lnTo>
                  <a:lnTo>
                    <a:pt x="252" y="385"/>
                  </a:lnTo>
                  <a:lnTo>
                    <a:pt x="247" y="394"/>
                  </a:lnTo>
                  <a:lnTo>
                    <a:pt x="242" y="399"/>
                  </a:lnTo>
                  <a:lnTo>
                    <a:pt x="233" y="399"/>
                  </a:lnTo>
                  <a:lnTo>
                    <a:pt x="223" y="394"/>
                  </a:lnTo>
                  <a:lnTo>
                    <a:pt x="219" y="390"/>
                  </a:lnTo>
                  <a:lnTo>
                    <a:pt x="209" y="385"/>
                  </a:lnTo>
                  <a:lnTo>
                    <a:pt x="204" y="385"/>
                  </a:lnTo>
                  <a:lnTo>
                    <a:pt x="185" y="390"/>
                  </a:lnTo>
                  <a:lnTo>
                    <a:pt x="157" y="394"/>
                  </a:lnTo>
                  <a:lnTo>
                    <a:pt x="109" y="394"/>
                  </a:lnTo>
                  <a:lnTo>
                    <a:pt x="24" y="618"/>
                  </a:lnTo>
                  <a:lnTo>
                    <a:pt x="38" y="618"/>
                  </a:lnTo>
                  <a:lnTo>
                    <a:pt x="48" y="623"/>
                  </a:lnTo>
                  <a:lnTo>
                    <a:pt x="71" y="623"/>
                  </a:lnTo>
                  <a:lnTo>
                    <a:pt x="76" y="618"/>
                  </a:lnTo>
                  <a:lnTo>
                    <a:pt x="81" y="618"/>
                  </a:lnTo>
                  <a:lnTo>
                    <a:pt x="81" y="623"/>
                  </a:lnTo>
                  <a:lnTo>
                    <a:pt x="90" y="623"/>
                  </a:lnTo>
                  <a:lnTo>
                    <a:pt x="95" y="618"/>
                  </a:lnTo>
                  <a:lnTo>
                    <a:pt x="109" y="608"/>
                  </a:lnTo>
                  <a:lnTo>
                    <a:pt x="119" y="604"/>
                  </a:lnTo>
                  <a:lnTo>
                    <a:pt x="128" y="594"/>
                  </a:lnTo>
                  <a:lnTo>
                    <a:pt x="138" y="589"/>
                  </a:lnTo>
                  <a:lnTo>
                    <a:pt x="143" y="585"/>
                  </a:lnTo>
                  <a:lnTo>
                    <a:pt x="143" y="580"/>
                  </a:lnTo>
                  <a:lnTo>
                    <a:pt x="147" y="575"/>
                  </a:lnTo>
                  <a:lnTo>
                    <a:pt x="157" y="580"/>
                  </a:lnTo>
                  <a:lnTo>
                    <a:pt x="166" y="580"/>
                  </a:lnTo>
                  <a:lnTo>
                    <a:pt x="176" y="585"/>
                  </a:lnTo>
                  <a:lnTo>
                    <a:pt x="223" y="585"/>
                  </a:lnTo>
                  <a:lnTo>
                    <a:pt x="228" y="589"/>
                  </a:lnTo>
                  <a:lnTo>
                    <a:pt x="233" y="599"/>
                  </a:lnTo>
                  <a:lnTo>
                    <a:pt x="233" y="613"/>
                  </a:lnTo>
                  <a:lnTo>
                    <a:pt x="238" y="627"/>
                  </a:lnTo>
                  <a:lnTo>
                    <a:pt x="238" y="642"/>
                  </a:lnTo>
                  <a:lnTo>
                    <a:pt x="247" y="656"/>
                  </a:lnTo>
                  <a:lnTo>
                    <a:pt x="252" y="661"/>
                  </a:lnTo>
                  <a:lnTo>
                    <a:pt x="261" y="665"/>
                  </a:lnTo>
                  <a:lnTo>
                    <a:pt x="518" y="656"/>
                  </a:lnTo>
                  <a:lnTo>
                    <a:pt x="523" y="380"/>
                  </a:lnTo>
                  <a:lnTo>
                    <a:pt x="257" y="375"/>
                  </a:lnTo>
                  <a:close/>
                  <a:moveTo>
                    <a:pt x="822" y="0"/>
                  </a:moveTo>
                  <a:lnTo>
                    <a:pt x="1189" y="0"/>
                  </a:lnTo>
                  <a:lnTo>
                    <a:pt x="1241" y="5"/>
                  </a:lnTo>
                  <a:lnTo>
                    <a:pt x="1279" y="14"/>
                  </a:lnTo>
                  <a:lnTo>
                    <a:pt x="1298" y="28"/>
                  </a:lnTo>
                  <a:lnTo>
                    <a:pt x="2021" y="4430"/>
                  </a:lnTo>
                  <a:lnTo>
                    <a:pt x="2011" y="4430"/>
                  </a:lnTo>
                  <a:lnTo>
                    <a:pt x="2006" y="4425"/>
                  </a:lnTo>
                  <a:lnTo>
                    <a:pt x="2006" y="4421"/>
                  </a:lnTo>
                  <a:lnTo>
                    <a:pt x="2002" y="4421"/>
                  </a:lnTo>
                  <a:lnTo>
                    <a:pt x="1997" y="4416"/>
                  </a:lnTo>
                  <a:lnTo>
                    <a:pt x="1978" y="4406"/>
                  </a:lnTo>
                  <a:lnTo>
                    <a:pt x="1963" y="4406"/>
                  </a:lnTo>
                  <a:lnTo>
                    <a:pt x="1959" y="4411"/>
                  </a:lnTo>
                  <a:lnTo>
                    <a:pt x="1944" y="4440"/>
                  </a:lnTo>
                  <a:lnTo>
                    <a:pt x="1944" y="4444"/>
                  </a:lnTo>
                  <a:lnTo>
                    <a:pt x="1935" y="4454"/>
                  </a:lnTo>
                  <a:lnTo>
                    <a:pt x="1925" y="4454"/>
                  </a:lnTo>
                  <a:lnTo>
                    <a:pt x="1921" y="4449"/>
                  </a:lnTo>
                  <a:lnTo>
                    <a:pt x="1921" y="4440"/>
                  </a:lnTo>
                  <a:lnTo>
                    <a:pt x="1911" y="4435"/>
                  </a:lnTo>
                  <a:lnTo>
                    <a:pt x="1906" y="4430"/>
                  </a:lnTo>
                  <a:lnTo>
                    <a:pt x="1897" y="4425"/>
                  </a:lnTo>
                  <a:lnTo>
                    <a:pt x="1868" y="4416"/>
                  </a:lnTo>
                  <a:lnTo>
                    <a:pt x="1859" y="4411"/>
                  </a:lnTo>
                  <a:lnTo>
                    <a:pt x="1811" y="4411"/>
                  </a:lnTo>
                  <a:lnTo>
                    <a:pt x="1807" y="4406"/>
                  </a:lnTo>
                  <a:lnTo>
                    <a:pt x="1788" y="4406"/>
                  </a:lnTo>
                  <a:lnTo>
                    <a:pt x="1773" y="4402"/>
                  </a:lnTo>
                  <a:lnTo>
                    <a:pt x="1759" y="4402"/>
                  </a:lnTo>
                  <a:lnTo>
                    <a:pt x="1731" y="4387"/>
                  </a:lnTo>
                  <a:lnTo>
                    <a:pt x="1721" y="4397"/>
                  </a:lnTo>
                  <a:lnTo>
                    <a:pt x="1712" y="4397"/>
                  </a:lnTo>
                  <a:lnTo>
                    <a:pt x="1707" y="4392"/>
                  </a:lnTo>
                  <a:lnTo>
                    <a:pt x="1635" y="4392"/>
                  </a:lnTo>
                  <a:lnTo>
                    <a:pt x="1635" y="4406"/>
                  </a:lnTo>
                  <a:lnTo>
                    <a:pt x="1626" y="4406"/>
                  </a:lnTo>
                  <a:lnTo>
                    <a:pt x="1616" y="4402"/>
                  </a:lnTo>
                  <a:lnTo>
                    <a:pt x="1612" y="4392"/>
                  </a:lnTo>
                  <a:lnTo>
                    <a:pt x="1593" y="4392"/>
                  </a:lnTo>
                  <a:lnTo>
                    <a:pt x="1588" y="4397"/>
                  </a:lnTo>
                  <a:lnTo>
                    <a:pt x="1588" y="4402"/>
                  </a:lnTo>
                  <a:lnTo>
                    <a:pt x="1583" y="4406"/>
                  </a:lnTo>
                  <a:lnTo>
                    <a:pt x="1569" y="4406"/>
                  </a:lnTo>
                  <a:lnTo>
                    <a:pt x="1569" y="4397"/>
                  </a:lnTo>
                  <a:lnTo>
                    <a:pt x="1555" y="4397"/>
                  </a:lnTo>
                  <a:lnTo>
                    <a:pt x="1521" y="4430"/>
                  </a:lnTo>
                  <a:lnTo>
                    <a:pt x="1502" y="4430"/>
                  </a:lnTo>
                  <a:lnTo>
                    <a:pt x="1493" y="4421"/>
                  </a:lnTo>
                  <a:lnTo>
                    <a:pt x="1483" y="4421"/>
                  </a:lnTo>
                  <a:lnTo>
                    <a:pt x="1436" y="4411"/>
                  </a:lnTo>
                  <a:lnTo>
                    <a:pt x="1421" y="4411"/>
                  </a:lnTo>
                  <a:lnTo>
                    <a:pt x="1417" y="4416"/>
                  </a:lnTo>
                  <a:lnTo>
                    <a:pt x="1417" y="4421"/>
                  </a:lnTo>
                  <a:lnTo>
                    <a:pt x="1412" y="4421"/>
                  </a:lnTo>
                  <a:lnTo>
                    <a:pt x="1407" y="4425"/>
                  </a:lnTo>
                  <a:lnTo>
                    <a:pt x="1393" y="4425"/>
                  </a:lnTo>
                  <a:lnTo>
                    <a:pt x="1388" y="4421"/>
                  </a:lnTo>
                  <a:lnTo>
                    <a:pt x="1369" y="4421"/>
                  </a:lnTo>
                  <a:lnTo>
                    <a:pt x="1360" y="4425"/>
                  </a:lnTo>
                  <a:lnTo>
                    <a:pt x="1322" y="4425"/>
                  </a:lnTo>
                  <a:lnTo>
                    <a:pt x="1322" y="4430"/>
                  </a:lnTo>
                  <a:lnTo>
                    <a:pt x="1317" y="4435"/>
                  </a:lnTo>
                  <a:lnTo>
                    <a:pt x="1312" y="4435"/>
                  </a:lnTo>
                  <a:lnTo>
                    <a:pt x="1312" y="4421"/>
                  </a:lnTo>
                  <a:lnTo>
                    <a:pt x="1303" y="4416"/>
                  </a:lnTo>
                  <a:lnTo>
                    <a:pt x="1274" y="4416"/>
                  </a:lnTo>
                  <a:lnTo>
                    <a:pt x="1265" y="4425"/>
                  </a:lnTo>
                  <a:lnTo>
                    <a:pt x="1260" y="4425"/>
                  </a:lnTo>
                  <a:lnTo>
                    <a:pt x="1246" y="4435"/>
                  </a:lnTo>
                  <a:lnTo>
                    <a:pt x="1236" y="4440"/>
                  </a:lnTo>
                  <a:lnTo>
                    <a:pt x="1231" y="4444"/>
                  </a:lnTo>
                  <a:lnTo>
                    <a:pt x="1198" y="4444"/>
                  </a:lnTo>
                  <a:lnTo>
                    <a:pt x="1198" y="4435"/>
                  </a:lnTo>
                  <a:lnTo>
                    <a:pt x="1193" y="4430"/>
                  </a:lnTo>
                  <a:lnTo>
                    <a:pt x="1189" y="4430"/>
                  </a:lnTo>
                  <a:lnTo>
                    <a:pt x="1189" y="4444"/>
                  </a:lnTo>
                  <a:lnTo>
                    <a:pt x="1184" y="4444"/>
                  </a:lnTo>
                  <a:lnTo>
                    <a:pt x="1184" y="4430"/>
                  </a:lnTo>
                  <a:lnTo>
                    <a:pt x="1155" y="4430"/>
                  </a:lnTo>
                  <a:lnTo>
                    <a:pt x="1136" y="4449"/>
                  </a:lnTo>
                  <a:lnTo>
                    <a:pt x="1127" y="4449"/>
                  </a:lnTo>
                  <a:lnTo>
                    <a:pt x="1122" y="4454"/>
                  </a:lnTo>
                  <a:lnTo>
                    <a:pt x="1112" y="4454"/>
                  </a:lnTo>
                  <a:lnTo>
                    <a:pt x="1098" y="4459"/>
                  </a:lnTo>
                  <a:lnTo>
                    <a:pt x="1089" y="4463"/>
                  </a:lnTo>
                  <a:lnTo>
                    <a:pt x="1084" y="4463"/>
                  </a:lnTo>
                  <a:lnTo>
                    <a:pt x="1079" y="4468"/>
                  </a:lnTo>
                  <a:lnTo>
                    <a:pt x="1079" y="4473"/>
                  </a:lnTo>
                  <a:lnTo>
                    <a:pt x="1065" y="4473"/>
                  </a:lnTo>
                  <a:lnTo>
                    <a:pt x="1065" y="4478"/>
                  </a:lnTo>
                  <a:lnTo>
                    <a:pt x="1060" y="4482"/>
                  </a:lnTo>
                  <a:lnTo>
                    <a:pt x="1060" y="4487"/>
                  </a:lnTo>
                  <a:lnTo>
                    <a:pt x="1017" y="4487"/>
                  </a:lnTo>
                  <a:lnTo>
                    <a:pt x="1013" y="4492"/>
                  </a:lnTo>
                  <a:lnTo>
                    <a:pt x="1003" y="4492"/>
                  </a:lnTo>
                  <a:lnTo>
                    <a:pt x="989" y="4478"/>
                  </a:lnTo>
                  <a:lnTo>
                    <a:pt x="984" y="4482"/>
                  </a:lnTo>
                  <a:lnTo>
                    <a:pt x="979" y="4482"/>
                  </a:lnTo>
                  <a:lnTo>
                    <a:pt x="975" y="4487"/>
                  </a:lnTo>
                  <a:lnTo>
                    <a:pt x="970" y="4482"/>
                  </a:lnTo>
                  <a:lnTo>
                    <a:pt x="889" y="4482"/>
                  </a:lnTo>
                  <a:lnTo>
                    <a:pt x="884" y="4487"/>
                  </a:lnTo>
                  <a:lnTo>
                    <a:pt x="880" y="4487"/>
                  </a:lnTo>
                  <a:lnTo>
                    <a:pt x="861" y="4497"/>
                  </a:lnTo>
                  <a:lnTo>
                    <a:pt x="851" y="4487"/>
                  </a:lnTo>
                  <a:lnTo>
                    <a:pt x="832" y="4487"/>
                  </a:lnTo>
                  <a:lnTo>
                    <a:pt x="822" y="4492"/>
                  </a:lnTo>
                  <a:lnTo>
                    <a:pt x="818" y="4497"/>
                  </a:lnTo>
                  <a:lnTo>
                    <a:pt x="808" y="4487"/>
                  </a:lnTo>
                  <a:lnTo>
                    <a:pt x="808" y="4482"/>
                  </a:lnTo>
                  <a:lnTo>
                    <a:pt x="803" y="4478"/>
                  </a:lnTo>
                  <a:lnTo>
                    <a:pt x="775" y="4478"/>
                  </a:lnTo>
                  <a:lnTo>
                    <a:pt x="770" y="4473"/>
                  </a:lnTo>
                  <a:lnTo>
                    <a:pt x="737" y="4473"/>
                  </a:lnTo>
                  <a:lnTo>
                    <a:pt x="718" y="4454"/>
                  </a:lnTo>
                  <a:lnTo>
                    <a:pt x="708" y="4435"/>
                  </a:lnTo>
                  <a:lnTo>
                    <a:pt x="699" y="4430"/>
                  </a:lnTo>
                  <a:lnTo>
                    <a:pt x="685" y="4421"/>
                  </a:lnTo>
                  <a:lnTo>
                    <a:pt x="675" y="4416"/>
                  </a:lnTo>
                  <a:lnTo>
                    <a:pt x="666" y="4416"/>
                  </a:lnTo>
                  <a:lnTo>
                    <a:pt x="656" y="4411"/>
                  </a:lnTo>
                  <a:lnTo>
                    <a:pt x="647" y="4392"/>
                  </a:lnTo>
                  <a:lnTo>
                    <a:pt x="642" y="4387"/>
                  </a:lnTo>
                  <a:lnTo>
                    <a:pt x="637" y="4387"/>
                  </a:lnTo>
                  <a:lnTo>
                    <a:pt x="632" y="4392"/>
                  </a:lnTo>
                  <a:lnTo>
                    <a:pt x="623" y="4392"/>
                  </a:lnTo>
                  <a:lnTo>
                    <a:pt x="604" y="4382"/>
                  </a:lnTo>
                  <a:lnTo>
                    <a:pt x="599" y="4378"/>
                  </a:lnTo>
                  <a:lnTo>
                    <a:pt x="599" y="4359"/>
                  </a:lnTo>
                  <a:lnTo>
                    <a:pt x="594" y="4354"/>
                  </a:lnTo>
                  <a:lnTo>
                    <a:pt x="585" y="4354"/>
                  </a:lnTo>
                  <a:lnTo>
                    <a:pt x="575" y="4349"/>
                  </a:lnTo>
                  <a:lnTo>
                    <a:pt x="547" y="4349"/>
                  </a:lnTo>
                  <a:lnTo>
                    <a:pt x="547" y="4340"/>
                  </a:lnTo>
                  <a:lnTo>
                    <a:pt x="542" y="4069"/>
                  </a:lnTo>
                  <a:lnTo>
                    <a:pt x="504" y="4064"/>
                  </a:lnTo>
                  <a:lnTo>
                    <a:pt x="285" y="4064"/>
                  </a:lnTo>
                  <a:lnTo>
                    <a:pt x="285" y="4074"/>
                  </a:lnTo>
                  <a:lnTo>
                    <a:pt x="290" y="4078"/>
                  </a:lnTo>
                  <a:lnTo>
                    <a:pt x="290" y="4083"/>
                  </a:lnTo>
                  <a:lnTo>
                    <a:pt x="271" y="4083"/>
                  </a:lnTo>
                  <a:lnTo>
                    <a:pt x="261" y="4078"/>
                  </a:lnTo>
                  <a:lnTo>
                    <a:pt x="252" y="4078"/>
                  </a:lnTo>
                  <a:lnTo>
                    <a:pt x="242" y="4074"/>
                  </a:lnTo>
                  <a:lnTo>
                    <a:pt x="233" y="4064"/>
                  </a:lnTo>
                  <a:lnTo>
                    <a:pt x="223" y="4059"/>
                  </a:lnTo>
                  <a:lnTo>
                    <a:pt x="195" y="4059"/>
                  </a:lnTo>
                  <a:lnTo>
                    <a:pt x="176" y="4064"/>
                  </a:lnTo>
                  <a:lnTo>
                    <a:pt x="162" y="4069"/>
                  </a:lnTo>
                  <a:lnTo>
                    <a:pt x="157" y="4074"/>
                  </a:lnTo>
                  <a:lnTo>
                    <a:pt x="147" y="4074"/>
                  </a:lnTo>
                  <a:lnTo>
                    <a:pt x="143" y="4069"/>
                  </a:lnTo>
                  <a:lnTo>
                    <a:pt x="138" y="4069"/>
                  </a:lnTo>
                  <a:lnTo>
                    <a:pt x="133" y="4064"/>
                  </a:lnTo>
                  <a:lnTo>
                    <a:pt x="124" y="4059"/>
                  </a:lnTo>
                  <a:lnTo>
                    <a:pt x="100" y="4059"/>
                  </a:lnTo>
                  <a:lnTo>
                    <a:pt x="86" y="4055"/>
                  </a:lnTo>
                  <a:lnTo>
                    <a:pt x="76" y="4055"/>
                  </a:lnTo>
                  <a:lnTo>
                    <a:pt x="67" y="4050"/>
                  </a:lnTo>
                  <a:lnTo>
                    <a:pt x="62" y="4045"/>
                  </a:lnTo>
                  <a:lnTo>
                    <a:pt x="43" y="4035"/>
                  </a:lnTo>
                  <a:lnTo>
                    <a:pt x="29" y="4035"/>
                  </a:lnTo>
                  <a:lnTo>
                    <a:pt x="24" y="3584"/>
                  </a:lnTo>
                  <a:lnTo>
                    <a:pt x="95" y="3560"/>
                  </a:lnTo>
                  <a:lnTo>
                    <a:pt x="138" y="3532"/>
                  </a:lnTo>
                  <a:lnTo>
                    <a:pt x="147" y="3527"/>
                  </a:lnTo>
                  <a:lnTo>
                    <a:pt x="176" y="3522"/>
                  </a:lnTo>
                  <a:lnTo>
                    <a:pt x="214" y="3517"/>
                  </a:lnTo>
                  <a:lnTo>
                    <a:pt x="252" y="3522"/>
                  </a:lnTo>
                  <a:lnTo>
                    <a:pt x="257" y="3565"/>
                  </a:lnTo>
                  <a:lnTo>
                    <a:pt x="261" y="3603"/>
                  </a:lnTo>
                  <a:lnTo>
                    <a:pt x="261" y="3655"/>
                  </a:lnTo>
                  <a:lnTo>
                    <a:pt x="266" y="3684"/>
                  </a:lnTo>
                  <a:lnTo>
                    <a:pt x="271" y="3693"/>
                  </a:lnTo>
                  <a:lnTo>
                    <a:pt x="271" y="3703"/>
                  </a:lnTo>
                  <a:lnTo>
                    <a:pt x="276" y="3717"/>
                  </a:lnTo>
                  <a:lnTo>
                    <a:pt x="276" y="3727"/>
                  </a:lnTo>
                  <a:lnTo>
                    <a:pt x="280" y="3731"/>
                  </a:lnTo>
                  <a:lnTo>
                    <a:pt x="280" y="3736"/>
                  </a:lnTo>
                  <a:lnTo>
                    <a:pt x="537" y="3731"/>
                  </a:lnTo>
                  <a:lnTo>
                    <a:pt x="532" y="3460"/>
                  </a:lnTo>
                  <a:lnTo>
                    <a:pt x="266" y="3456"/>
                  </a:lnTo>
                  <a:lnTo>
                    <a:pt x="261" y="3465"/>
                  </a:lnTo>
                  <a:lnTo>
                    <a:pt x="252" y="3470"/>
                  </a:lnTo>
                  <a:lnTo>
                    <a:pt x="247" y="3479"/>
                  </a:lnTo>
                  <a:lnTo>
                    <a:pt x="247" y="3489"/>
                  </a:lnTo>
                  <a:lnTo>
                    <a:pt x="114" y="3498"/>
                  </a:lnTo>
                  <a:lnTo>
                    <a:pt x="114" y="3494"/>
                  </a:lnTo>
                  <a:lnTo>
                    <a:pt x="109" y="3489"/>
                  </a:lnTo>
                  <a:lnTo>
                    <a:pt x="105" y="3479"/>
                  </a:lnTo>
                  <a:lnTo>
                    <a:pt x="100" y="3465"/>
                  </a:lnTo>
                  <a:lnTo>
                    <a:pt x="90" y="3451"/>
                  </a:lnTo>
                  <a:lnTo>
                    <a:pt x="81" y="3441"/>
                  </a:lnTo>
                  <a:lnTo>
                    <a:pt x="62" y="3432"/>
                  </a:lnTo>
                  <a:lnTo>
                    <a:pt x="33" y="3441"/>
                  </a:lnTo>
                  <a:lnTo>
                    <a:pt x="24" y="3451"/>
                  </a:lnTo>
                  <a:lnTo>
                    <a:pt x="14" y="2823"/>
                  </a:lnTo>
                  <a:lnTo>
                    <a:pt x="14" y="2486"/>
                  </a:lnTo>
                  <a:lnTo>
                    <a:pt x="38" y="2467"/>
                  </a:lnTo>
                  <a:lnTo>
                    <a:pt x="71" y="2457"/>
                  </a:lnTo>
                  <a:lnTo>
                    <a:pt x="114" y="2453"/>
                  </a:lnTo>
                  <a:lnTo>
                    <a:pt x="162" y="2457"/>
                  </a:lnTo>
                  <a:lnTo>
                    <a:pt x="185" y="2467"/>
                  </a:lnTo>
                  <a:lnTo>
                    <a:pt x="214" y="2467"/>
                  </a:lnTo>
                  <a:lnTo>
                    <a:pt x="242" y="2462"/>
                  </a:lnTo>
                  <a:lnTo>
                    <a:pt x="266" y="2462"/>
                  </a:lnTo>
                  <a:lnTo>
                    <a:pt x="271" y="2486"/>
                  </a:lnTo>
                  <a:lnTo>
                    <a:pt x="271" y="2510"/>
                  </a:lnTo>
                  <a:lnTo>
                    <a:pt x="528" y="2505"/>
                  </a:lnTo>
                  <a:lnTo>
                    <a:pt x="528" y="2495"/>
                  </a:lnTo>
                  <a:lnTo>
                    <a:pt x="532" y="2467"/>
                  </a:lnTo>
                  <a:lnTo>
                    <a:pt x="537" y="2419"/>
                  </a:lnTo>
                  <a:lnTo>
                    <a:pt x="537" y="2301"/>
                  </a:lnTo>
                  <a:lnTo>
                    <a:pt x="523" y="2229"/>
                  </a:lnTo>
                  <a:lnTo>
                    <a:pt x="257" y="2229"/>
                  </a:lnTo>
                  <a:lnTo>
                    <a:pt x="252" y="2234"/>
                  </a:lnTo>
                  <a:lnTo>
                    <a:pt x="242" y="2239"/>
                  </a:lnTo>
                  <a:lnTo>
                    <a:pt x="238" y="2248"/>
                  </a:lnTo>
                  <a:lnTo>
                    <a:pt x="238" y="2262"/>
                  </a:lnTo>
                  <a:lnTo>
                    <a:pt x="247" y="2277"/>
                  </a:lnTo>
                  <a:lnTo>
                    <a:pt x="257" y="2305"/>
                  </a:lnTo>
                  <a:lnTo>
                    <a:pt x="261" y="2324"/>
                  </a:lnTo>
                  <a:lnTo>
                    <a:pt x="261" y="2348"/>
                  </a:lnTo>
                  <a:lnTo>
                    <a:pt x="257" y="2381"/>
                  </a:lnTo>
                  <a:lnTo>
                    <a:pt x="257" y="2429"/>
                  </a:lnTo>
                  <a:lnTo>
                    <a:pt x="252" y="2429"/>
                  </a:lnTo>
                  <a:lnTo>
                    <a:pt x="252" y="2434"/>
                  </a:lnTo>
                  <a:lnTo>
                    <a:pt x="228" y="2424"/>
                  </a:lnTo>
                  <a:lnTo>
                    <a:pt x="162" y="2386"/>
                  </a:lnTo>
                  <a:lnTo>
                    <a:pt x="133" y="2362"/>
                  </a:lnTo>
                  <a:lnTo>
                    <a:pt x="119" y="2334"/>
                  </a:lnTo>
                  <a:lnTo>
                    <a:pt x="14" y="2348"/>
                  </a:lnTo>
                  <a:lnTo>
                    <a:pt x="10" y="1711"/>
                  </a:lnTo>
                  <a:lnTo>
                    <a:pt x="48" y="1687"/>
                  </a:lnTo>
                  <a:lnTo>
                    <a:pt x="71" y="1678"/>
                  </a:lnTo>
                  <a:lnTo>
                    <a:pt x="81" y="1664"/>
                  </a:lnTo>
                  <a:lnTo>
                    <a:pt x="90" y="1654"/>
                  </a:lnTo>
                  <a:lnTo>
                    <a:pt x="105" y="1649"/>
                  </a:lnTo>
                  <a:lnTo>
                    <a:pt x="133" y="1645"/>
                  </a:lnTo>
                  <a:lnTo>
                    <a:pt x="242" y="1645"/>
                  </a:lnTo>
                  <a:lnTo>
                    <a:pt x="242" y="1668"/>
                  </a:lnTo>
                  <a:lnTo>
                    <a:pt x="252" y="1678"/>
                  </a:lnTo>
                  <a:lnTo>
                    <a:pt x="257" y="1687"/>
                  </a:lnTo>
                  <a:lnTo>
                    <a:pt x="261" y="1692"/>
                  </a:lnTo>
                  <a:lnTo>
                    <a:pt x="261" y="1740"/>
                  </a:lnTo>
                  <a:lnTo>
                    <a:pt x="266" y="1754"/>
                  </a:lnTo>
                  <a:lnTo>
                    <a:pt x="261" y="1768"/>
                  </a:lnTo>
                  <a:lnTo>
                    <a:pt x="257" y="1778"/>
                  </a:lnTo>
                  <a:lnTo>
                    <a:pt x="247" y="1787"/>
                  </a:lnTo>
                  <a:lnTo>
                    <a:pt x="242" y="1797"/>
                  </a:lnTo>
                  <a:lnTo>
                    <a:pt x="242" y="1816"/>
                  </a:lnTo>
                  <a:lnTo>
                    <a:pt x="252" y="1835"/>
                  </a:lnTo>
                  <a:lnTo>
                    <a:pt x="261" y="1863"/>
                  </a:lnTo>
                  <a:lnTo>
                    <a:pt x="266" y="1887"/>
                  </a:lnTo>
                  <a:lnTo>
                    <a:pt x="271" y="1896"/>
                  </a:lnTo>
                  <a:lnTo>
                    <a:pt x="513" y="1896"/>
                  </a:lnTo>
                  <a:lnTo>
                    <a:pt x="523" y="1611"/>
                  </a:lnTo>
                  <a:lnTo>
                    <a:pt x="266" y="1607"/>
                  </a:lnTo>
                  <a:lnTo>
                    <a:pt x="261" y="1611"/>
                  </a:lnTo>
                  <a:lnTo>
                    <a:pt x="252" y="1611"/>
                  </a:lnTo>
                  <a:lnTo>
                    <a:pt x="247" y="1616"/>
                  </a:lnTo>
                  <a:lnTo>
                    <a:pt x="209" y="1611"/>
                  </a:lnTo>
                  <a:lnTo>
                    <a:pt x="152" y="1611"/>
                  </a:lnTo>
                  <a:lnTo>
                    <a:pt x="90" y="1607"/>
                  </a:lnTo>
                  <a:lnTo>
                    <a:pt x="57" y="1573"/>
                  </a:lnTo>
                  <a:lnTo>
                    <a:pt x="29" y="1559"/>
                  </a:lnTo>
                  <a:lnTo>
                    <a:pt x="10" y="1554"/>
                  </a:lnTo>
                  <a:lnTo>
                    <a:pt x="5" y="1554"/>
                  </a:lnTo>
                  <a:lnTo>
                    <a:pt x="0" y="166"/>
                  </a:lnTo>
                  <a:lnTo>
                    <a:pt x="0" y="162"/>
                  </a:lnTo>
                  <a:lnTo>
                    <a:pt x="5" y="157"/>
                  </a:lnTo>
                  <a:lnTo>
                    <a:pt x="5" y="147"/>
                  </a:lnTo>
                  <a:lnTo>
                    <a:pt x="38" y="47"/>
                  </a:lnTo>
                  <a:lnTo>
                    <a:pt x="43" y="19"/>
                  </a:lnTo>
                  <a:lnTo>
                    <a:pt x="48" y="9"/>
                  </a:lnTo>
                  <a:lnTo>
                    <a:pt x="200" y="9"/>
                  </a:lnTo>
                  <a:lnTo>
                    <a:pt x="314" y="5"/>
                  </a:lnTo>
                  <a:lnTo>
                    <a:pt x="623" y="5"/>
                  </a:lnTo>
                  <a:lnTo>
                    <a:pt x="822" y="0"/>
                  </a:lnTo>
                  <a:close/>
                </a:path>
              </a:pathLst>
            </a:custGeom>
            <a:gradFill>
              <a:gsLst>
                <a:gs pos="41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1000000" scaled="0"/>
            </a:gra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auto">
            <a:xfrm>
              <a:off x="3416149" y="5077213"/>
              <a:ext cx="677607" cy="624669"/>
            </a:xfrm>
            <a:custGeom>
              <a:avLst/>
              <a:gdLst/>
              <a:ahLst/>
              <a:cxnLst>
                <a:cxn ang="0">
                  <a:pos x="1536" y="0"/>
                </a:cxn>
                <a:cxn ang="0">
                  <a:pos x="1184" y="1397"/>
                </a:cxn>
                <a:cxn ang="0">
                  <a:pos x="1179" y="1383"/>
                </a:cxn>
                <a:cxn ang="0">
                  <a:pos x="1160" y="1393"/>
                </a:cxn>
                <a:cxn ang="0">
                  <a:pos x="1141" y="1397"/>
                </a:cxn>
                <a:cxn ang="0">
                  <a:pos x="1113" y="1397"/>
                </a:cxn>
                <a:cxn ang="0">
                  <a:pos x="1103" y="1393"/>
                </a:cxn>
                <a:cxn ang="0">
                  <a:pos x="1089" y="1393"/>
                </a:cxn>
                <a:cxn ang="0">
                  <a:pos x="1070" y="1388"/>
                </a:cxn>
                <a:cxn ang="0">
                  <a:pos x="1027" y="1383"/>
                </a:cxn>
                <a:cxn ang="0">
                  <a:pos x="975" y="1388"/>
                </a:cxn>
                <a:cxn ang="0">
                  <a:pos x="927" y="1393"/>
                </a:cxn>
                <a:cxn ang="0">
                  <a:pos x="899" y="1402"/>
                </a:cxn>
                <a:cxn ang="0">
                  <a:pos x="861" y="1407"/>
                </a:cxn>
                <a:cxn ang="0">
                  <a:pos x="823" y="1393"/>
                </a:cxn>
                <a:cxn ang="0">
                  <a:pos x="813" y="1383"/>
                </a:cxn>
                <a:cxn ang="0">
                  <a:pos x="718" y="1383"/>
                </a:cxn>
                <a:cxn ang="0">
                  <a:pos x="709" y="1378"/>
                </a:cxn>
                <a:cxn ang="0">
                  <a:pos x="614" y="1378"/>
                </a:cxn>
                <a:cxn ang="0">
                  <a:pos x="590" y="1369"/>
                </a:cxn>
                <a:cxn ang="0">
                  <a:pos x="557" y="1369"/>
                </a:cxn>
                <a:cxn ang="0">
                  <a:pos x="519" y="1378"/>
                </a:cxn>
                <a:cxn ang="0">
                  <a:pos x="495" y="1383"/>
                </a:cxn>
                <a:cxn ang="0">
                  <a:pos x="471" y="1383"/>
                </a:cxn>
                <a:cxn ang="0">
                  <a:pos x="447" y="1378"/>
                </a:cxn>
                <a:cxn ang="0">
                  <a:pos x="267" y="1378"/>
                </a:cxn>
                <a:cxn ang="0">
                  <a:pos x="252" y="1374"/>
                </a:cxn>
                <a:cxn ang="0">
                  <a:pos x="243" y="1369"/>
                </a:cxn>
                <a:cxn ang="0">
                  <a:pos x="233" y="1369"/>
                </a:cxn>
                <a:cxn ang="0">
                  <a:pos x="229" y="1374"/>
                </a:cxn>
                <a:cxn ang="0">
                  <a:pos x="224" y="1374"/>
                </a:cxn>
                <a:cxn ang="0">
                  <a:pos x="219" y="1378"/>
                </a:cxn>
                <a:cxn ang="0">
                  <a:pos x="214" y="1378"/>
                </a:cxn>
                <a:cxn ang="0">
                  <a:pos x="200" y="1383"/>
                </a:cxn>
                <a:cxn ang="0">
                  <a:pos x="181" y="1388"/>
                </a:cxn>
                <a:cxn ang="0">
                  <a:pos x="167" y="1393"/>
                </a:cxn>
                <a:cxn ang="0">
                  <a:pos x="129" y="1393"/>
                </a:cxn>
                <a:cxn ang="0">
                  <a:pos x="100" y="1402"/>
                </a:cxn>
                <a:cxn ang="0">
                  <a:pos x="86" y="1412"/>
                </a:cxn>
                <a:cxn ang="0">
                  <a:pos x="76" y="1416"/>
                </a:cxn>
                <a:cxn ang="0">
                  <a:pos x="62" y="1412"/>
                </a:cxn>
                <a:cxn ang="0">
                  <a:pos x="48" y="1412"/>
                </a:cxn>
                <a:cxn ang="0">
                  <a:pos x="38" y="1407"/>
                </a:cxn>
                <a:cxn ang="0">
                  <a:pos x="24" y="1402"/>
                </a:cxn>
                <a:cxn ang="0">
                  <a:pos x="19" y="1397"/>
                </a:cxn>
                <a:cxn ang="0">
                  <a:pos x="10" y="1393"/>
                </a:cxn>
                <a:cxn ang="0">
                  <a:pos x="0" y="1393"/>
                </a:cxn>
                <a:cxn ang="0">
                  <a:pos x="1536" y="0"/>
                </a:cxn>
              </a:cxnLst>
              <a:rect l="0" t="0" r="r" b="b"/>
              <a:pathLst>
                <a:path w="1536" h="1416">
                  <a:moveTo>
                    <a:pt x="1536" y="0"/>
                  </a:moveTo>
                  <a:lnTo>
                    <a:pt x="1184" y="1397"/>
                  </a:lnTo>
                  <a:lnTo>
                    <a:pt x="1179" y="1383"/>
                  </a:lnTo>
                  <a:lnTo>
                    <a:pt x="1160" y="1393"/>
                  </a:lnTo>
                  <a:lnTo>
                    <a:pt x="1141" y="1397"/>
                  </a:lnTo>
                  <a:lnTo>
                    <a:pt x="1113" y="1397"/>
                  </a:lnTo>
                  <a:lnTo>
                    <a:pt x="1103" y="1393"/>
                  </a:lnTo>
                  <a:lnTo>
                    <a:pt x="1089" y="1393"/>
                  </a:lnTo>
                  <a:lnTo>
                    <a:pt x="1070" y="1388"/>
                  </a:lnTo>
                  <a:lnTo>
                    <a:pt x="1027" y="1383"/>
                  </a:lnTo>
                  <a:lnTo>
                    <a:pt x="975" y="1388"/>
                  </a:lnTo>
                  <a:lnTo>
                    <a:pt x="927" y="1393"/>
                  </a:lnTo>
                  <a:lnTo>
                    <a:pt x="899" y="1402"/>
                  </a:lnTo>
                  <a:lnTo>
                    <a:pt x="861" y="1407"/>
                  </a:lnTo>
                  <a:lnTo>
                    <a:pt x="823" y="1393"/>
                  </a:lnTo>
                  <a:lnTo>
                    <a:pt x="813" y="1383"/>
                  </a:lnTo>
                  <a:lnTo>
                    <a:pt x="718" y="1383"/>
                  </a:lnTo>
                  <a:lnTo>
                    <a:pt x="709" y="1378"/>
                  </a:lnTo>
                  <a:lnTo>
                    <a:pt x="614" y="1378"/>
                  </a:lnTo>
                  <a:lnTo>
                    <a:pt x="590" y="1369"/>
                  </a:lnTo>
                  <a:lnTo>
                    <a:pt x="557" y="1369"/>
                  </a:lnTo>
                  <a:lnTo>
                    <a:pt x="519" y="1378"/>
                  </a:lnTo>
                  <a:lnTo>
                    <a:pt x="495" y="1383"/>
                  </a:lnTo>
                  <a:lnTo>
                    <a:pt x="471" y="1383"/>
                  </a:lnTo>
                  <a:lnTo>
                    <a:pt x="447" y="1378"/>
                  </a:lnTo>
                  <a:lnTo>
                    <a:pt x="267" y="1378"/>
                  </a:lnTo>
                  <a:lnTo>
                    <a:pt x="252" y="1374"/>
                  </a:lnTo>
                  <a:lnTo>
                    <a:pt x="243" y="1369"/>
                  </a:lnTo>
                  <a:lnTo>
                    <a:pt x="233" y="1369"/>
                  </a:lnTo>
                  <a:lnTo>
                    <a:pt x="229" y="1374"/>
                  </a:lnTo>
                  <a:lnTo>
                    <a:pt x="224" y="1374"/>
                  </a:lnTo>
                  <a:lnTo>
                    <a:pt x="219" y="1378"/>
                  </a:lnTo>
                  <a:lnTo>
                    <a:pt x="214" y="1378"/>
                  </a:lnTo>
                  <a:lnTo>
                    <a:pt x="200" y="1383"/>
                  </a:lnTo>
                  <a:lnTo>
                    <a:pt x="181" y="1388"/>
                  </a:lnTo>
                  <a:lnTo>
                    <a:pt x="167" y="1393"/>
                  </a:lnTo>
                  <a:lnTo>
                    <a:pt x="129" y="1393"/>
                  </a:lnTo>
                  <a:lnTo>
                    <a:pt x="100" y="1402"/>
                  </a:lnTo>
                  <a:lnTo>
                    <a:pt x="86" y="1412"/>
                  </a:lnTo>
                  <a:lnTo>
                    <a:pt x="76" y="1416"/>
                  </a:lnTo>
                  <a:lnTo>
                    <a:pt x="62" y="1412"/>
                  </a:lnTo>
                  <a:lnTo>
                    <a:pt x="48" y="1412"/>
                  </a:lnTo>
                  <a:lnTo>
                    <a:pt x="38" y="1407"/>
                  </a:lnTo>
                  <a:lnTo>
                    <a:pt x="24" y="1402"/>
                  </a:lnTo>
                  <a:lnTo>
                    <a:pt x="19" y="1397"/>
                  </a:lnTo>
                  <a:lnTo>
                    <a:pt x="10" y="1393"/>
                  </a:lnTo>
                  <a:lnTo>
                    <a:pt x="0" y="1393"/>
                  </a:lnTo>
                  <a:lnTo>
                    <a:pt x="1536" y="0"/>
                  </a:lnTo>
                  <a:close/>
                </a:path>
              </a:pathLst>
            </a:custGeom>
            <a:gradFill>
              <a:gsLst>
                <a:gs pos="42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30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auto">
            <a:xfrm>
              <a:off x="4546817" y="3684942"/>
              <a:ext cx="442474" cy="1008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" y="0"/>
                </a:cxn>
                <a:cxn ang="0">
                  <a:pos x="171" y="4"/>
                </a:cxn>
                <a:cxn ang="0">
                  <a:pos x="290" y="9"/>
                </a:cxn>
                <a:cxn ang="0">
                  <a:pos x="409" y="19"/>
                </a:cxn>
                <a:cxn ang="0">
                  <a:pos x="532" y="23"/>
                </a:cxn>
                <a:cxn ang="0">
                  <a:pos x="646" y="33"/>
                </a:cxn>
                <a:cxn ang="0">
                  <a:pos x="756" y="47"/>
                </a:cxn>
                <a:cxn ang="0">
                  <a:pos x="851" y="57"/>
                </a:cxn>
                <a:cxn ang="0">
                  <a:pos x="927" y="71"/>
                </a:cxn>
                <a:cxn ang="0">
                  <a:pos x="979" y="85"/>
                </a:cxn>
                <a:cxn ang="0">
                  <a:pos x="1003" y="104"/>
                </a:cxn>
                <a:cxn ang="0">
                  <a:pos x="471" y="2286"/>
                </a:cxn>
                <a:cxn ang="0">
                  <a:pos x="0" y="0"/>
                </a:cxn>
              </a:cxnLst>
              <a:rect l="0" t="0" r="r" b="b"/>
              <a:pathLst>
                <a:path w="1003" h="2286">
                  <a:moveTo>
                    <a:pt x="0" y="0"/>
                  </a:moveTo>
                  <a:lnTo>
                    <a:pt x="62" y="0"/>
                  </a:lnTo>
                  <a:lnTo>
                    <a:pt x="171" y="4"/>
                  </a:lnTo>
                  <a:lnTo>
                    <a:pt x="290" y="9"/>
                  </a:lnTo>
                  <a:lnTo>
                    <a:pt x="409" y="19"/>
                  </a:lnTo>
                  <a:lnTo>
                    <a:pt x="532" y="23"/>
                  </a:lnTo>
                  <a:lnTo>
                    <a:pt x="646" y="33"/>
                  </a:lnTo>
                  <a:lnTo>
                    <a:pt x="756" y="47"/>
                  </a:lnTo>
                  <a:lnTo>
                    <a:pt x="851" y="57"/>
                  </a:lnTo>
                  <a:lnTo>
                    <a:pt x="927" y="71"/>
                  </a:lnTo>
                  <a:lnTo>
                    <a:pt x="979" y="85"/>
                  </a:lnTo>
                  <a:lnTo>
                    <a:pt x="1003" y="104"/>
                  </a:lnTo>
                  <a:lnTo>
                    <a:pt x="471" y="228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25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204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469234" y="1071546"/>
            <a:ext cx="6287170" cy="2535863"/>
            <a:chOff x="1184810" y="799378"/>
            <a:chExt cx="6816214" cy="2749249"/>
          </a:xfrm>
        </p:grpSpPr>
        <p:sp>
          <p:nvSpPr>
            <p:cNvPr id="5135" name="Freeform 15"/>
            <p:cNvSpPr>
              <a:spLocks/>
            </p:cNvSpPr>
            <p:nvPr/>
          </p:nvSpPr>
          <p:spPr bwMode="auto">
            <a:xfrm>
              <a:off x="1184810" y="944075"/>
              <a:ext cx="685989" cy="1700635"/>
            </a:xfrm>
            <a:custGeom>
              <a:avLst/>
              <a:gdLst/>
              <a:ahLst/>
              <a:cxnLst>
                <a:cxn ang="0">
                  <a:pos x="989" y="0"/>
                </a:cxn>
                <a:cxn ang="0">
                  <a:pos x="1479" y="0"/>
                </a:cxn>
                <a:cxn ang="0">
                  <a:pos x="1512" y="5"/>
                </a:cxn>
                <a:cxn ang="0">
                  <a:pos x="1555" y="5"/>
                </a:cxn>
                <a:cxn ang="0">
                  <a:pos x="927" y="3822"/>
                </a:cxn>
                <a:cxn ang="0">
                  <a:pos x="913" y="3822"/>
                </a:cxn>
                <a:cxn ang="0">
                  <a:pos x="898" y="3826"/>
                </a:cxn>
                <a:cxn ang="0">
                  <a:pos x="837" y="3841"/>
                </a:cxn>
                <a:cxn ang="0">
                  <a:pos x="794" y="3845"/>
                </a:cxn>
                <a:cxn ang="0">
                  <a:pos x="765" y="3855"/>
                </a:cxn>
                <a:cxn ang="0">
                  <a:pos x="9" y="3855"/>
                </a:cxn>
                <a:cxn ang="0">
                  <a:pos x="0" y="3845"/>
                </a:cxn>
                <a:cxn ang="0">
                  <a:pos x="0" y="3746"/>
                </a:cxn>
                <a:cxn ang="0">
                  <a:pos x="5" y="3693"/>
                </a:cxn>
                <a:cxn ang="0">
                  <a:pos x="5" y="3622"/>
                </a:cxn>
                <a:cxn ang="0">
                  <a:pos x="9" y="3608"/>
                </a:cxn>
                <a:cxn ang="0">
                  <a:pos x="19" y="3589"/>
                </a:cxn>
                <a:cxn ang="0">
                  <a:pos x="24" y="3570"/>
                </a:cxn>
                <a:cxn ang="0">
                  <a:pos x="19" y="3536"/>
                </a:cxn>
                <a:cxn ang="0">
                  <a:pos x="14" y="3460"/>
                </a:cxn>
                <a:cxn ang="0">
                  <a:pos x="14" y="3180"/>
                </a:cxn>
                <a:cxn ang="0">
                  <a:pos x="19" y="3118"/>
                </a:cxn>
                <a:cxn ang="0">
                  <a:pos x="19" y="2961"/>
                </a:cxn>
                <a:cxn ang="0">
                  <a:pos x="14" y="2900"/>
                </a:cxn>
                <a:cxn ang="0">
                  <a:pos x="14" y="2833"/>
                </a:cxn>
                <a:cxn ang="0">
                  <a:pos x="9" y="2771"/>
                </a:cxn>
                <a:cxn ang="0">
                  <a:pos x="9" y="2686"/>
                </a:cxn>
                <a:cxn ang="0">
                  <a:pos x="14" y="2652"/>
                </a:cxn>
                <a:cxn ang="0">
                  <a:pos x="19" y="2610"/>
                </a:cxn>
                <a:cxn ang="0">
                  <a:pos x="24" y="2557"/>
                </a:cxn>
                <a:cxn ang="0">
                  <a:pos x="24" y="2515"/>
                </a:cxn>
                <a:cxn ang="0">
                  <a:pos x="14" y="2448"/>
                </a:cxn>
                <a:cxn ang="0">
                  <a:pos x="14" y="2391"/>
                </a:cxn>
                <a:cxn ang="0">
                  <a:pos x="19" y="2320"/>
                </a:cxn>
                <a:cxn ang="0">
                  <a:pos x="24" y="2244"/>
                </a:cxn>
                <a:cxn ang="0">
                  <a:pos x="28" y="2163"/>
                </a:cxn>
                <a:cxn ang="0">
                  <a:pos x="38" y="2091"/>
                </a:cxn>
                <a:cxn ang="0">
                  <a:pos x="43" y="2039"/>
                </a:cxn>
                <a:cxn ang="0">
                  <a:pos x="43" y="1873"/>
                </a:cxn>
                <a:cxn ang="0">
                  <a:pos x="38" y="1773"/>
                </a:cxn>
                <a:cxn ang="0">
                  <a:pos x="33" y="1668"/>
                </a:cxn>
                <a:cxn ang="0">
                  <a:pos x="33" y="1564"/>
                </a:cxn>
                <a:cxn ang="0">
                  <a:pos x="28" y="1474"/>
                </a:cxn>
                <a:cxn ang="0">
                  <a:pos x="28" y="1307"/>
                </a:cxn>
                <a:cxn ang="0">
                  <a:pos x="33" y="1274"/>
                </a:cxn>
                <a:cxn ang="0">
                  <a:pos x="33" y="984"/>
                </a:cxn>
                <a:cxn ang="0">
                  <a:pos x="28" y="908"/>
                </a:cxn>
                <a:cxn ang="0">
                  <a:pos x="28" y="19"/>
                </a:cxn>
                <a:cxn ang="0">
                  <a:pos x="33" y="14"/>
                </a:cxn>
                <a:cxn ang="0">
                  <a:pos x="38" y="14"/>
                </a:cxn>
                <a:cxn ang="0">
                  <a:pos x="52" y="9"/>
                </a:cxn>
                <a:cxn ang="0">
                  <a:pos x="157" y="9"/>
                </a:cxn>
                <a:cxn ang="0">
                  <a:pos x="238" y="5"/>
                </a:cxn>
                <a:cxn ang="0">
                  <a:pos x="856" y="5"/>
                </a:cxn>
                <a:cxn ang="0">
                  <a:pos x="989" y="0"/>
                </a:cxn>
              </a:cxnLst>
              <a:rect l="0" t="0" r="r" b="b"/>
              <a:pathLst>
                <a:path w="1555" h="3855">
                  <a:moveTo>
                    <a:pt x="989" y="0"/>
                  </a:moveTo>
                  <a:lnTo>
                    <a:pt x="1479" y="0"/>
                  </a:lnTo>
                  <a:lnTo>
                    <a:pt x="1512" y="5"/>
                  </a:lnTo>
                  <a:lnTo>
                    <a:pt x="1555" y="5"/>
                  </a:lnTo>
                  <a:lnTo>
                    <a:pt x="927" y="3822"/>
                  </a:lnTo>
                  <a:lnTo>
                    <a:pt x="913" y="3822"/>
                  </a:lnTo>
                  <a:lnTo>
                    <a:pt x="898" y="3826"/>
                  </a:lnTo>
                  <a:lnTo>
                    <a:pt x="837" y="3841"/>
                  </a:lnTo>
                  <a:lnTo>
                    <a:pt x="794" y="3845"/>
                  </a:lnTo>
                  <a:lnTo>
                    <a:pt x="765" y="3855"/>
                  </a:lnTo>
                  <a:lnTo>
                    <a:pt x="9" y="3855"/>
                  </a:lnTo>
                  <a:lnTo>
                    <a:pt x="0" y="3845"/>
                  </a:lnTo>
                  <a:lnTo>
                    <a:pt x="0" y="3746"/>
                  </a:lnTo>
                  <a:lnTo>
                    <a:pt x="5" y="3693"/>
                  </a:lnTo>
                  <a:lnTo>
                    <a:pt x="5" y="3622"/>
                  </a:lnTo>
                  <a:lnTo>
                    <a:pt x="9" y="3608"/>
                  </a:lnTo>
                  <a:lnTo>
                    <a:pt x="19" y="3589"/>
                  </a:lnTo>
                  <a:lnTo>
                    <a:pt x="24" y="3570"/>
                  </a:lnTo>
                  <a:lnTo>
                    <a:pt x="19" y="3536"/>
                  </a:lnTo>
                  <a:lnTo>
                    <a:pt x="14" y="3460"/>
                  </a:lnTo>
                  <a:lnTo>
                    <a:pt x="14" y="3180"/>
                  </a:lnTo>
                  <a:lnTo>
                    <a:pt x="19" y="3118"/>
                  </a:lnTo>
                  <a:lnTo>
                    <a:pt x="19" y="2961"/>
                  </a:lnTo>
                  <a:lnTo>
                    <a:pt x="14" y="2900"/>
                  </a:lnTo>
                  <a:lnTo>
                    <a:pt x="14" y="2833"/>
                  </a:lnTo>
                  <a:lnTo>
                    <a:pt x="9" y="2771"/>
                  </a:lnTo>
                  <a:lnTo>
                    <a:pt x="9" y="2686"/>
                  </a:lnTo>
                  <a:lnTo>
                    <a:pt x="14" y="2652"/>
                  </a:lnTo>
                  <a:lnTo>
                    <a:pt x="19" y="2610"/>
                  </a:lnTo>
                  <a:lnTo>
                    <a:pt x="24" y="2557"/>
                  </a:lnTo>
                  <a:lnTo>
                    <a:pt x="24" y="2515"/>
                  </a:lnTo>
                  <a:lnTo>
                    <a:pt x="14" y="2448"/>
                  </a:lnTo>
                  <a:lnTo>
                    <a:pt x="14" y="2391"/>
                  </a:lnTo>
                  <a:lnTo>
                    <a:pt x="19" y="2320"/>
                  </a:lnTo>
                  <a:lnTo>
                    <a:pt x="24" y="2244"/>
                  </a:lnTo>
                  <a:lnTo>
                    <a:pt x="28" y="2163"/>
                  </a:lnTo>
                  <a:lnTo>
                    <a:pt x="38" y="2091"/>
                  </a:lnTo>
                  <a:lnTo>
                    <a:pt x="43" y="2039"/>
                  </a:lnTo>
                  <a:lnTo>
                    <a:pt x="43" y="1873"/>
                  </a:lnTo>
                  <a:lnTo>
                    <a:pt x="38" y="1773"/>
                  </a:lnTo>
                  <a:lnTo>
                    <a:pt x="33" y="1668"/>
                  </a:lnTo>
                  <a:lnTo>
                    <a:pt x="33" y="1564"/>
                  </a:lnTo>
                  <a:lnTo>
                    <a:pt x="28" y="1474"/>
                  </a:lnTo>
                  <a:lnTo>
                    <a:pt x="28" y="1307"/>
                  </a:lnTo>
                  <a:lnTo>
                    <a:pt x="33" y="1274"/>
                  </a:lnTo>
                  <a:lnTo>
                    <a:pt x="33" y="984"/>
                  </a:lnTo>
                  <a:lnTo>
                    <a:pt x="28" y="908"/>
                  </a:lnTo>
                  <a:lnTo>
                    <a:pt x="28" y="19"/>
                  </a:lnTo>
                  <a:lnTo>
                    <a:pt x="33" y="14"/>
                  </a:lnTo>
                  <a:lnTo>
                    <a:pt x="38" y="14"/>
                  </a:lnTo>
                  <a:lnTo>
                    <a:pt x="52" y="9"/>
                  </a:lnTo>
                  <a:lnTo>
                    <a:pt x="157" y="9"/>
                  </a:lnTo>
                  <a:lnTo>
                    <a:pt x="238" y="5"/>
                  </a:lnTo>
                  <a:lnTo>
                    <a:pt x="856" y="5"/>
                  </a:lnTo>
                  <a:lnTo>
                    <a:pt x="989" y="0"/>
                  </a:lnTo>
                  <a:close/>
                </a:path>
              </a:pathLst>
            </a:custGeom>
            <a:gradFill>
              <a:gsLst>
                <a:gs pos="34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600000" scaled="0"/>
            </a:gra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auto">
            <a:xfrm>
              <a:off x="7126664" y="897755"/>
              <a:ext cx="874360" cy="1807834"/>
            </a:xfrm>
            <a:custGeom>
              <a:avLst/>
              <a:gdLst/>
              <a:ahLst/>
              <a:cxnLst>
                <a:cxn ang="0">
                  <a:pos x="1226" y="0"/>
                </a:cxn>
                <a:cxn ang="0">
                  <a:pos x="1345" y="10"/>
                </a:cxn>
                <a:cxn ang="0">
                  <a:pos x="1473" y="24"/>
                </a:cxn>
                <a:cxn ang="0">
                  <a:pos x="1545" y="53"/>
                </a:cxn>
                <a:cxn ang="0">
                  <a:pos x="1597" y="38"/>
                </a:cxn>
                <a:cxn ang="0">
                  <a:pos x="1721" y="15"/>
                </a:cxn>
                <a:cxn ang="0">
                  <a:pos x="1953" y="0"/>
                </a:cxn>
                <a:cxn ang="0">
                  <a:pos x="1977" y="10"/>
                </a:cxn>
                <a:cxn ang="0">
                  <a:pos x="1982" y="86"/>
                </a:cxn>
                <a:cxn ang="0">
                  <a:pos x="1977" y="229"/>
                </a:cxn>
                <a:cxn ang="0">
                  <a:pos x="1968" y="385"/>
                </a:cxn>
                <a:cxn ang="0">
                  <a:pos x="1963" y="495"/>
                </a:cxn>
                <a:cxn ang="0">
                  <a:pos x="1968" y="528"/>
                </a:cxn>
                <a:cxn ang="0">
                  <a:pos x="1963" y="770"/>
                </a:cxn>
                <a:cxn ang="0">
                  <a:pos x="1958" y="1098"/>
                </a:cxn>
                <a:cxn ang="0">
                  <a:pos x="1949" y="1493"/>
                </a:cxn>
                <a:cxn ang="0">
                  <a:pos x="1944" y="1745"/>
                </a:cxn>
                <a:cxn ang="0">
                  <a:pos x="1939" y="2011"/>
                </a:cxn>
                <a:cxn ang="0">
                  <a:pos x="1944" y="3000"/>
                </a:cxn>
                <a:cxn ang="0">
                  <a:pos x="1915" y="4098"/>
                </a:cxn>
                <a:cxn ang="0">
                  <a:pos x="1906" y="4093"/>
                </a:cxn>
                <a:cxn ang="0">
                  <a:pos x="1877" y="4088"/>
                </a:cxn>
                <a:cxn ang="0">
                  <a:pos x="1839" y="4084"/>
                </a:cxn>
                <a:cxn ang="0">
                  <a:pos x="1825" y="4088"/>
                </a:cxn>
                <a:cxn ang="0">
                  <a:pos x="1820" y="4093"/>
                </a:cxn>
                <a:cxn ang="0">
                  <a:pos x="1816" y="4079"/>
                </a:cxn>
                <a:cxn ang="0">
                  <a:pos x="1797" y="4084"/>
                </a:cxn>
                <a:cxn ang="0">
                  <a:pos x="1787" y="4079"/>
                </a:cxn>
                <a:cxn ang="0">
                  <a:pos x="1754" y="4074"/>
                </a:cxn>
                <a:cxn ang="0">
                  <a:pos x="1730" y="4069"/>
                </a:cxn>
                <a:cxn ang="0">
                  <a:pos x="1711" y="4065"/>
                </a:cxn>
                <a:cxn ang="0">
                  <a:pos x="1625" y="4069"/>
                </a:cxn>
                <a:cxn ang="0">
                  <a:pos x="1606" y="4074"/>
                </a:cxn>
                <a:cxn ang="0">
                  <a:pos x="1602" y="4084"/>
                </a:cxn>
                <a:cxn ang="0">
                  <a:pos x="1587" y="4079"/>
                </a:cxn>
                <a:cxn ang="0">
                  <a:pos x="1578" y="4074"/>
                </a:cxn>
                <a:cxn ang="0">
                  <a:pos x="1554" y="4084"/>
                </a:cxn>
                <a:cxn ang="0">
                  <a:pos x="1545" y="4088"/>
                </a:cxn>
                <a:cxn ang="0">
                  <a:pos x="1540" y="4079"/>
                </a:cxn>
                <a:cxn ang="0">
                  <a:pos x="1535" y="4084"/>
                </a:cxn>
                <a:cxn ang="0">
                  <a:pos x="1526" y="4088"/>
                </a:cxn>
                <a:cxn ang="0">
                  <a:pos x="1521" y="4079"/>
                </a:cxn>
                <a:cxn ang="0">
                  <a:pos x="1502" y="4088"/>
                </a:cxn>
                <a:cxn ang="0">
                  <a:pos x="1492" y="4084"/>
                </a:cxn>
                <a:cxn ang="0">
                  <a:pos x="1473" y="4088"/>
                </a:cxn>
                <a:cxn ang="0">
                  <a:pos x="1340" y="4098"/>
                </a:cxn>
                <a:cxn ang="0">
                  <a:pos x="1283" y="4093"/>
                </a:cxn>
                <a:cxn ang="0">
                  <a:pos x="1141" y="4098"/>
                </a:cxn>
                <a:cxn ang="0">
                  <a:pos x="1026" y="4093"/>
                </a:cxn>
                <a:cxn ang="0">
                  <a:pos x="0" y="0"/>
                </a:cxn>
              </a:cxnLst>
              <a:rect l="0" t="0" r="r" b="b"/>
              <a:pathLst>
                <a:path w="1982" h="4098">
                  <a:moveTo>
                    <a:pt x="0" y="0"/>
                  </a:moveTo>
                  <a:lnTo>
                    <a:pt x="1226" y="0"/>
                  </a:lnTo>
                  <a:lnTo>
                    <a:pt x="1283" y="5"/>
                  </a:lnTo>
                  <a:lnTo>
                    <a:pt x="1345" y="10"/>
                  </a:lnTo>
                  <a:lnTo>
                    <a:pt x="1411" y="15"/>
                  </a:lnTo>
                  <a:lnTo>
                    <a:pt x="1473" y="24"/>
                  </a:lnTo>
                  <a:lnTo>
                    <a:pt x="1521" y="38"/>
                  </a:lnTo>
                  <a:lnTo>
                    <a:pt x="1545" y="53"/>
                  </a:lnTo>
                  <a:lnTo>
                    <a:pt x="1559" y="48"/>
                  </a:lnTo>
                  <a:lnTo>
                    <a:pt x="1597" y="38"/>
                  </a:lnTo>
                  <a:lnTo>
                    <a:pt x="1654" y="29"/>
                  </a:lnTo>
                  <a:lnTo>
                    <a:pt x="1721" y="15"/>
                  </a:lnTo>
                  <a:lnTo>
                    <a:pt x="1797" y="0"/>
                  </a:lnTo>
                  <a:lnTo>
                    <a:pt x="1953" y="0"/>
                  </a:lnTo>
                  <a:lnTo>
                    <a:pt x="1968" y="5"/>
                  </a:lnTo>
                  <a:lnTo>
                    <a:pt x="1977" y="10"/>
                  </a:lnTo>
                  <a:lnTo>
                    <a:pt x="1982" y="19"/>
                  </a:lnTo>
                  <a:lnTo>
                    <a:pt x="1982" y="86"/>
                  </a:lnTo>
                  <a:lnTo>
                    <a:pt x="1977" y="153"/>
                  </a:lnTo>
                  <a:lnTo>
                    <a:pt x="1977" y="229"/>
                  </a:lnTo>
                  <a:lnTo>
                    <a:pt x="1972" y="309"/>
                  </a:lnTo>
                  <a:lnTo>
                    <a:pt x="1968" y="385"/>
                  </a:lnTo>
                  <a:lnTo>
                    <a:pt x="1968" y="447"/>
                  </a:lnTo>
                  <a:lnTo>
                    <a:pt x="1963" y="495"/>
                  </a:lnTo>
                  <a:lnTo>
                    <a:pt x="1963" y="514"/>
                  </a:lnTo>
                  <a:lnTo>
                    <a:pt x="1968" y="528"/>
                  </a:lnTo>
                  <a:lnTo>
                    <a:pt x="1968" y="694"/>
                  </a:lnTo>
                  <a:lnTo>
                    <a:pt x="1963" y="770"/>
                  </a:lnTo>
                  <a:lnTo>
                    <a:pt x="1963" y="975"/>
                  </a:lnTo>
                  <a:lnTo>
                    <a:pt x="1958" y="1098"/>
                  </a:lnTo>
                  <a:lnTo>
                    <a:pt x="1958" y="1227"/>
                  </a:lnTo>
                  <a:lnTo>
                    <a:pt x="1949" y="1493"/>
                  </a:lnTo>
                  <a:lnTo>
                    <a:pt x="1949" y="1621"/>
                  </a:lnTo>
                  <a:lnTo>
                    <a:pt x="1944" y="1745"/>
                  </a:lnTo>
                  <a:lnTo>
                    <a:pt x="1944" y="1940"/>
                  </a:lnTo>
                  <a:lnTo>
                    <a:pt x="1939" y="2011"/>
                  </a:lnTo>
                  <a:lnTo>
                    <a:pt x="1939" y="2073"/>
                  </a:lnTo>
                  <a:lnTo>
                    <a:pt x="1944" y="3000"/>
                  </a:lnTo>
                  <a:lnTo>
                    <a:pt x="1930" y="4084"/>
                  </a:lnTo>
                  <a:lnTo>
                    <a:pt x="1915" y="4098"/>
                  </a:lnTo>
                  <a:lnTo>
                    <a:pt x="1911" y="4098"/>
                  </a:lnTo>
                  <a:lnTo>
                    <a:pt x="1906" y="4093"/>
                  </a:lnTo>
                  <a:lnTo>
                    <a:pt x="1887" y="4093"/>
                  </a:lnTo>
                  <a:lnTo>
                    <a:pt x="1877" y="4088"/>
                  </a:lnTo>
                  <a:lnTo>
                    <a:pt x="1849" y="4088"/>
                  </a:lnTo>
                  <a:lnTo>
                    <a:pt x="1839" y="4084"/>
                  </a:lnTo>
                  <a:lnTo>
                    <a:pt x="1830" y="4084"/>
                  </a:lnTo>
                  <a:lnTo>
                    <a:pt x="1825" y="4088"/>
                  </a:lnTo>
                  <a:lnTo>
                    <a:pt x="1825" y="4093"/>
                  </a:lnTo>
                  <a:lnTo>
                    <a:pt x="1820" y="4093"/>
                  </a:lnTo>
                  <a:lnTo>
                    <a:pt x="1816" y="4088"/>
                  </a:lnTo>
                  <a:lnTo>
                    <a:pt x="1816" y="4079"/>
                  </a:lnTo>
                  <a:lnTo>
                    <a:pt x="1806" y="4079"/>
                  </a:lnTo>
                  <a:lnTo>
                    <a:pt x="1797" y="4084"/>
                  </a:lnTo>
                  <a:lnTo>
                    <a:pt x="1787" y="4084"/>
                  </a:lnTo>
                  <a:lnTo>
                    <a:pt x="1787" y="4079"/>
                  </a:lnTo>
                  <a:lnTo>
                    <a:pt x="1759" y="4079"/>
                  </a:lnTo>
                  <a:lnTo>
                    <a:pt x="1754" y="4074"/>
                  </a:lnTo>
                  <a:lnTo>
                    <a:pt x="1735" y="4074"/>
                  </a:lnTo>
                  <a:lnTo>
                    <a:pt x="1730" y="4069"/>
                  </a:lnTo>
                  <a:lnTo>
                    <a:pt x="1716" y="4069"/>
                  </a:lnTo>
                  <a:lnTo>
                    <a:pt x="1711" y="4065"/>
                  </a:lnTo>
                  <a:lnTo>
                    <a:pt x="1635" y="4065"/>
                  </a:lnTo>
                  <a:lnTo>
                    <a:pt x="1625" y="4069"/>
                  </a:lnTo>
                  <a:lnTo>
                    <a:pt x="1606" y="4069"/>
                  </a:lnTo>
                  <a:lnTo>
                    <a:pt x="1606" y="4074"/>
                  </a:lnTo>
                  <a:lnTo>
                    <a:pt x="1602" y="4074"/>
                  </a:lnTo>
                  <a:lnTo>
                    <a:pt x="1602" y="4084"/>
                  </a:lnTo>
                  <a:lnTo>
                    <a:pt x="1597" y="4084"/>
                  </a:lnTo>
                  <a:lnTo>
                    <a:pt x="1587" y="4079"/>
                  </a:lnTo>
                  <a:lnTo>
                    <a:pt x="1583" y="4079"/>
                  </a:lnTo>
                  <a:lnTo>
                    <a:pt x="1578" y="4074"/>
                  </a:lnTo>
                  <a:lnTo>
                    <a:pt x="1578" y="4084"/>
                  </a:lnTo>
                  <a:lnTo>
                    <a:pt x="1554" y="4084"/>
                  </a:lnTo>
                  <a:lnTo>
                    <a:pt x="1554" y="4088"/>
                  </a:lnTo>
                  <a:lnTo>
                    <a:pt x="1545" y="4088"/>
                  </a:lnTo>
                  <a:lnTo>
                    <a:pt x="1545" y="4084"/>
                  </a:lnTo>
                  <a:lnTo>
                    <a:pt x="1540" y="4079"/>
                  </a:lnTo>
                  <a:lnTo>
                    <a:pt x="1535" y="4079"/>
                  </a:lnTo>
                  <a:lnTo>
                    <a:pt x="1535" y="4084"/>
                  </a:lnTo>
                  <a:lnTo>
                    <a:pt x="1530" y="4088"/>
                  </a:lnTo>
                  <a:lnTo>
                    <a:pt x="1526" y="4088"/>
                  </a:lnTo>
                  <a:lnTo>
                    <a:pt x="1526" y="4079"/>
                  </a:lnTo>
                  <a:lnTo>
                    <a:pt x="1521" y="4079"/>
                  </a:lnTo>
                  <a:lnTo>
                    <a:pt x="1511" y="4088"/>
                  </a:lnTo>
                  <a:lnTo>
                    <a:pt x="1502" y="4088"/>
                  </a:lnTo>
                  <a:lnTo>
                    <a:pt x="1502" y="4084"/>
                  </a:lnTo>
                  <a:lnTo>
                    <a:pt x="1492" y="4084"/>
                  </a:lnTo>
                  <a:lnTo>
                    <a:pt x="1492" y="4088"/>
                  </a:lnTo>
                  <a:lnTo>
                    <a:pt x="1473" y="4088"/>
                  </a:lnTo>
                  <a:lnTo>
                    <a:pt x="1464" y="4098"/>
                  </a:lnTo>
                  <a:lnTo>
                    <a:pt x="1340" y="4098"/>
                  </a:lnTo>
                  <a:lnTo>
                    <a:pt x="1335" y="4093"/>
                  </a:lnTo>
                  <a:lnTo>
                    <a:pt x="1283" y="4093"/>
                  </a:lnTo>
                  <a:lnTo>
                    <a:pt x="1245" y="4098"/>
                  </a:lnTo>
                  <a:lnTo>
                    <a:pt x="1141" y="4098"/>
                  </a:lnTo>
                  <a:lnTo>
                    <a:pt x="1121" y="4093"/>
                  </a:lnTo>
                  <a:lnTo>
                    <a:pt x="1026" y="4093"/>
                  </a:lnTo>
                  <a:lnTo>
                    <a:pt x="965" y="409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8100000" scaled="1"/>
            </a:gra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auto">
            <a:xfrm>
              <a:off x="1197162" y="946281"/>
              <a:ext cx="199400" cy="783924"/>
            </a:xfrm>
            <a:custGeom>
              <a:avLst/>
              <a:gdLst/>
              <a:ahLst/>
              <a:cxnLst>
                <a:cxn ang="0">
                  <a:pos x="181" y="0"/>
                </a:cxn>
                <a:cxn ang="0">
                  <a:pos x="362" y="0"/>
                </a:cxn>
                <a:cxn ang="0">
                  <a:pos x="452" y="1777"/>
                </a:cxn>
                <a:cxn ang="0">
                  <a:pos x="0" y="770"/>
                </a:cxn>
                <a:cxn ang="0">
                  <a:pos x="0" y="14"/>
                </a:cxn>
                <a:cxn ang="0">
                  <a:pos x="5" y="9"/>
                </a:cxn>
                <a:cxn ang="0">
                  <a:pos x="10" y="9"/>
                </a:cxn>
                <a:cxn ang="0">
                  <a:pos x="24" y="4"/>
                </a:cxn>
                <a:cxn ang="0">
                  <a:pos x="115" y="4"/>
                </a:cxn>
                <a:cxn ang="0">
                  <a:pos x="181" y="0"/>
                </a:cxn>
              </a:cxnLst>
              <a:rect l="0" t="0" r="r" b="b"/>
              <a:pathLst>
                <a:path w="452" h="1777">
                  <a:moveTo>
                    <a:pt x="181" y="0"/>
                  </a:moveTo>
                  <a:lnTo>
                    <a:pt x="362" y="0"/>
                  </a:lnTo>
                  <a:lnTo>
                    <a:pt x="452" y="1777"/>
                  </a:lnTo>
                  <a:lnTo>
                    <a:pt x="0" y="770"/>
                  </a:lnTo>
                  <a:lnTo>
                    <a:pt x="0" y="14"/>
                  </a:lnTo>
                  <a:lnTo>
                    <a:pt x="5" y="9"/>
                  </a:lnTo>
                  <a:lnTo>
                    <a:pt x="10" y="9"/>
                  </a:lnTo>
                  <a:lnTo>
                    <a:pt x="24" y="4"/>
                  </a:lnTo>
                  <a:lnTo>
                    <a:pt x="115" y="4"/>
                  </a:lnTo>
                  <a:lnTo>
                    <a:pt x="181" y="0"/>
                  </a:lnTo>
                  <a:close/>
                </a:path>
              </a:pathLst>
            </a:custGeom>
            <a:gradFill>
              <a:gsLst>
                <a:gs pos="33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204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auto">
            <a:xfrm>
              <a:off x="1470234" y="799378"/>
              <a:ext cx="6142578" cy="2749249"/>
            </a:xfrm>
            <a:custGeom>
              <a:avLst/>
              <a:gdLst/>
              <a:ahLst/>
              <a:cxnLst>
                <a:cxn ang="0">
                  <a:pos x="12879" y="95"/>
                </a:cxn>
                <a:cxn ang="0">
                  <a:pos x="13905" y="4468"/>
                </a:cxn>
                <a:cxn ang="0">
                  <a:pos x="13596" y="4596"/>
                </a:cxn>
                <a:cxn ang="0">
                  <a:pos x="13116" y="4592"/>
                </a:cxn>
                <a:cxn ang="0">
                  <a:pos x="12745" y="4596"/>
                </a:cxn>
                <a:cxn ang="0">
                  <a:pos x="11742" y="4606"/>
                </a:cxn>
                <a:cxn ang="0">
                  <a:pos x="11219" y="4620"/>
                </a:cxn>
                <a:cxn ang="0">
                  <a:pos x="10772" y="4606"/>
                </a:cxn>
                <a:cxn ang="0">
                  <a:pos x="10430" y="4620"/>
                </a:cxn>
                <a:cxn ang="0">
                  <a:pos x="10383" y="4616"/>
                </a:cxn>
                <a:cxn ang="0">
                  <a:pos x="9760" y="4611"/>
                </a:cxn>
                <a:cxn ang="0">
                  <a:pos x="9574" y="4625"/>
                </a:cxn>
                <a:cxn ang="0">
                  <a:pos x="9384" y="4611"/>
                </a:cxn>
                <a:cxn ang="0">
                  <a:pos x="9051" y="4620"/>
                </a:cxn>
                <a:cxn ang="0">
                  <a:pos x="8771" y="4611"/>
                </a:cxn>
                <a:cxn ang="0">
                  <a:pos x="7896" y="4625"/>
                </a:cxn>
                <a:cxn ang="0">
                  <a:pos x="5738" y="4635"/>
                </a:cxn>
                <a:cxn ang="0">
                  <a:pos x="5676" y="4611"/>
                </a:cxn>
                <a:cxn ang="0">
                  <a:pos x="5676" y="4620"/>
                </a:cxn>
                <a:cxn ang="0">
                  <a:pos x="5334" y="4625"/>
                </a:cxn>
                <a:cxn ang="0">
                  <a:pos x="5110" y="4625"/>
                </a:cxn>
                <a:cxn ang="0">
                  <a:pos x="4763" y="4620"/>
                </a:cxn>
                <a:cxn ang="0">
                  <a:pos x="4739" y="4649"/>
                </a:cxn>
                <a:cxn ang="0">
                  <a:pos x="4407" y="4649"/>
                </a:cxn>
                <a:cxn ang="0">
                  <a:pos x="4331" y="4644"/>
                </a:cxn>
                <a:cxn ang="0">
                  <a:pos x="4178" y="4639"/>
                </a:cxn>
                <a:cxn ang="0">
                  <a:pos x="3532" y="4639"/>
                </a:cxn>
                <a:cxn ang="0">
                  <a:pos x="2700" y="4635"/>
                </a:cxn>
                <a:cxn ang="0">
                  <a:pos x="2144" y="4620"/>
                </a:cxn>
                <a:cxn ang="0">
                  <a:pos x="2096" y="4611"/>
                </a:cxn>
                <a:cxn ang="0">
                  <a:pos x="2039" y="4592"/>
                </a:cxn>
                <a:cxn ang="0">
                  <a:pos x="1925" y="4573"/>
                </a:cxn>
                <a:cxn ang="0">
                  <a:pos x="1678" y="4530"/>
                </a:cxn>
                <a:cxn ang="0">
                  <a:pos x="1369" y="4554"/>
                </a:cxn>
                <a:cxn ang="0">
                  <a:pos x="1031" y="4520"/>
                </a:cxn>
                <a:cxn ang="0">
                  <a:pos x="903" y="4473"/>
                </a:cxn>
                <a:cxn ang="0">
                  <a:pos x="503" y="4440"/>
                </a:cxn>
                <a:cxn ang="0">
                  <a:pos x="275" y="4440"/>
                </a:cxn>
                <a:cxn ang="0">
                  <a:pos x="42" y="4364"/>
                </a:cxn>
                <a:cxn ang="0">
                  <a:pos x="675" y="195"/>
                </a:cxn>
                <a:cxn ang="0">
                  <a:pos x="998" y="57"/>
                </a:cxn>
                <a:cxn ang="0">
                  <a:pos x="1373" y="81"/>
                </a:cxn>
                <a:cxn ang="0">
                  <a:pos x="1611" y="81"/>
                </a:cxn>
                <a:cxn ang="0">
                  <a:pos x="1673" y="81"/>
                </a:cxn>
                <a:cxn ang="0">
                  <a:pos x="1977" y="48"/>
                </a:cxn>
                <a:cxn ang="0">
                  <a:pos x="2548" y="24"/>
                </a:cxn>
                <a:cxn ang="0">
                  <a:pos x="3465" y="29"/>
                </a:cxn>
                <a:cxn ang="0">
                  <a:pos x="4635" y="29"/>
                </a:cxn>
                <a:cxn ang="0">
                  <a:pos x="4663" y="33"/>
                </a:cxn>
                <a:cxn ang="0">
                  <a:pos x="6071" y="19"/>
                </a:cxn>
                <a:cxn ang="0">
                  <a:pos x="6641" y="14"/>
                </a:cxn>
                <a:cxn ang="0">
                  <a:pos x="8700" y="52"/>
                </a:cxn>
                <a:cxn ang="0">
                  <a:pos x="8747" y="128"/>
                </a:cxn>
                <a:cxn ang="0">
                  <a:pos x="8776" y="100"/>
                </a:cxn>
                <a:cxn ang="0">
                  <a:pos x="8852" y="57"/>
                </a:cxn>
                <a:cxn ang="0">
                  <a:pos x="8918" y="52"/>
                </a:cxn>
                <a:cxn ang="0">
                  <a:pos x="9180" y="38"/>
                </a:cxn>
                <a:cxn ang="0">
                  <a:pos x="9532" y="19"/>
                </a:cxn>
                <a:cxn ang="0">
                  <a:pos x="9689" y="29"/>
                </a:cxn>
                <a:cxn ang="0">
                  <a:pos x="10178" y="10"/>
                </a:cxn>
              </a:cxnLst>
              <a:rect l="0" t="0" r="r" b="b"/>
              <a:pathLst>
                <a:path w="13924" h="6232">
                  <a:moveTo>
                    <a:pt x="11776" y="0"/>
                  </a:moveTo>
                  <a:lnTo>
                    <a:pt x="12674" y="0"/>
                  </a:lnTo>
                  <a:lnTo>
                    <a:pt x="12750" y="14"/>
                  </a:lnTo>
                  <a:lnTo>
                    <a:pt x="12822" y="48"/>
                  </a:lnTo>
                  <a:lnTo>
                    <a:pt x="12879" y="95"/>
                  </a:lnTo>
                  <a:lnTo>
                    <a:pt x="12926" y="157"/>
                  </a:lnTo>
                  <a:lnTo>
                    <a:pt x="12950" y="223"/>
                  </a:lnTo>
                  <a:lnTo>
                    <a:pt x="13920" y="4321"/>
                  </a:lnTo>
                  <a:lnTo>
                    <a:pt x="13924" y="4402"/>
                  </a:lnTo>
                  <a:lnTo>
                    <a:pt x="13905" y="4468"/>
                  </a:lnTo>
                  <a:lnTo>
                    <a:pt x="13867" y="4525"/>
                  </a:lnTo>
                  <a:lnTo>
                    <a:pt x="13815" y="4568"/>
                  </a:lnTo>
                  <a:lnTo>
                    <a:pt x="13749" y="4592"/>
                  </a:lnTo>
                  <a:lnTo>
                    <a:pt x="13673" y="4596"/>
                  </a:lnTo>
                  <a:lnTo>
                    <a:pt x="13596" y="4596"/>
                  </a:lnTo>
                  <a:lnTo>
                    <a:pt x="13506" y="4592"/>
                  </a:lnTo>
                  <a:lnTo>
                    <a:pt x="13411" y="4592"/>
                  </a:lnTo>
                  <a:lnTo>
                    <a:pt x="13316" y="4587"/>
                  </a:lnTo>
                  <a:lnTo>
                    <a:pt x="13159" y="4587"/>
                  </a:lnTo>
                  <a:lnTo>
                    <a:pt x="13116" y="4592"/>
                  </a:lnTo>
                  <a:lnTo>
                    <a:pt x="13064" y="4596"/>
                  </a:lnTo>
                  <a:lnTo>
                    <a:pt x="13035" y="4596"/>
                  </a:lnTo>
                  <a:lnTo>
                    <a:pt x="13002" y="4601"/>
                  </a:lnTo>
                  <a:lnTo>
                    <a:pt x="12812" y="4601"/>
                  </a:lnTo>
                  <a:lnTo>
                    <a:pt x="12745" y="4596"/>
                  </a:lnTo>
                  <a:lnTo>
                    <a:pt x="12493" y="4596"/>
                  </a:lnTo>
                  <a:lnTo>
                    <a:pt x="12470" y="4601"/>
                  </a:lnTo>
                  <a:lnTo>
                    <a:pt x="11961" y="4601"/>
                  </a:lnTo>
                  <a:lnTo>
                    <a:pt x="11875" y="4606"/>
                  </a:lnTo>
                  <a:lnTo>
                    <a:pt x="11742" y="4606"/>
                  </a:lnTo>
                  <a:lnTo>
                    <a:pt x="11661" y="4611"/>
                  </a:lnTo>
                  <a:lnTo>
                    <a:pt x="11566" y="4611"/>
                  </a:lnTo>
                  <a:lnTo>
                    <a:pt x="11471" y="4616"/>
                  </a:lnTo>
                  <a:lnTo>
                    <a:pt x="11281" y="4616"/>
                  </a:lnTo>
                  <a:lnTo>
                    <a:pt x="11219" y="4620"/>
                  </a:lnTo>
                  <a:lnTo>
                    <a:pt x="11129" y="4620"/>
                  </a:lnTo>
                  <a:lnTo>
                    <a:pt x="11020" y="4616"/>
                  </a:lnTo>
                  <a:lnTo>
                    <a:pt x="10944" y="4611"/>
                  </a:lnTo>
                  <a:lnTo>
                    <a:pt x="10858" y="4611"/>
                  </a:lnTo>
                  <a:lnTo>
                    <a:pt x="10772" y="4606"/>
                  </a:lnTo>
                  <a:lnTo>
                    <a:pt x="10601" y="4606"/>
                  </a:lnTo>
                  <a:lnTo>
                    <a:pt x="10544" y="4611"/>
                  </a:lnTo>
                  <a:lnTo>
                    <a:pt x="10492" y="4616"/>
                  </a:lnTo>
                  <a:lnTo>
                    <a:pt x="10449" y="4620"/>
                  </a:lnTo>
                  <a:lnTo>
                    <a:pt x="10430" y="4620"/>
                  </a:lnTo>
                  <a:lnTo>
                    <a:pt x="10416" y="4606"/>
                  </a:lnTo>
                  <a:lnTo>
                    <a:pt x="10411" y="4611"/>
                  </a:lnTo>
                  <a:lnTo>
                    <a:pt x="10406" y="4611"/>
                  </a:lnTo>
                  <a:lnTo>
                    <a:pt x="10397" y="4616"/>
                  </a:lnTo>
                  <a:lnTo>
                    <a:pt x="10383" y="4616"/>
                  </a:lnTo>
                  <a:lnTo>
                    <a:pt x="10364" y="4620"/>
                  </a:lnTo>
                  <a:lnTo>
                    <a:pt x="9769" y="4620"/>
                  </a:lnTo>
                  <a:lnTo>
                    <a:pt x="9765" y="4616"/>
                  </a:lnTo>
                  <a:lnTo>
                    <a:pt x="9765" y="4611"/>
                  </a:lnTo>
                  <a:lnTo>
                    <a:pt x="9760" y="4611"/>
                  </a:lnTo>
                  <a:lnTo>
                    <a:pt x="9755" y="4616"/>
                  </a:lnTo>
                  <a:lnTo>
                    <a:pt x="9679" y="4616"/>
                  </a:lnTo>
                  <a:lnTo>
                    <a:pt x="9622" y="4620"/>
                  </a:lnTo>
                  <a:lnTo>
                    <a:pt x="9593" y="4625"/>
                  </a:lnTo>
                  <a:lnTo>
                    <a:pt x="9574" y="4625"/>
                  </a:lnTo>
                  <a:lnTo>
                    <a:pt x="9541" y="4620"/>
                  </a:lnTo>
                  <a:lnTo>
                    <a:pt x="9394" y="4620"/>
                  </a:lnTo>
                  <a:lnTo>
                    <a:pt x="9394" y="4616"/>
                  </a:lnTo>
                  <a:lnTo>
                    <a:pt x="9389" y="4616"/>
                  </a:lnTo>
                  <a:lnTo>
                    <a:pt x="9384" y="4611"/>
                  </a:lnTo>
                  <a:lnTo>
                    <a:pt x="9384" y="4616"/>
                  </a:lnTo>
                  <a:lnTo>
                    <a:pt x="9379" y="4620"/>
                  </a:lnTo>
                  <a:lnTo>
                    <a:pt x="9379" y="4625"/>
                  </a:lnTo>
                  <a:lnTo>
                    <a:pt x="9113" y="4625"/>
                  </a:lnTo>
                  <a:lnTo>
                    <a:pt x="9051" y="4620"/>
                  </a:lnTo>
                  <a:lnTo>
                    <a:pt x="8785" y="4620"/>
                  </a:lnTo>
                  <a:lnTo>
                    <a:pt x="8776" y="4616"/>
                  </a:lnTo>
                  <a:lnTo>
                    <a:pt x="8776" y="4606"/>
                  </a:lnTo>
                  <a:lnTo>
                    <a:pt x="8771" y="4601"/>
                  </a:lnTo>
                  <a:lnTo>
                    <a:pt x="8771" y="4611"/>
                  </a:lnTo>
                  <a:lnTo>
                    <a:pt x="8761" y="4616"/>
                  </a:lnTo>
                  <a:lnTo>
                    <a:pt x="8334" y="4616"/>
                  </a:lnTo>
                  <a:lnTo>
                    <a:pt x="8272" y="4620"/>
                  </a:lnTo>
                  <a:lnTo>
                    <a:pt x="7991" y="4620"/>
                  </a:lnTo>
                  <a:lnTo>
                    <a:pt x="7896" y="4625"/>
                  </a:lnTo>
                  <a:lnTo>
                    <a:pt x="6993" y="6232"/>
                  </a:lnTo>
                  <a:lnTo>
                    <a:pt x="6099" y="4639"/>
                  </a:lnTo>
                  <a:lnTo>
                    <a:pt x="5880" y="4639"/>
                  </a:lnTo>
                  <a:lnTo>
                    <a:pt x="5795" y="4635"/>
                  </a:lnTo>
                  <a:lnTo>
                    <a:pt x="5738" y="4635"/>
                  </a:lnTo>
                  <a:lnTo>
                    <a:pt x="5705" y="4630"/>
                  </a:lnTo>
                  <a:lnTo>
                    <a:pt x="5690" y="4625"/>
                  </a:lnTo>
                  <a:lnTo>
                    <a:pt x="5690" y="4620"/>
                  </a:lnTo>
                  <a:lnTo>
                    <a:pt x="5686" y="4620"/>
                  </a:lnTo>
                  <a:lnTo>
                    <a:pt x="5676" y="4611"/>
                  </a:lnTo>
                  <a:lnTo>
                    <a:pt x="5676" y="4601"/>
                  </a:lnTo>
                  <a:lnTo>
                    <a:pt x="5666" y="4611"/>
                  </a:lnTo>
                  <a:lnTo>
                    <a:pt x="5666" y="4616"/>
                  </a:lnTo>
                  <a:lnTo>
                    <a:pt x="5671" y="4620"/>
                  </a:lnTo>
                  <a:lnTo>
                    <a:pt x="5676" y="4620"/>
                  </a:lnTo>
                  <a:lnTo>
                    <a:pt x="5676" y="4625"/>
                  </a:lnTo>
                  <a:lnTo>
                    <a:pt x="5666" y="4630"/>
                  </a:lnTo>
                  <a:lnTo>
                    <a:pt x="5472" y="4630"/>
                  </a:lnTo>
                  <a:lnTo>
                    <a:pt x="5400" y="4625"/>
                  </a:lnTo>
                  <a:lnTo>
                    <a:pt x="5334" y="4625"/>
                  </a:lnTo>
                  <a:lnTo>
                    <a:pt x="5267" y="4630"/>
                  </a:lnTo>
                  <a:lnTo>
                    <a:pt x="5215" y="4635"/>
                  </a:lnTo>
                  <a:lnTo>
                    <a:pt x="5177" y="4635"/>
                  </a:lnTo>
                  <a:lnTo>
                    <a:pt x="5148" y="4630"/>
                  </a:lnTo>
                  <a:lnTo>
                    <a:pt x="5110" y="4625"/>
                  </a:lnTo>
                  <a:lnTo>
                    <a:pt x="5006" y="4616"/>
                  </a:lnTo>
                  <a:lnTo>
                    <a:pt x="4958" y="4611"/>
                  </a:lnTo>
                  <a:lnTo>
                    <a:pt x="4820" y="4611"/>
                  </a:lnTo>
                  <a:lnTo>
                    <a:pt x="4782" y="4616"/>
                  </a:lnTo>
                  <a:lnTo>
                    <a:pt x="4763" y="4620"/>
                  </a:lnTo>
                  <a:lnTo>
                    <a:pt x="4758" y="4630"/>
                  </a:lnTo>
                  <a:lnTo>
                    <a:pt x="4749" y="4635"/>
                  </a:lnTo>
                  <a:lnTo>
                    <a:pt x="4744" y="4639"/>
                  </a:lnTo>
                  <a:lnTo>
                    <a:pt x="4744" y="4644"/>
                  </a:lnTo>
                  <a:lnTo>
                    <a:pt x="4739" y="4649"/>
                  </a:lnTo>
                  <a:lnTo>
                    <a:pt x="4587" y="4649"/>
                  </a:lnTo>
                  <a:lnTo>
                    <a:pt x="4587" y="4644"/>
                  </a:lnTo>
                  <a:lnTo>
                    <a:pt x="4583" y="4644"/>
                  </a:lnTo>
                  <a:lnTo>
                    <a:pt x="4578" y="4649"/>
                  </a:lnTo>
                  <a:lnTo>
                    <a:pt x="4407" y="4649"/>
                  </a:lnTo>
                  <a:lnTo>
                    <a:pt x="4397" y="4644"/>
                  </a:lnTo>
                  <a:lnTo>
                    <a:pt x="4340" y="4644"/>
                  </a:lnTo>
                  <a:lnTo>
                    <a:pt x="4340" y="4639"/>
                  </a:lnTo>
                  <a:lnTo>
                    <a:pt x="4331" y="4639"/>
                  </a:lnTo>
                  <a:lnTo>
                    <a:pt x="4331" y="4644"/>
                  </a:lnTo>
                  <a:lnTo>
                    <a:pt x="4326" y="4649"/>
                  </a:lnTo>
                  <a:lnTo>
                    <a:pt x="4212" y="4649"/>
                  </a:lnTo>
                  <a:lnTo>
                    <a:pt x="4193" y="4644"/>
                  </a:lnTo>
                  <a:lnTo>
                    <a:pt x="4183" y="4644"/>
                  </a:lnTo>
                  <a:lnTo>
                    <a:pt x="4178" y="4639"/>
                  </a:lnTo>
                  <a:lnTo>
                    <a:pt x="4098" y="4639"/>
                  </a:lnTo>
                  <a:lnTo>
                    <a:pt x="4036" y="4644"/>
                  </a:lnTo>
                  <a:lnTo>
                    <a:pt x="3670" y="4644"/>
                  </a:lnTo>
                  <a:lnTo>
                    <a:pt x="3589" y="4639"/>
                  </a:lnTo>
                  <a:lnTo>
                    <a:pt x="3532" y="4639"/>
                  </a:lnTo>
                  <a:lnTo>
                    <a:pt x="3446" y="4635"/>
                  </a:lnTo>
                  <a:lnTo>
                    <a:pt x="3342" y="4635"/>
                  </a:lnTo>
                  <a:lnTo>
                    <a:pt x="3218" y="4630"/>
                  </a:lnTo>
                  <a:lnTo>
                    <a:pt x="2838" y="4630"/>
                  </a:lnTo>
                  <a:lnTo>
                    <a:pt x="2700" y="4635"/>
                  </a:lnTo>
                  <a:lnTo>
                    <a:pt x="2567" y="4639"/>
                  </a:lnTo>
                  <a:lnTo>
                    <a:pt x="2443" y="4644"/>
                  </a:lnTo>
                  <a:lnTo>
                    <a:pt x="2191" y="4644"/>
                  </a:lnTo>
                  <a:lnTo>
                    <a:pt x="2158" y="4635"/>
                  </a:lnTo>
                  <a:lnTo>
                    <a:pt x="2144" y="4620"/>
                  </a:lnTo>
                  <a:lnTo>
                    <a:pt x="2139" y="4620"/>
                  </a:lnTo>
                  <a:lnTo>
                    <a:pt x="2129" y="4616"/>
                  </a:lnTo>
                  <a:lnTo>
                    <a:pt x="2110" y="4616"/>
                  </a:lnTo>
                  <a:lnTo>
                    <a:pt x="2101" y="4611"/>
                  </a:lnTo>
                  <a:lnTo>
                    <a:pt x="2096" y="4611"/>
                  </a:lnTo>
                  <a:lnTo>
                    <a:pt x="2091" y="4606"/>
                  </a:lnTo>
                  <a:lnTo>
                    <a:pt x="2091" y="4601"/>
                  </a:lnTo>
                  <a:lnTo>
                    <a:pt x="2082" y="4596"/>
                  </a:lnTo>
                  <a:lnTo>
                    <a:pt x="2058" y="4596"/>
                  </a:lnTo>
                  <a:lnTo>
                    <a:pt x="2039" y="4592"/>
                  </a:lnTo>
                  <a:lnTo>
                    <a:pt x="1982" y="4592"/>
                  </a:lnTo>
                  <a:lnTo>
                    <a:pt x="1982" y="4587"/>
                  </a:lnTo>
                  <a:lnTo>
                    <a:pt x="1973" y="4577"/>
                  </a:lnTo>
                  <a:lnTo>
                    <a:pt x="1958" y="4573"/>
                  </a:lnTo>
                  <a:lnTo>
                    <a:pt x="1925" y="4573"/>
                  </a:lnTo>
                  <a:lnTo>
                    <a:pt x="1896" y="4568"/>
                  </a:lnTo>
                  <a:lnTo>
                    <a:pt x="1854" y="4558"/>
                  </a:lnTo>
                  <a:lnTo>
                    <a:pt x="1801" y="4544"/>
                  </a:lnTo>
                  <a:lnTo>
                    <a:pt x="1740" y="4535"/>
                  </a:lnTo>
                  <a:lnTo>
                    <a:pt x="1678" y="4530"/>
                  </a:lnTo>
                  <a:lnTo>
                    <a:pt x="1621" y="4530"/>
                  </a:lnTo>
                  <a:lnTo>
                    <a:pt x="1545" y="4539"/>
                  </a:lnTo>
                  <a:lnTo>
                    <a:pt x="1478" y="4554"/>
                  </a:lnTo>
                  <a:lnTo>
                    <a:pt x="1421" y="4558"/>
                  </a:lnTo>
                  <a:lnTo>
                    <a:pt x="1369" y="4554"/>
                  </a:lnTo>
                  <a:lnTo>
                    <a:pt x="1331" y="4549"/>
                  </a:lnTo>
                  <a:lnTo>
                    <a:pt x="1274" y="4544"/>
                  </a:lnTo>
                  <a:lnTo>
                    <a:pt x="1212" y="4539"/>
                  </a:lnTo>
                  <a:lnTo>
                    <a:pt x="1079" y="4530"/>
                  </a:lnTo>
                  <a:lnTo>
                    <a:pt x="1031" y="4520"/>
                  </a:lnTo>
                  <a:lnTo>
                    <a:pt x="1003" y="4511"/>
                  </a:lnTo>
                  <a:lnTo>
                    <a:pt x="984" y="4492"/>
                  </a:lnTo>
                  <a:lnTo>
                    <a:pt x="969" y="4482"/>
                  </a:lnTo>
                  <a:lnTo>
                    <a:pt x="941" y="4478"/>
                  </a:lnTo>
                  <a:lnTo>
                    <a:pt x="903" y="4473"/>
                  </a:lnTo>
                  <a:lnTo>
                    <a:pt x="841" y="4468"/>
                  </a:lnTo>
                  <a:lnTo>
                    <a:pt x="751" y="4463"/>
                  </a:lnTo>
                  <a:lnTo>
                    <a:pt x="646" y="4454"/>
                  </a:lnTo>
                  <a:lnTo>
                    <a:pt x="561" y="4449"/>
                  </a:lnTo>
                  <a:lnTo>
                    <a:pt x="503" y="4440"/>
                  </a:lnTo>
                  <a:lnTo>
                    <a:pt x="432" y="4440"/>
                  </a:lnTo>
                  <a:lnTo>
                    <a:pt x="408" y="4444"/>
                  </a:lnTo>
                  <a:lnTo>
                    <a:pt x="370" y="4454"/>
                  </a:lnTo>
                  <a:lnTo>
                    <a:pt x="323" y="4449"/>
                  </a:lnTo>
                  <a:lnTo>
                    <a:pt x="275" y="4440"/>
                  </a:lnTo>
                  <a:lnTo>
                    <a:pt x="237" y="4435"/>
                  </a:lnTo>
                  <a:lnTo>
                    <a:pt x="185" y="4435"/>
                  </a:lnTo>
                  <a:lnTo>
                    <a:pt x="133" y="4430"/>
                  </a:lnTo>
                  <a:lnTo>
                    <a:pt x="85" y="4402"/>
                  </a:lnTo>
                  <a:lnTo>
                    <a:pt x="42" y="4364"/>
                  </a:lnTo>
                  <a:lnTo>
                    <a:pt x="14" y="4311"/>
                  </a:lnTo>
                  <a:lnTo>
                    <a:pt x="0" y="4259"/>
                  </a:lnTo>
                  <a:lnTo>
                    <a:pt x="0" y="4211"/>
                  </a:lnTo>
                  <a:lnTo>
                    <a:pt x="651" y="257"/>
                  </a:lnTo>
                  <a:lnTo>
                    <a:pt x="675" y="195"/>
                  </a:lnTo>
                  <a:lnTo>
                    <a:pt x="722" y="133"/>
                  </a:lnTo>
                  <a:lnTo>
                    <a:pt x="784" y="86"/>
                  </a:lnTo>
                  <a:lnTo>
                    <a:pt x="860" y="57"/>
                  </a:lnTo>
                  <a:lnTo>
                    <a:pt x="936" y="48"/>
                  </a:lnTo>
                  <a:lnTo>
                    <a:pt x="998" y="57"/>
                  </a:lnTo>
                  <a:lnTo>
                    <a:pt x="1141" y="67"/>
                  </a:lnTo>
                  <a:lnTo>
                    <a:pt x="1240" y="67"/>
                  </a:lnTo>
                  <a:lnTo>
                    <a:pt x="1278" y="71"/>
                  </a:lnTo>
                  <a:lnTo>
                    <a:pt x="1321" y="81"/>
                  </a:lnTo>
                  <a:lnTo>
                    <a:pt x="1373" y="81"/>
                  </a:lnTo>
                  <a:lnTo>
                    <a:pt x="1421" y="71"/>
                  </a:lnTo>
                  <a:lnTo>
                    <a:pt x="1454" y="67"/>
                  </a:lnTo>
                  <a:lnTo>
                    <a:pt x="1507" y="71"/>
                  </a:lnTo>
                  <a:lnTo>
                    <a:pt x="1564" y="76"/>
                  </a:lnTo>
                  <a:lnTo>
                    <a:pt x="1611" y="81"/>
                  </a:lnTo>
                  <a:lnTo>
                    <a:pt x="1640" y="90"/>
                  </a:lnTo>
                  <a:lnTo>
                    <a:pt x="1644" y="90"/>
                  </a:lnTo>
                  <a:lnTo>
                    <a:pt x="1649" y="86"/>
                  </a:lnTo>
                  <a:lnTo>
                    <a:pt x="1659" y="86"/>
                  </a:lnTo>
                  <a:lnTo>
                    <a:pt x="1673" y="81"/>
                  </a:lnTo>
                  <a:lnTo>
                    <a:pt x="1692" y="81"/>
                  </a:lnTo>
                  <a:lnTo>
                    <a:pt x="1744" y="76"/>
                  </a:lnTo>
                  <a:lnTo>
                    <a:pt x="1811" y="67"/>
                  </a:lnTo>
                  <a:lnTo>
                    <a:pt x="1892" y="57"/>
                  </a:lnTo>
                  <a:lnTo>
                    <a:pt x="1977" y="48"/>
                  </a:lnTo>
                  <a:lnTo>
                    <a:pt x="2053" y="38"/>
                  </a:lnTo>
                  <a:lnTo>
                    <a:pt x="2120" y="29"/>
                  </a:lnTo>
                  <a:lnTo>
                    <a:pt x="2134" y="29"/>
                  </a:lnTo>
                  <a:lnTo>
                    <a:pt x="2167" y="24"/>
                  </a:lnTo>
                  <a:lnTo>
                    <a:pt x="2548" y="24"/>
                  </a:lnTo>
                  <a:lnTo>
                    <a:pt x="2638" y="29"/>
                  </a:lnTo>
                  <a:lnTo>
                    <a:pt x="2871" y="29"/>
                  </a:lnTo>
                  <a:lnTo>
                    <a:pt x="2942" y="24"/>
                  </a:lnTo>
                  <a:lnTo>
                    <a:pt x="3423" y="24"/>
                  </a:lnTo>
                  <a:lnTo>
                    <a:pt x="3465" y="29"/>
                  </a:lnTo>
                  <a:lnTo>
                    <a:pt x="3998" y="29"/>
                  </a:lnTo>
                  <a:lnTo>
                    <a:pt x="4117" y="24"/>
                  </a:lnTo>
                  <a:lnTo>
                    <a:pt x="4616" y="24"/>
                  </a:lnTo>
                  <a:lnTo>
                    <a:pt x="4621" y="29"/>
                  </a:lnTo>
                  <a:lnTo>
                    <a:pt x="4635" y="29"/>
                  </a:lnTo>
                  <a:lnTo>
                    <a:pt x="4644" y="33"/>
                  </a:lnTo>
                  <a:lnTo>
                    <a:pt x="4659" y="48"/>
                  </a:lnTo>
                  <a:lnTo>
                    <a:pt x="4659" y="43"/>
                  </a:lnTo>
                  <a:lnTo>
                    <a:pt x="4663" y="38"/>
                  </a:lnTo>
                  <a:lnTo>
                    <a:pt x="4663" y="33"/>
                  </a:lnTo>
                  <a:lnTo>
                    <a:pt x="4668" y="29"/>
                  </a:lnTo>
                  <a:lnTo>
                    <a:pt x="4678" y="24"/>
                  </a:lnTo>
                  <a:lnTo>
                    <a:pt x="4915" y="24"/>
                  </a:lnTo>
                  <a:lnTo>
                    <a:pt x="5025" y="19"/>
                  </a:lnTo>
                  <a:lnTo>
                    <a:pt x="6071" y="19"/>
                  </a:lnTo>
                  <a:lnTo>
                    <a:pt x="6118" y="24"/>
                  </a:lnTo>
                  <a:lnTo>
                    <a:pt x="6147" y="19"/>
                  </a:lnTo>
                  <a:lnTo>
                    <a:pt x="6622" y="14"/>
                  </a:lnTo>
                  <a:lnTo>
                    <a:pt x="6632" y="24"/>
                  </a:lnTo>
                  <a:lnTo>
                    <a:pt x="6641" y="14"/>
                  </a:lnTo>
                  <a:lnTo>
                    <a:pt x="8495" y="14"/>
                  </a:lnTo>
                  <a:lnTo>
                    <a:pt x="8571" y="24"/>
                  </a:lnTo>
                  <a:lnTo>
                    <a:pt x="8619" y="29"/>
                  </a:lnTo>
                  <a:lnTo>
                    <a:pt x="8666" y="38"/>
                  </a:lnTo>
                  <a:lnTo>
                    <a:pt x="8700" y="52"/>
                  </a:lnTo>
                  <a:lnTo>
                    <a:pt x="8714" y="62"/>
                  </a:lnTo>
                  <a:lnTo>
                    <a:pt x="8714" y="71"/>
                  </a:lnTo>
                  <a:lnTo>
                    <a:pt x="8728" y="114"/>
                  </a:lnTo>
                  <a:lnTo>
                    <a:pt x="8738" y="124"/>
                  </a:lnTo>
                  <a:lnTo>
                    <a:pt x="8747" y="128"/>
                  </a:lnTo>
                  <a:lnTo>
                    <a:pt x="8752" y="128"/>
                  </a:lnTo>
                  <a:lnTo>
                    <a:pt x="8752" y="119"/>
                  </a:lnTo>
                  <a:lnTo>
                    <a:pt x="8757" y="114"/>
                  </a:lnTo>
                  <a:lnTo>
                    <a:pt x="8766" y="109"/>
                  </a:lnTo>
                  <a:lnTo>
                    <a:pt x="8776" y="100"/>
                  </a:lnTo>
                  <a:lnTo>
                    <a:pt x="8804" y="81"/>
                  </a:lnTo>
                  <a:lnTo>
                    <a:pt x="8819" y="76"/>
                  </a:lnTo>
                  <a:lnTo>
                    <a:pt x="8828" y="67"/>
                  </a:lnTo>
                  <a:lnTo>
                    <a:pt x="8838" y="62"/>
                  </a:lnTo>
                  <a:lnTo>
                    <a:pt x="8852" y="57"/>
                  </a:lnTo>
                  <a:lnTo>
                    <a:pt x="8861" y="52"/>
                  </a:lnTo>
                  <a:lnTo>
                    <a:pt x="8871" y="52"/>
                  </a:lnTo>
                  <a:lnTo>
                    <a:pt x="8876" y="48"/>
                  </a:lnTo>
                  <a:lnTo>
                    <a:pt x="8890" y="48"/>
                  </a:lnTo>
                  <a:lnTo>
                    <a:pt x="8918" y="52"/>
                  </a:lnTo>
                  <a:lnTo>
                    <a:pt x="8947" y="52"/>
                  </a:lnTo>
                  <a:lnTo>
                    <a:pt x="8975" y="48"/>
                  </a:lnTo>
                  <a:lnTo>
                    <a:pt x="8994" y="43"/>
                  </a:lnTo>
                  <a:lnTo>
                    <a:pt x="9109" y="43"/>
                  </a:lnTo>
                  <a:lnTo>
                    <a:pt x="9180" y="38"/>
                  </a:lnTo>
                  <a:lnTo>
                    <a:pt x="9237" y="33"/>
                  </a:lnTo>
                  <a:lnTo>
                    <a:pt x="9308" y="29"/>
                  </a:lnTo>
                  <a:lnTo>
                    <a:pt x="9384" y="29"/>
                  </a:lnTo>
                  <a:lnTo>
                    <a:pt x="9460" y="24"/>
                  </a:lnTo>
                  <a:lnTo>
                    <a:pt x="9532" y="19"/>
                  </a:lnTo>
                  <a:lnTo>
                    <a:pt x="9589" y="14"/>
                  </a:lnTo>
                  <a:lnTo>
                    <a:pt x="9660" y="14"/>
                  </a:lnTo>
                  <a:lnTo>
                    <a:pt x="9674" y="19"/>
                  </a:lnTo>
                  <a:lnTo>
                    <a:pt x="9684" y="24"/>
                  </a:lnTo>
                  <a:lnTo>
                    <a:pt x="9689" y="29"/>
                  </a:lnTo>
                  <a:lnTo>
                    <a:pt x="9689" y="19"/>
                  </a:lnTo>
                  <a:lnTo>
                    <a:pt x="9693" y="14"/>
                  </a:lnTo>
                  <a:lnTo>
                    <a:pt x="9855" y="14"/>
                  </a:lnTo>
                  <a:lnTo>
                    <a:pt x="9950" y="10"/>
                  </a:lnTo>
                  <a:lnTo>
                    <a:pt x="10178" y="10"/>
                  </a:lnTo>
                  <a:lnTo>
                    <a:pt x="10302" y="5"/>
                  </a:lnTo>
                  <a:lnTo>
                    <a:pt x="11642" y="5"/>
                  </a:lnTo>
                  <a:lnTo>
                    <a:pt x="11776" y="0"/>
                  </a:lnTo>
                  <a:close/>
                </a:path>
              </a:pathLst>
            </a:custGeom>
            <a:gradFill>
              <a:gsLst>
                <a:gs pos="87000">
                  <a:schemeClr val="bg1"/>
                </a:gs>
                <a:gs pos="98000">
                  <a:schemeClr val="bg1">
                    <a:lumMod val="85000"/>
                  </a:schemeClr>
                </a:gs>
              </a:gsLst>
              <a:lin ang="11400000" scaled="0"/>
            </a:gra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auto">
            <a:xfrm>
              <a:off x="7570903" y="897755"/>
              <a:ext cx="237339" cy="7005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" y="0"/>
                </a:cxn>
                <a:cxn ang="0">
                  <a:pos x="276" y="5"/>
                </a:cxn>
                <a:cxn ang="0">
                  <a:pos x="338" y="10"/>
                </a:cxn>
                <a:cxn ang="0">
                  <a:pos x="404" y="15"/>
                </a:cxn>
                <a:cxn ang="0">
                  <a:pos x="466" y="24"/>
                </a:cxn>
                <a:cxn ang="0">
                  <a:pos x="514" y="38"/>
                </a:cxn>
                <a:cxn ang="0">
                  <a:pos x="538" y="53"/>
                </a:cxn>
                <a:cxn ang="0">
                  <a:pos x="276" y="1588"/>
                </a:cxn>
                <a:cxn ang="0">
                  <a:pos x="0" y="0"/>
                </a:cxn>
              </a:cxnLst>
              <a:rect l="0" t="0" r="r" b="b"/>
              <a:pathLst>
                <a:path w="538" h="1588">
                  <a:moveTo>
                    <a:pt x="0" y="0"/>
                  </a:moveTo>
                  <a:lnTo>
                    <a:pt x="219" y="0"/>
                  </a:lnTo>
                  <a:lnTo>
                    <a:pt x="276" y="5"/>
                  </a:lnTo>
                  <a:lnTo>
                    <a:pt x="338" y="10"/>
                  </a:lnTo>
                  <a:lnTo>
                    <a:pt x="404" y="15"/>
                  </a:lnTo>
                  <a:lnTo>
                    <a:pt x="466" y="24"/>
                  </a:lnTo>
                  <a:lnTo>
                    <a:pt x="514" y="38"/>
                  </a:lnTo>
                  <a:lnTo>
                    <a:pt x="538" y="53"/>
                  </a:lnTo>
                  <a:lnTo>
                    <a:pt x="276" y="158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7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210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auto">
            <a:xfrm>
              <a:off x="5156928" y="805554"/>
              <a:ext cx="172049" cy="394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0" y="0"/>
                </a:cxn>
                <a:cxn ang="0">
                  <a:pos x="148" y="5"/>
                </a:cxn>
                <a:cxn ang="0">
                  <a:pos x="176" y="5"/>
                </a:cxn>
                <a:cxn ang="0">
                  <a:pos x="214" y="10"/>
                </a:cxn>
                <a:cxn ang="0">
                  <a:pos x="262" y="15"/>
                </a:cxn>
                <a:cxn ang="0">
                  <a:pos x="309" y="24"/>
                </a:cxn>
                <a:cxn ang="0">
                  <a:pos x="343" y="38"/>
                </a:cxn>
                <a:cxn ang="0">
                  <a:pos x="357" y="48"/>
                </a:cxn>
                <a:cxn ang="0">
                  <a:pos x="357" y="57"/>
                </a:cxn>
                <a:cxn ang="0">
                  <a:pos x="371" y="100"/>
                </a:cxn>
                <a:cxn ang="0">
                  <a:pos x="385" y="114"/>
                </a:cxn>
                <a:cxn ang="0">
                  <a:pos x="390" y="114"/>
                </a:cxn>
                <a:cxn ang="0">
                  <a:pos x="390" y="119"/>
                </a:cxn>
                <a:cxn ang="0">
                  <a:pos x="195" y="894"/>
                </a:cxn>
                <a:cxn ang="0">
                  <a:pos x="0" y="0"/>
                </a:cxn>
              </a:cxnLst>
              <a:rect l="0" t="0" r="r" b="b"/>
              <a:pathLst>
                <a:path w="390" h="894">
                  <a:moveTo>
                    <a:pt x="0" y="0"/>
                  </a:moveTo>
                  <a:lnTo>
                    <a:pt x="110" y="0"/>
                  </a:lnTo>
                  <a:lnTo>
                    <a:pt x="148" y="5"/>
                  </a:lnTo>
                  <a:lnTo>
                    <a:pt x="176" y="5"/>
                  </a:lnTo>
                  <a:lnTo>
                    <a:pt x="214" y="10"/>
                  </a:lnTo>
                  <a:lnTo>
                    <a:pt x="262" y="15"/>
                  </a:lnTo>
                  <a:lnTo>
                    <a:pt x="309" y="24"/>
                  </a:lnTo>
                  <a:lnTo>
                    <a:pt x="343" y="38"/>
                  </a:lnTo>
                  <a:lnTo>
                    <a:pt x="357" y="48"/>
                  </a:lnTo>
                  <a:lnTo>
                    <a:pt x="357" y="57"/>
                  </a:lnTo>
                  <a:lnTo>
                    <a:pt x="371" y="100"/>
                  </a:lnTo>
                  <a:lnTo>
                    <a:pt x="385" y="114"/>
                  </a:lnTo>
                  <a:lnTo>
                    <a:pt x="390" y="114"/>
                  </a:lnTo>
                  <a:lnTo>
                    <a:pt x="390" y="119"/>
                  </a:lnTo>
                  <a:lnTo>
                    <a:pt x="195" y="894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25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204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auto">
            <a:xfrm>
              <a:off x="1918884" y="1885490"/>
              <a:ext cx="266455" cy="924651"/>
            </a:xfrm>
            <a:custGeom>
              <a:avLst/>
              <a:gdLst/>
              <a:ahLst/>
              <a:cxnLst>
                <a:cxn ang="0">
                  <a:pos x="337" y="0"/>
                </a:cxn>
                <a:cxn ang="0">
                  <a:pos x="604" y="2068"/>
                </a:cxn>
                <a:cxn ang="0">
                  <a:pos x="528" y="2077"/>
                </a:cxn>
                <a:cxn ang="0">
                  <a:pos x="461" y="2092"/>
                </a:cxn>
                <a:cxn ang="0">
                  <a:pos x="404" y="2096"/>
                </a:cxn>
                <a:cxn ang="0">
                  <a:pos x="352" y="2092"/>
                </a:cxn>
                <a:cxn ang="0">
                  <a:pos x="309" y="2087"/>
                </a:cxn>
                <a:cxn ang="0">
                  <a:pos x="247" y="2082"/>
                </a:cxn>
                <a:cxn ang="0">
                  <a:pos x="105" y="2073"/>
                </a:cxn>
                <a:cxn ang="0">
                  <a:pos x="43" y="2063"/>
                </a:cxn>
                <a:cxn ang="0">
                  <a:pos x="0" y="2054"/>
                </a:cxn>
                <a:cxn ang="0">
                  <a:pos x="337" y="0"/>
                </a:cxn>
              </a:cxnLst>
              <a:rect l="0" t="0" r="r" b="b"/>
              <a:pathLst>
                <a:path w="604" h="2096">
                  <a:moveTo>
                    <a:pt x="337" y="0"/>
                  </a:moveTo>
                  <a:lnTo>
                    <a:pt x="604" y="2068"/>
                  </a:lnTo>
                  <a:lnTo>
                    <a:pt x="528" y="2077"/>
                  </a:lnTo>
                  <a:lnTo>
                    <a:pt x="461" y="2092"/>
                  </a:lnTo>
                  <a:lnTo>
                    <a:pt x="404" y="2096"/>
                  </a:lnTo>
                  <a:lnTo>
                    <a:pt x="352" y="2092"/>
                  </a:lnTo>
                  <a:lnTo>
                    <a:pt x="309" y="2087"/>
                  </a:lnTo>
                  <a:lnTo>
                    <a:pt x="247" y="2082"/>
                  </a:lnTo>
                  <a:lnTo>
                    <a:pt x="105" y="2073"/>
                  </a:lnTo>
                  <a:lnTo>
                    <a:pt x="43" y="2063"/>
                  </a:lnTo>
                  <a:lnTo>
                    <a:pt x="0" y="2054"/>
                  </a:lnTo>
                  <a:lnTo>
                    <a:pt x="337" y="0"/>
                  </a:lnTo>
                  <a:close/>
                </a:path>
              </a:pathLst>
            </a:custGeom>
            <a:gradFill>
              <a:gsLst>
                <a:gs pos="34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12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auto">
            <a:xfrm>
              <a:off x="3328359" y="2030187"/>
              <a:ext cx="295571" cy="820099"/>
            </a:xfrm>
            <a:custGeom>
              <a:avLst/>
              <a:gdLst/>
              <a:ahLst/>
              <a:cxnLst>
                <a:cxn ang="0">
                  <a:pos x="670" y="0"/>
                </a:cxn>
                <a:cxn ang="0">
                  <a:pos x="551" y="1835"/>
                </a:cxn>
                <a:cxn ang="0">
                  <a:pos x="527" y="1859"/>
                </a:cxn>
                <a:cxn ang="0">
                  <a:pos x="375" y="1859"/>
                </a:cxn>
                <a:cxn ang="0">
                  <a:pos x="375" y="1854"/>
                </a:cxn>
                <a:cxn ang="0">
                  <a:pos x="371" y="1854"/>
                </a:cxn>
                <a:cxn ang="0">
                  <a:pos x="366" y="1859"/>
                </a:cxn>
                <a:cxn ang="0">
                  <a:pos x="195" y="1859"/>
                </a:cxn>
                <a:cxn ang="0">
                  <a:pos x="185" y="1854"/>
                </a:cxn>
                <a:cxn ang="0">
                  <a:pos x="128" y="1854"/>
                </a:cxn>
                <a:cxn ang="0">
                  <a:pos x="128" y="1849"/>
                </a:cxn>
                <a:cxn ang="0">
                  <a:pos x="119" y="1849"/>
                </a:cxn>
                <a:cxn ang="0">
                  <a:pos x="119" y="1854"/>
                </a:cxn>
                <a:cxn ang="0">
                  <a:pos x="114" y="1859"/>
                </a:cxn>
                <a:cxn ang="0">
                  <a:pos x="0" y="1859"/>
                </a:cxn>
                <a:cxn ang="0">
                  <a:pos x="670" y="0"/>
                </a:cxn>
              </a:cxnLst>
              <a:rect l="0" t="0" r="r" b="b"/>
              <a:pathLst>
                <a:path w="670" h="1859">
                  <a:moveTo>
                    <a:pt x="670" y="0"/>
                  </a:moveTo>
                  <a:lnTo>
                    <a:pt x="551" y="1835"/>
                  </a:lnTo>
                  <a:lnTo>
                    <a:pt x="527" y="1859"/>
                  </a:lnTo>
                  <a:lnTo>
                    <a:pt x="375" y="1859"/>
                  </a:lnTo>
                  <a:lnTo>
                    <a:pt x="375" y="1854"/>
                  </a:lnTo>
                  <a:lnTo>
                    <a:pt x="371" y="1854"/>
                  </a:lnTo>
                  <a:lnTo>
                    <a:pt x="366" y="1859"/>
                  </a:lnTo>
                  <a:lnTo>
                    <a:pt x="195" y="1859"/>
                  </a:lnTo>
                  <a:lnTo>
                    <a:pt x="185" y="1854"/>
                  </a:lnTo>
                  <a:lnTo>
                    <a:pt x="128" y="1854"/>
                  </a:lnTo>
                  <a:lnTo>
                    <a:pt x="128" y="1849"/>
                  </a:lnTo>
                  <a:lnTo>
                    <a:pt x="119" y="1849"/>
                  </a:lnTo>
                  <a:lnTo>
                    <a:pt x="119" y="1854"/>
                  </a:lnTo>
                  <a:lnTo>
                    <a:pt x="114" y="1859"/>
                  </a:lnTo>
                  <a:lnTo>
                    <a:pt x="0" y="1859"/>
                  </a:lnTo>
                  <a:lnTo>
                    <a:pt x="670" y="0"/>
                  </a:lnTo>
                  <a:close/>
                </a:path>
              </a:pathLst>
            </a:custGeom>
            <a:gradFill>
              <a:gsLst>
                <a:gs pos="34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12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auto">
            <a:xfrm>
              <a:off x="2074169" y="828935"/>
              <a:ext cx="169843" cy="297777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138" y="4"/>
                </a:cxn>
                <a:cxn ang="0">
                  <a:pos x="195" y="9"/>
                </a:cxn>
                <a:cxn ang="0">
                  <a:pos x="242" y="14"/>
                </a:cxn>
                <a:cxn ang="0">
                  <a:pos x="271" y="23"/>
                </a:cxn>
                <a:cxn ang="0">
                  <a:pos x="271" y="19"/>
                </a:cxn>
                <a:cxn ang="0">
                  <a:pos x="290" y="19"/>
                </a:cxn>
                <a:cxn ang="0">
                  <a:pos x="385" y="675"/>
                </a:cxn>
                <a:cxn ang="0">
                  <a:pos x="0" y="14"/>
                </a:cxn>
                <a:cxn ang="0">
                  <a:pos x="19" y="9"/>
                </a:cxn>
                <a:cxn ang="0">
                  <a:pos x="38" y="9"/>
                </a:cxn>
                <a:cxn ang="0">
                  <a:pos x="52" y="4"/>
                </a:cxn>
                <a:cxn ang="0">
                  <a:pos x="85" y="0"/>
                </a:cxn>
              </a:cxnLst>
              <a:rect l="0" t="0" r="r" b="b"/>
              <a:pathLst>
                <a:path w="385" h="675">
                  <a:moveTo>
                    <a:pt x="85" y="0"/>
                  </a:moveTo>
                  <a:lnTo>
                    <a:pt x="138" y="4"/>
                  </a:lnTo>
                  <a:lnTo>
                    <a:pt x="195" y="9"/>
                  </a:lnTo>
                  <a:lnTo>
                    <a:pt x="242" y="14"/>
                  </a:lnTo>
                  <a:lnTo>
                    <a:pt x="271" y="23"/>
                  </a:lnTo>
                  <a:lnTo>
                    <a:pt x="271" y="19"/>
                  </a:lnTo>
                  <a:lnTo>
                    <a:pt x="290" y="19"/>
                  </a:lnTo>
                  <a:lnTo>
                    <a:pt x="385" y="675"/>
                  </a:lnTo>
                  <a:lnTo>
                    <a:pt x="0" y="14"/>
                  </a:lnTo>
                  <a:lnTo>
                    <a:pt x="19" y="9"/>
                  </a:lnTo>
                  <a:lnTo>
                    <a:pt x="38" y="9"/>
                  </a:lnTo>
                  <a:lnTo>
                    <a:pt x="52" y="4"/>
                  </a:lnTo>
                  <a:lnTo>
                    <a:pt x="85" y="0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81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auto">
            <a:xfrm>
              <a:off x="4594902" y="2141357"/>
              <a:ext cx="363067" cy="1338009"/>
            </a:xfrm>
            <a:custGeom>
              <a:avLst/>
              <a:gdLst/>
              <a:ahLst/>
              <a:cxnLst>
                <a:cxn ang="0">
                  <a:pos x="362" y="0"/>
                </a:cxn>
                <a:cxn ang="0">
                  <a:pos x="823" y="1583"/>
                </a:cxn>
                <a:cxn ang="0">
                  <a:pos x="813" y="1583"/>
                </a:cxn>
                <a:cxn ang="0">
                  <a:pos x="0" y="3033"/>
                </a:cxn>
                <a:cxn ang="0">
                  <a:pos x="362" y="0"/>
                </a:cxn>
              </a:cxnLst>
              <a:rect l="0" t="0" r="r" b="b"/>
              <a:pathLst>
                <a:path w="823" h="3033">
                  <a:moveTo>
                    <a:pt x="362" y="0"/>
                  </a:moveTo>
                  <a:lnTo>
                    <a:pt x="823" y="1583"/>
                  </a:lnTo>
                  <a:lnTo>
                    <a:pt x="813" y="1583"/>
                  </a:lnTo>
                  <a:lnTo>
                    <a:pt x="0" y="3033"/>
                  </a:lnTo>
                  <a:lnTo>
                    <a:pt x="362" y="0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81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auto">
            <a:xfrm>
              <a:off x="5771450" y="2248557"/>
              <a:ext cx="408947" cy="588936"/>
            </a:xfrm>
            <a:custGeom>
              <a:avLst/>
              <a:gdLst/>
              <a:ahLst/>
              <a:cxnLst>
                <a:cxn ang="0">
                  <a:pos x="927" y="0"/>
                </a:cxn>
                <a:cxn ang="0">
                  <a:pos x="661" y="1321"/>
                </a:cxn>
                <a:cxn ang="0">
                  <a:pos x="656" y="1326"/>
                </a:cxn>
                <a:cxn ang="0">
                  <a:pos x="652" y="1326"/>
                </a:cxn>
                <a:cxn ang="0">
                  <a:pos x="633" y="1335"/>
                </a:cxn>
                <a:cxn ang="0">
                  <a:pos x="19" y="1335"/>
                </a:cxn>
                <a:cxn ang="0">
                  <a:pos x="15" y="1331"/>
                </a:cxn>
                <a:cxn ang="0">
                  <a:pos x="15" y="1326"/>
                </a:cxn>
                <a:cxn ang="0">
                  <a:pos x="0" y="1326"/>
                </a:cxn>
                <a:cxn ang="0">
                  <a:pos x="927" y="0"/>
                </a:cxn>
              </a:cxnLst>
              <a:rect l="0" t="0" r="r" b="b"/>
              <a:pathLst>
                <a:path w="927" h="1335">
                  <a:moveTo>
                    <a:pt x="927" y="0"/>
                  </a:moveTo>
                  <a:lnTo>
                    <a:pt x="661" y="1321"/>
                  </a:lnTo>
                  <a:lnTo>
                    <a:pt x="656" y="1326"/>
                  </a:lnTo>
                  <a:lnTo>
                    <a:pt x="652" y="1326"/>
                  </a:lnTo>
                  <a:lnTo>
                    <a:pt x="633" y="1335"/>
                  </a:lnTo>
                  <a:lnTo>
                    <a:pt x="19" y="1335"/>
                  </a:lnTo>
                  <a:lnTo>
                    <a:pt x="15" y="1331"/>
                  </a:lnTo>
                  <a:lnTo>
                    <a:pt x="15" y="1326"/>
                  </a:lnTo>
                  <a:lnTo>
                    <a:pt x="0" y="1326"/>
                  </a:lnTo>
                  <a:lnTo>
                    <a:pt x="927" y="0"/>
                  </a:lnTo>
                  <a:close/>
                </a:path>
              </a:pathLst>
            </a:custGeom>
            <a:gradFill>
              <a:gsLst>
                <a:gs pos="40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24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" name="Прямоугольник 121"/>
          <p:cNvSpPr/>
          <p:nvPr/>
        </p:nvSpPr>
        <p:spPr>
          <a:xfrm>
            <a:off x="2200276" y="4251675"/>
            <a:ext cx="48291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121"/>
          <p:cNvSpPr/>
          <p:nvPr/>
        </p:nvSpPr>
        <p:spPr>
          <a:xfrm>
            <a:off x="2200276" y="1427507"/>
            <a:ext cx="48291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4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99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