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E1BFA-3F93-4059-89B3-C7CB79D33530}" type="datetimeFigureOut">
              <a:rPr lang="da-DK"/>
              <a:pPr>
                <a:defRPr/>
              </a:pPr>
              <a:t>15-08-2012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BE1C6-C5E2-4CB0-9CED-3485E6E32E7B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8626D7-BC98-4902-96BA-FFE4942B9B8B}" type="datetimeFigureOut">
              <a:rPr lang="da-DK"/>
              <a:pPr>
                <a:defRPr/>
              </a:pPr>
              <a:t>15-08-2012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49C287-85A8-4648-A5A4-F53A617436C0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9086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/>
        </p:nvSpPr>
        <p:spPr>
          <a:xfrm rot="10800000" flipV="1">
            <a:off x="0" y="0"/>
            <a:ext cx="9144000" cy="3032125"/>
          </a:xfrm>
          <a:prstGeom prst="rect">
            <a:avLst/>
          </a:prstGeom>
          <a:gradFill flip="none" rotWithShape="1">
            <a:gsLst>
              <a:gs pos="0">
                <a:srgbClr val="FFFFFF">
                  <a:lumMod val="75000"/>
                </a:srgbClr>
              </a:gs>
              <a:gs pos="100000">
                <a:srgbClr val="E6E6E6">
                  <a:tint val="50000"/>
                  <a:shade val="100000"/>
                  <a:satMod val="350000"/>
                </a:srgbClr>
              </a:gs>
              <a:gs pos="100000">
                <a:srgbClr val="E6E6E6">
                  <a:tint val="50000"/>
                  <a:shade val="100000"/>
                  <a:satMod val="350000"/>
                </a:srgbClr>
              </a:gs>
              <a:gs pos="100000">
                <a:srgbClr val="E6E6E6">
                  <a:tint val="50000"/>
                  <a:shade val="100000"/>
                  <a:satMod val="350000"/>
                </a:srgbClr>
              </a:gs>
              <a:gs pos="31000">
                <a:srgbClr val="E6E6E6">
                  <a:tint val="50000"/>
                  <a:shade val="100000"/>
                  <a:satMod val="350000"/>
                </a:srgbClr>
              </a:gs>
              <a:gs pos="52000">
                <a:srgbClr val="E6E6E6">
                  <a:tint val="50000"/>
                  <a:shade val="100000"/>
                  <a:satMod val="350000"/>
                </a:srgbClr>
              </a:gs>
            </a:gsLst>
            <a:lin ang="16200000" scaled="1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</a:endParaRPr>
          </a:p>
        </p:txBody>
      </p:sp>
      <p:grpSp>
        <p:nvGrpSpPr>
          <p:cNvPr id="4099" name="Gruppe 13"/>
          <p:cNvGrpSpPr>
            <a:grpSpLocks/>
          </p:cNvGrpSpPr>
          <p:nvPr/>
        </p:nvGrpSpPr>
        <p:grpSpPr bwMode="auto">
          <a:xfrm>
            <a:off x="336550" y="895350"/>
            <a:ext cx="2603500" cy="1808163"/>
            <a:chOff x="4819650" y="4642167"/>
            <a:chExt cx="3905250" cy="1808163"/>
          </a:xfrm>
        </p:grpSpPr>
        <p:sp>
          <p:nvSpPr>
            <p:cNvPr id="18" name="Rektangel med enkelt afrundet hjørne 17"/>
            <p:cNvSpPr/>
            <p:nvPr/>
          </p:nvSpPr>
          <p:spPr>
            <a:xfrm rot="10800000" flipH="1">
              <a:off x="4819650" y="4642167"/>
              <a:ext cx="3902870" cy="1808163"/>
            </a:xfrm>
            <a:prstGeom prst="round1Rect">
              <a:avLst/>
            </a:prstGeom>
            <a:solidFill>
              <a:schemeClr val="bg1"/>
            </a:solidFill>
            <a:ln w="3175" cap="flat" cmpd="sng" algn="ctr">
              <a:solidFill>
                <a:schemeClr val="bg1">
                  <a:lumMod val="75000"/>
                </a:scheme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9" name="Rektangel 18"/>
            <p:cNvSpPr/>
            <p:nvPr/>
          </p:nvSpPr>
          <p:spPr>
            <a:xfrm>
              <a:off x="4819650" y="4650105"/>
              <a:ext cx="3905250" cy="131762"/>
            </a:xfrm>
            <a:prstGeom prst="rect">
              <a:avLst/>
            </a:prstGeom>
            <a:gradFill flip="none" rotWithShape="1">
              <a:gsLst>
                <a:gs pos="44000">
                  <a:srgbClr val="00B0F0"/>
                </a:gs>
                <a:gs pos="45000">
                  <a:srgbClr val="0070C0"/>
                </a:gs>
              </a:gsLst>
              <a:lin ang="5400000" scaled="1"/>
              <a:tileRect/>
            </a:gradFill>
            <a:ln w="9525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32" name="Tekstboks 31"/>
          <p:cNvSpPr txBox="1"/>
          <p:nvPr/>
        </p:nvSpPr>
        <p:spPr>
          <a:xfrm>
            <a:off x="4076700" y="2389188"/>
            <a:ext cx="1019175" cy="58578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2015</a:t>
            </a:r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gray">
          <a:xfrm>
            <a:off x="314325" y="195263"/>
            <a:ext cx="85201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600" b="1" kern="0" dirty="0">
                <a:latin typeface="+mn-lt"/>
              </a:rPr>
              <a:t>VISIONS </a:t>
            </a:r>
            <a:r>
              <a:rPr lang="de-DE" sz="2600" kern="0" dirty="0">
                <a:latin typeface="+mn-lt"/>
              </a:rPr>
              <a:t>AND</a:t>
            </a:r>
            <a:r>
              <a:rPr lang="de-DE" sz="2600" b="1" kern="0" dirty="0">
                <a:latin typeface="+mn-lt"/>
              </a:rPr>
              <a:t> </a:t>
            </a:r>
            <a:r>
              <a:rPr lang="de-DE" sz="2600" kern="0" dirty="0">
                <a:latin typeface="+mn-lt"/>
              </a:rPr>
              <a:t>TARGETS – HOW TO REACH OUR GOALS</a:t>
            </a:r>
            <a:endParaRPr lang="de-DE" sz="2800" kern="0" dirty="0">
              <a:latin typeface="Calibri"/>
            </a:endParaRPr>
          </a:p>
        </p:txBody>
      </p:sp>
      <p:sp>
        <p:nvSpPr>
          <p:cNvPr id="54" name="Freeform 68"/>
          <p:cNvSpPr>
            <a:spLocks/>
          </p:cNvSpPr>
          <p:nvPr/>
        </p:nvSpPr>
        <p:spPr bwMode="auto">
          <a:xfrm>
            <a:off x="2104" y="3028900"/>
            <a:ext cx="4604441" cy="3829100"/>
          </a:xfrm>
          <a:custGeom>
            <a:avLst/>
            <a:gdLst/>
            <a:ahLst/>
            <a:cxnLst>
              <a:cxn ang="0">
                <a:pos x="0" y="1562"/>
              </a:cxn>
              <a:cxn ang="0">
                <a:pos x="0" y="2604"/>
              </a:cxn>
              <a:cxn ang="0">
                <a:pos x="1272" y="2604"/>
              </a:cxn>
              <a:cxn ang="0">
                <a:pos x="2612" y="0"/>
              </a:cxn>
              <a:cxn ang="0">
                <a:pos x="0" y="1562"/>
              </a:cxn>
            </a:cxnLst>
            <a:rect l="0" t="0" r="r" b="b"/>
            <a:pathLst>
              <a:path w="2612" h="2604">
                <a:moveTo>
                  <a:pt x="0" y="1562"/>
                </a:moveTo>
                <a:lnTo>
                  <a:pt x="0" y="2604"/>
                </a:lnTo>
                <a:lnTo>
                  <a:pt x="1272" y="2604"/>
                </a:lnTo>
                <a:lnTo>
                  <a:pt x="2612" y="0"/>
                </a:lnTo>
                <a:lnTo>
                  <a:pt x="0" y="1562"/>
                </a:lnTo>
                <a:close/>
              </a:path>
            </a:pathLst>
          </a:custGeom>
          <a:gradFill rotWithShape="1">
            <a:gsLst>
              <a:gs pos="0">
                <a:srgbClr val="E6E6E6">
                  <a:tint val="100000"/>
                  <a:shade val="100000"/>
                  <a:satMod val="130000"/>
                </a:srgbClr>
              </a:gs>
              <a:gs pos="100000">
                <a:srgbClr val="E6E6E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28575" cap="flat" cmpd="sng" algn="ctr">
            <a:gradFill flip="none" rotWithShape="1">
              <a:gsLst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rgbClr val="002060"/>
                </a:gs>
              </a:gsLst>
              <a:lin ang="5400000" scaled="1"/>
              <a:tileRect/>
            </a:gra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5" name="Freeform 69"/>
          <p:cNvSpPr>
            <a:spLocks/>
          </p:cNvSpPr>
          <p:nvPr/>
        </p:nvSpPr>
        <p:spPr bwMode="auto">
          <a:xfrm>
            <a:off x="4666480" y="3025959"/>
            <a:ext cx="4473994" cy="2249817"/>
          </a:xfrm>
          <a:custGeom>
            <a:avLst/>
            <a:gdLst/>
            <a:ahLst/>
            <a:cxnLst>
              <a:cxn ang="0">
                <a:pos x="2538" y="1530"/>
              </a:cxn>
              <a:cxn ang="0">
                <a:pos x="2538" y="0"/>
              </a:cxn>
              <a:cxn ang="0">
                <a:pos x="0" y="0"/>
              </a:cxn>
              <a:cxn ang="0">
                <a:pos x="2538" y="1530"/>
              </a:cxn>
            </a:cxnLst>
            <a:rect l="0" t="0" r="r" b="b"/>
            <a:pathLst>
              <a:path w="2538" h="1530">
                <a:moveTo>
                  <a:pt x="2538" y="1530"/>
                </a:moveTo>
                <a:lnTo>
                  <a:pt x="2538" y="0"/>
                </a:lnTo>
                <a:lnTo>
                  <a:pt x="0" y="0"/>
                </a:lnTo>
                <a:lnTo>
                  <a:pt x="2538" y="1530"/>
                </a:lnTo>
                <a:close/>
              </a:path>
            </a:pathLst>
          </a:custGeom>
          <a:gradFill rotWithShape="1">
            <a:gsLst>
              <a:gs pos="0">
                <a:srgbClr val="E6E6E6">
                  <a:tint val="100000"/>
                  <a:shade val="100000"/>
                  <a:satMod val="130000"/>
                </a:srgbClr>
              </a:gs>
              <a:gs pos="100000">
                <a:srgbClr val="E6E6E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28575" cap="flat" cmpd="sng" algn="ctr">
            <a:gradFill flip="none" rotWithShape="1">
              <a:gsLst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rgbClr val="002060"/>
                </a:gs>
              </a:gsLst>
              <a:lin ang="5400000" scaled="1"/>
              <a:tileRect/>
            </a:gra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6" name="Freeform 70"/>
          <p:cNvSpPr>
            <a:spLocks/>
          </p:cNvSpPr>
          <p:nvPr/>
        </p:nvSpPr>
        <p:spPr bwMode="auto">
          <a:xfrm>
            <a:off x="2262017" y="3031840"/>
            <a:ext cx="4526878" cy="3826160"/>
          </a:xfrm>
          <a:custGeom>
            <a:avLst/>
            <a:gdLst/>
            <a:ahLst/>
            <a:cxnLst>
              <a:cxn ang="0">
                <a:pos x="0" y="2602"/>
              </a:cxn>
              <a:cxn ang="0">
                <a:pos x="2568" y="2602"/>
              </a:cxn>
              <a:cxn ang="0">
                <a:pos x="1338" y="0"/>
              </a:cxn>
              <a:cxn ang="0">
                <a:pos x="0" y="2602"/>
              </a:cxn>
            </a:cxnLst>
            <a:rect l="0" t="0" r="r" b="b"/>
            <a:pathLst>
              <a:path w="2568" h="2602">
                <a:moveTo>
                  <a:pt x="0" y="2602"/>
                </a:moveTo>
                <a:lnTo>
                  <a:pt x="2568" y="2602"/>
                </a:lnTo>
                <a:lnTo>
                  <a:pt x="1338" y="0"/>
                </a:lnTo>
                <a:lnTo>
                  <a:pt x="0" y="2602"/>
                </a:lnTo>
                <a:close/>
              </a:path>
            </a:pathLst>
          </a:custGeom>
          <a:gradFill rotWithShape="1">
            <a:gsLst>
              <a:gs pos="0">
                <a:srgbClr val="E6E6E6">
                  <a:tint val="100000"/>
                  <a:shade val="100000"/>
                  <a:satMod val="130000"/>
                </a:srgbClr>
              </a:gs>
              <a:gs pos="100000">
                <a:srgbClr val="E6E6E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28575" cap="flat" cmpd="sng" algn="ctr">
            <a:gradFill flip="none" rotWithShape="1">
              <a:gsLst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rgbClr val="002060"/>
                </a:gs>
              </a:gsLst>
              <a:lin ang="5400000" scaled="1"/>
              <a:tileRect/>
            </a:gra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7" name="Freeform 71"/>
          <p:cNvSpPr>
            <a:spLocks/>
          </p:cNvSpPr>
          <p:nvPr/>
        </p:nvSpPr>
        <p:spPr bwMode="auto">
          <a:xfrm>
            <a:off x="4638276" y="3028900"/>
            <a:ext cx="4502199" cy="3829100"/>
          </a:xfrm>
          <a:custGeom>
            <a:avLst/>
            <a:gdLst/>
            <a:ahLst/>
            <a:cxnLst>
              <a:cxn ang="0">
                <a:pos x="1230" y="2604"/>
              </a:cxn>
              <a:cxn ang="0">
                <a:pos x="1230" y="2604"/>
              </a:cxn>
              <a:cxn ang="0">
                <a:pos x="2554" y="2604"/>
              </a:cxn>
              <a:cxn ang="0">
                <a:pos x="2554" y="1540"/>
              </a:cxn>
              <a:cxn ang="0">
                <a:pos x="0" y="0"/>
              </a:cxn>
              <a:cxn ang="0">
                <a:pos x="1230" y="2604"/>
              </a:cxn>
            </a:cxnLst>
            <a:rect l="0" t="0" r="r" b="b"/>
            <a:pathLst>
              <a:path w="2554" h="2604">
                <a:moveTo>
                  <a:pt x="1230" y="2604"/>
                </a:moveTo>
                <a:lnTo>
                  <a:pt x="1230" y="2604"/>
                </a:lnTo>
                <a:lnTo>
                  <a:pt x="2554" y="2604"/>
                </a:lnTo>
                <a:lnTo>
                  <a:pt x="2554" y="1540"/>
                </a:lnTo>
                <a:lnTo>
                  <a:pt x="0" y="0"/>
                </a:lnTo>
                <a:lnTo>
                  <a:pt x="1230" y="2604"/>
                </a:lnTo>
                <a:close/>
              </a:path>
            </a:pathLst>
          </a:custGeom>
          <a:gradFill rotWithShape="1">
            <a:gsLst>
              <a:gs pos="0">
                <a:srgbClr val="E6E6E6">
                  <a:tint val="100000"/>
                  <a:shade val="100000"/>
                  <a:satMod val="130000"/>
                </a:srgbClr>
              </a:gs>
              <a:gs pos="100000">
                <a:srgbClr val="E6E6E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28575" cap="flat" cmpd="sng" algn="ctr">
            <a:gradFill flip="none" rotWithShape="1">
              <a:gsLst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rgbClr val="002060"/>
                </a:gs>
              </a:gsLst>
              <a:lin ang="5400000" scaled="1"/>
              <a:tileRect/>
            </a:gra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8" name="Freeform 72"/>
          <p:cNvSpPr>
            <a:spLocks/>
          </p:cNvSpPr>
          <p:nvPr/>
        </p:nvSpPr>
        <p:spPr bwMode="auto">
          <a:xfrm>
            <a:off x="2104" y="3025959"/>
            <a:ext cx="4576237" cy="2282167"/>
          </a:xfrm>
          <a:custGeom>
            <a:avLst/>
            <a:gdLst/>
            <a:ahLst/>
            <a:cxnLst>
              <a:cxn ang="0">
                <a:pos x="2592" y="0"/>
              </a:cxn>
              <a:cxn ang="0">
                <a:pos x="0" y="0"/>
              </a:cxn>
              <a:cxn ang="0">
                <a:pos x="0" y="1552"/>
              </a:cxn>
              <a:cxn ang="0">
                <a:pos x="2596" y="0"/>
              </a:cxn>
              <a:cxn ang="0">
                <a:pos x="2592" y="0"/>
              </a:cxn>
            </a:cxnLst>
            <a:rect l="0" t="0" r="r" b="b"/>
            <a:pathLst>
              <a:path w="2596" h="1552">
                <a:moveTo>
                  <a:pt x="2592" y="0"/>
                </a:moveTo>
                <a:lnTo>
                  <a:pt x="0" y="0"/>
                </a:lnTo>
                <a:lnTo>
                  <a:pt x="0" y="1552"/>
                </a:lnTo>
                <a:lnTo>
                  <a:pt x="2596" y="0"/>
                </a:lnTo>
                <a:lnTo>
                  <a:pt x="2592" y="0"/>
                </a:lnTo>
                <a:close/>
              </a:path>
            </a:pathLst>
          </a:custGeom>
          <a:blipFill dpi="0" rotWithShape="1">
            <a:blip r:embed="rId2" cstate="print"/>
            <a:srcRect/>
            <a:stretch>
              <a:fillRect l="-20000" t="-100000" r="-13000"/>
            </a:stretch>
          </a:blipFill>
          <a:ln w="9525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2" name="Rektangel 21"/>
          <p:cNvSpPr/>
          <p:nvPr/>
        </p:nvSpPr>
        <p:spPr bwMode="auto">
          <a:xfrm>
            <a:off x="427038" y="1116013"/>
            <a:ext cx="2551112" cy="14763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2000" b="1" kern="0" noProof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Arial" charset="0"/>
              </a:rPr>
              <a:t>Strategy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sz="1400" kern="0" noProof="1">
                <a:latin typeface="Calibri" pitchFamily="34" charset="0"/>
                <a:cs typeface="Arial" charset="0"/>
              </a:rPr>
              <a:t>Go ahead and replace it with your own text.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sz="1400" kern="0" noProof="1">
                <a:latin typeface="Calibri" pitchFamily="34" charset="0"/>
                <a:cs typeface="Arial" charset="0"/>
              </a:rPr>
              <a:t>This is an example text.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sz="1400" kern="0" noProof="1">
                <a:latin typeface="Calibri" pitchFamily="34" charset="0"/>
                <a:cs typeface="Arial" charset="0"/>
              </a:rPr>
              <a:t>Go ahead and replace it with your own text.</a:t>
            </a:r>
            <a:endParaRPr lang="da-DK" sz="1400" kern="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181009"/>
      </p:ext>
    </p:extLst>
  </p:cSld>
  <p:clrMapOvr>
    <a:masterClrMapping/>
  </p:clrMapOvr>
</p:sld>
</file>

<file path=ppt/theme/theme1.xml><?xml version="1.0" encoding="utf-8"?>
<a:theme xmlns:a="http://schemas.openxmlformats.org/drawingml/2006/main" name="T111S101875469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T111S101875469</Template>
  <TotalTime>0</TotalTime>
  <Words>37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T111S101875469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DG-递进</dc:subject>
  <dc:creator>PPTfans.cn</dc:creator>
  <cp:keywords>TZ-固定图形;XG-单色;KJ-3D;DH-静态</cp:keywords>
  <dc:description>PPTfans.cn</dc:description>
  <cp:revision>1</cp:revision>
  <dcterms:created xsi:type="dcterms:W3CDTF">2012-08-15T10:20:53Z</dcterms:created>
  <dcterms:modified xsi:type="dcterms:W3CDTF">2012-08-15T10:21:42Z</dcterms:modified>
  <cp:category>UDi-逻辑图示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TC101875469</vt:lpwstr>
  </property>
  <property fmtid="{D5CDD505-2E9C-101B-9397-08002B2CF9AE}" pid="3" name="Presentation">
    <vt:lpwstr>演示文稿2</vt:lpwstr>
  </property>
  <property fmtid="{D5CDD505-2E9C-101B-9397-08002B2CF9AE}" pid="4" name="SlideDescription">
    <vt:lpwstr/>
  </property>
</Properties>
</file>