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8367FE-A70C-4DA9-BA12-0E2A01B110B1}" type="datetimeFigureOut">
              <a:rPr lang="en-US" smtClean="0"/>
              <a:pPr/>
              <a:t>5/29/2014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7B63E-0773-47E4-B169-C2F44BFFB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846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178"/>
          <p:cNvSpPr/>
          <p:nvPr/>
        </p:nvSpPr>
        <p:spPr>
          <a:xfrm flipV="1">
            <a:off x="0" y="-2"/>
            <a:ext cx="9144000" cy="6858002"/>
          </a:xfrm>
          <a:prstGeom prst="rect">
            <a:avLst/>
          </a:prstGeom>
          <a:gradFill flip="none" rotWithShape="0">
            <a:gsLst>
              <a:gs pos="32000">
                <a:schemeClr val="bg1">
                  <a:lumMod val="85000"/>
                </a:schemeClr>
              </a:gs>
              <a:gs pos="5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Rectangle 26"/>
          <p:cNvSpPr/>
          <p:nvPr/>
        </p:nvSpPr>
        <p:spPr>
          <a:xfrm>
            <a:off x="224504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3816676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85114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6956750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675861" y="2643182"/>
            <a:ext cx="1568269" cy="3500462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4593" y="1571612"/>
            <a:ext cx="7858180" cy="857256"/>
          </a:xfrm>
          <a:prstGeom prst="rect">
            <a:avLst/>
          </a:prstGeom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6948723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380669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3812280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2248666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675861" y="1571612"/>
            <a:ext cx="1568269" cy="857256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Прямоугольник 26"/>
          <p:cNvSpPr/>
          <p:nvPr/>
        </p:nvSpPr>
        <p:spPr>
          <a:xfrm flipV="1">
            <a:off x="0" y="0"/>
            <a:ext cx="9144000" cy="785794"/>
          </a:xfrm>
          <a:prstGeom prst="rect">
            <a:avLst/>
          </a:prstGeom>
          <a:gradFill flip="none" rotWithShape="0"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  <a:lin ang="162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44"/>
          <p:cNvSpPr txBox="1">
            <a:spLocks noChangeArrowheads="1"/>
          </p:cNvSpPr>
          <p:nvPr/>
        </p:nvSpPr>
        <p:spPr bwMode="auto">
          <a:xfrm>
            <a:off x="242590" y="232926"/>
            <a:ext cx="3400716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28600" indent="-228600"/>
            <a:r>
              <a:rPr lang="en-US" sz="1600" b="1" dirty="0" smtClean="0">
                <a:latin typeface="Arial" pitchFamily="34" charset="0"/>
                <a:cs typeface="Arial" pitchFamily="34" charset="0"/>
              </a:rPr>
              <a:t>FINANCIAL TIMELINE </a:t>
            </a:r>
            <a:endParaRPr lang="ru-RU" sz="1600" b="1" dirty="0">
              <a:solidFill>
                <a:schemeClr val="tx1">
                  <a:lumMod val="95000"/>
                  <a:lumOff val="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Box 44"/>
          <p:cNvSpPr txBox="1">
            <a:spLocks noChangeArrowheads="1"/>
          </p:cNvSpPr>
          <p:nvPr/>
        </p:nvSpPr>
        <p:spPr bwMode="auto">
          <a:xfrm>
            <a:off x="753982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44"/>
          <p:cNvSpPr txBox="1">
            <a:spLocks noChangeArrowheads="1"/>
          </p:cNvSpPr>
          <p:nvPr/>
        </p:nvSpPr>
        <p:spPr bwMode="auto">
          <a:xfrm>
            <a:off x="2341399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4"/>
          <p:cNvSpPr txBox="1">
            <a:spLocks noChangeArrowheads="1"/>
          </p:cNvSpPr>
          <p:nvPr/>
        </p:nvSpPr>
        <p:spPr bwMode="auto">
          <a:xfrm>
            <a:off x="3929058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Box 44"/>
          <p:cNvSpPr txBox="1">
            <a:spLocks noChangeArrowheads="1"/>
          </p:cNvSpPr>
          <p:nvPr/>
        </p:nvSpPr>
        <p:spPr bwMode="auto">
          <a:xfrm>
            <a:off x="5469011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Box 44"/>
          <p:cNvSpPr txBox="1">
            <a:spLocks noChangeArrowheads="1"/>
          </p:cNvSpPr>
          <p:nvPr/>
        </p:nvSpPr>
        <p:spPr bwMode="auto">
          <a:xfrm>
            <a:off x="7104013" y="2944836"/>
            <a:ext cx="1357322" cy="1785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Go ahead and replace it with your own text</a:t>
            </a:r>
            <a:r>
              <a:rPr lang="en-US" sz="10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This is an example text. </a:t>
            </a:r>
          </a:p>
          <a:p>
            <a:pPr algn="ctr"/>
            <a:endParaRPr lang="en-US" sz="1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55"/>
          <p:cNvGrpSpPr/>
          <p:nvPr/>
        </p:nvGrpSpPr>
        <p:grpSpPr>
          <a:xfrm>
            <a:off x="1179628" y="1755403"/>
            <a:ext cx="6749958" cy="493655"/>
            <a:chOff x="1214414" y="1761988"/>
            <a:chExt cx="6749958" cy="493655"/>
          </a:xfrm>
        </p:grpSpPr>
        <p:sp>
          <p:nvSpPr>
            <p:cNvPr id="51" name="Freeform 6"/>
            <p:cNvSpPr>
              <a:spLocks noEditPoints="1"/>
            </p:cNvSpPr>
            <p:nvPr/>
          </p:nvSpPr>
          <p:spPr bwMode="auto">
            <a:xfrm>
              <a:off x="5903074" y="1779430"/>
              <a:ext cx="546508" cy="474099"/>
            </a:xfrm>
            <a:custGeom>
              <a:avLst/>
              <a:gdLst/>
              <a:ahLst/>
              <a:cxnLst>
                <a:cxn ang="0">
                  <a:pos x="1804" y="1387"/>
                </a:cxn>
                <a:cxn ang="0">
                  <a:pos x="2308" y="1893"/>
                </a:cxn>
                <a:cxn ang="0">
                  <a:pos x="2317" y="734"/>
                </a:cxn>
                <a:cxn ang="0">
                  <a:pos x="1805" y="1260"/>
                </a:cxn>
                <a:cxn ang="0">
                  <a:pos x="2317" y="734"/>
                </a:cxn>
                <a:cxn ang="0">
                  <a:pos x="3024" y="1260"/>
                </a:cxn>
                <a:cxn ang="0">
                  <a:pos x="2448" y="734"/>
                </a:cxn>
                <a:cxn ang="0">
                  <a:pos x="1261" y="2253"/>
                </a:cxn>
                <a:cxn ang="0">
                  <a:pos x="1671" y="2020"/>
                </a:cxn>
                <a:cxn ang="0">
                  <a:pos x="1261" y="2253"/>
                </a:cxn>
                <a:cxn ang="0">
                  <a:pos x="1815" y="8"/>
                </a:cxn>
                <a:cxn ang="0">
                  <a:pos x="2281" y="606"/>
                </a:cxn>
                <a:cxn ang="0">
                  <a:pos x="2415" y="606"/>
                </a:cxn>
                <a:cxn ang="0">
                  <a:pos x="2127" y="61"/>
                </a:cxn>
                <a:cxn ang="0">
                  <a:pos x="2415" y="606"/>
                </a:cxn>
                <a:cxn ang="0">
                  <a:pos x="1799" y="2020"/>
                </a:cxn>
                <a:cxn ang="0">
                  <a:pos x="2170" y="2261"/>
                </a:cxn>
                <a:cxn ang="0">
                  <a:pos x="2282" y="2321"/>
                </a:cxn>
                <a:cxn ang="0">
                  <a:pos x="2816" y="2020"/>
                </a:cxn>
                <a:cxn ang="0">
                  <a:pos x="2282" y="2321"/>
                </a:cxn>
                <a:cxn ang="0">
                  <a:pos x="2887" y="1893"/>
                </a:cxn>
                <a:cxn ang="0">
                  <a:pos x="2507" y="1387"/>
                </a:cxn>
                <a:cxn ang="0">
                  <a:pos x="1067" y="1260"/>
                </a:cxn>
                <a:cxn ang="0">
                  <a:pos x="1682" y="734"/>
                </a:cxn>
                <a:cxn ang="0">
                  <a:pos x="1067" y="1260"/>
                </a:cxn>
                <a:cxn ang="0">
                  <a:pos x="1112" y="1810"/>
                </a:cxn>
                <a:cxn ang="0">
                  <a:pos x="1672" y="1893"/>
                </a:cxn>
                <a:cxn ang="0">
                  <a:pos x="1535" y="1387"/>
                </a:cxn>
                <a:cxn ang="0">
                  <a:pos x="1277" y="362"/>
                </a:cxn>
                <a:cxn ang="0">
                  <a:pos x="1683" y="606"/>
                </a:cxn>
                <a:cxn ang="0">
                  <a:pos x="1277" y="362"/>
                </a:cxn>
                <a:cxn ang="0">
                  <a:pos x="689" y="2073"/>
                </a:cxn>
                <a:cxn ang="0">
                  <a:pos x="424" y="1384"/>
                </a:cxn>
                <a:cxn ang="0">
                  <a:pos x="1341" y="55"/>
                </a:cxn>
                <a:cxn ang="0">
                  <a:pos x="938" y="1322"/>
                </a:cxn>
                <a:cxn ang="0">
                  <a:pos x="939" y="1384"/>
                </a:cxn>
              </a:cxnLst>
              <a:rect l="0" t="0" r="r" b="b"/>
              <a:pathLst>
                <a:path w="3024" h="2622">
                  <a:moveTo>
                    <a:pt x="2380" y="1387"/>
                  </a:moveTo>
                  <a:cubicBezTo>
                    <a:pt x="1804" y="1387"/>
                    <a:pt x="1804" y="1387"/>
                    <a:pt x="1804" y="1387"/>
                  </a:cubicBezTo>
                  <a:cubicBezTo>
                    <a:pt x="1800" y="1893"/>
                    <a:pt x="1800" y="1893"/>
                    <a:pt x="1800" y="1893"/>
                  </a:cubicBezTo>
                  <a:cubicBezTo>
                    <a:pt x="2308" y="1893"/>
                    <a:pt x="2308" y="1893"/>
                    <a:pt x="2308" y="1893"/>
                  </a:cubicBezTo>
                  <a:cubicBezTo>
                    <a:pt x="2348" y="1739"/>
                    <a:pt x="2373" y="1568"/>
                    <a:pt x="2380" y="1387"/>
                  </a:cubicBezTo>
                  <a:close/>
                  <a:moveTo>
                    <a:pt x="2317" y="734"/>
                  </a:moveTo>
                  <a:cubicBezTo>
                    <a:pt x="1809" y="734"/>
                    <a:pt x="1809" y="734"/>
                    <a:pt x="1809" y="734"/>
                  </a:cubicBezTo>
                  <a:cubicBezTo>
                    <a:pt x="1805" y="1260"/>
                    <a:pt x="1805" y="1260"/>
                    <a:pt x="1805" y="1260"/>
                  </a:cubicBezTo>
                  <a:cubicBezTo>
                    <a:pt x="2381" y="1260"/>
                    <a:pt x="2381" y="1260"/>
                    <a:pt x="2381" y="1260"/>
                  </a:cubicBezTo>
                  <a:cubicBezTo>
                    <a:pt x="2379" y="1071"/>
                    <a:pt x="2356" y="894"/>
                    <a:pt x="2317" y="734"/>
                  </a:cubicBezTo>
                  <a:close/>
                  <a:moveTo>
                    <a:pt x="2508" y="1260"/>
                  </a:moveTo>
                  <a:cubicBezTo>
                    <a:pt x="3024" y="1260"/>
                    <a:pt x="3024" y="1260"/>
                    <a:pt x="3024" y="1260"/>
                  </a:cubicBezTo>
                  <a:cubicBezTo>
                    <a:pt x="3018" y="1071"/>
                    <a:pt x="2973" y="894"/>
                    <a:pt x="2896" y="734"/>
                  </a:cubicBezTo>
                  <a:cubicBezTo>
                    <a:pt x="2448" y="734"/>
                    <a:pt x="2448" y="734"/>
                    <a:pt x="2448" y="734"/>
                  </a:cubicBezTo>
                  <a:cubicBezTo>
                    <a:pt x="2485" y="896"/>
                    <a:pt x="2506" y="1073"/>
                    <a:pt x="2508" y="1260"/>
                  </a:cubicBezTo>
                  <a:close/>
                  <a:moveTo>
                    <a:pt x="1261" y="2253"/>
                  </a:moveTo>
                  <a:cubicBezTo>
                    <a:pt x="1373" y="2471"/>
                    <a:pt x="1519" y="2600"/>
                    <a:pt x="1666" y="2622"/>
                  </a:cubicBezTo>
                  <a:cubicBezTo>
                    <a:pt x="1671" y="2020"/>
                    <a:pt x="1671" y="2020"/>
                    <a:pt x="1671" y="2020"/>
                  </a:cubicBezTo>
                  <a:cubicBezTo>
                    <a:pt x="1164" y="2020"/>
                    <a:pt x="1164" y="2020"/>
                    <a:pt x="1164" y="2020"/>
                  </a:cubicBezTo>
                  <a:cubicBezTo>
                    <a:pt x="1192" y="2108"/>
                    <a:pt x="1224" y="2182"/>
                    <a:pt x="1261" y="2253"/>
                  </a:cubicBezTo>
                  <a:close/>
                  <a:moveTo>
                    <a:pt x="2186" y="370"/>
                  </a:moveTo>
                  <a:cubicBezTo>
                    <a:pt x="2082" y="169"/>
                    <a:pt x="1951" y="44"/>
                    <a:pt x="1815" y="8"/>
                  </a:cubicBezTo>
                  <a:cubicBezTo>
                    <a:pt x="1810" y="606"/>
                    <a:pt x="1810" y="606"/>
                    <a:pt x="1810" y="606"/>
                  </a:cubicBezTo>
                  <a:cubicBezTo>
                    <a:pt x="2281" y="606"/>
                    <a:pt x="2281" y="606"/>
                    <a:pt x="2281" y="606"/>
                  </a:cubicBezTo>
                  <a:cubicBezTo>
                    <a:pt x="2254" y="519"/>
                    <a:pt x="2222" y="441"/>
                    <a:pt x="2186" y="370"/>
                  </a:cubicBezTo>
                  <a:close/>
                  <a:moveTo>
                    <a:pt x="2415" y="606"/>
                  </a:moveTo>
                  <a:cubicBezTo>
                    <a:pt x="2826" y="606"/>
                    <a:pt x="2826" y="606"/>
                    <a:pt x="2826" y="606"/>
                  </a:cubicBezTo>
                  <a:cubicBezTo>
                    <a:pt x="2665" y="348"/>
                    <a:pt x="2419" y="157"/>
                    <a:pt x="2127" y="61"/>
                  </a:cubicBezTo>
                  <a:cubicBezTo>
                    <a:pt x="2192" y="130"/>
                    <a:pt x="2249" y="215"/>
                    <a:pt x="2299" y="312"/>
                  </a:cubicBezTo>
                  <a:cubicBezTo>
                    <a:pt x="2344" y="401"/>
                    <a:pt x="2383" y="498"/>
                    <a:pt x="2415" y="606"/>
                  </a:cubicBezTo>
                  <a:close/>
                  <a:moveTo>
                    <a:pt x="2270" y="2020"/>
                  </a:moveTo>
                  <a:cubicBezTo>
                    <a:pt x="1799" y="2020"/>
                    <a:pt x="1799" y="2020"/>
                    <a:pt x="1799" y="2020"/>
                  </a:cubicBezTo>
                  <a:cubicBezTo>
                    <a:pt x="1794" y="2616"/>
                    <a:pt x="1794" y="2616"/>
                    <a:pt x="1794" y="2616"/>
                  </a:cubicBezTo>
                  <a:cubicBezTo>
                    <a:pt x="1930" y="2582"/>
                    <a:pt x="2063" y="2460"/>
                    <a:pt x="2170" y="2261"/>
                  </a:cubicBezTo>
                  <a:cubicBezTo>
                    <a:pt x="2208" y="2190"/>
                    <a:pt x="2242" y="2107"/>
                    <a:pt x="2270" y="2020"/>
                  </a:cubicBezTo>
                  <a:close/>
                  <a:moveTo>
                    <a:pt x="2282" y="2321"/>
                  </a:moveTo>
                  <a:cubicBezTo>
                    <a:pt x="2231" y="2417"/>
                    <a:pt x="2172" y="2500"/>
                    <a:pt x="2106" y="2569"/>
                  </a:cubicBezTo>
                  <a:cubicBezTo>
                    <a:pt x="2401" y="2477"/>
                    <a:pt x="2650" y="2276"/>
                    <a:pt x="2816" y="2020"/>
                  </a:cubicBezTo>
                  <a:cubicBezTo>
                    <a:pt x="2404" y="2020"/>
                    <a:pt x="2404" y="2020"/>
                    <a:pt x="2404" y="2020"/>
                  </a:cubicBezTo>
                  <a:cubicBezTo>
                    <a:pt x="2370" y="2128"/>
                    <a:pt x="2330" y="2232"/>
                    <a:pt x="2282" y="2321"/>
                  </a:cubicBezTo>
                  <a:close/>
                  <a:moveTo>
                    <a:pt x="2439" y="1893"/>
                  </a:moveTo>
                  <a:cubicBezTo>
                    <a:pt x="2887" y="1893"/>
                    <a:pt x="2887" y="1893"/>
                    <a:pt x="2887" y="1893"/>
                  </a:cubicBezTo>
                  <a:cubicBezTo>
                    <a:pt x="2964" y="1739"/>
                    <a:pt x="3011" y="1568"/>
                    <a:pt x="3022" y="1387"/>
                  </a:cubicBezTo>
                  <a:cubicBezTo>
                    <a:pt x="2507" y="1387"/>
                    <a:pt x="2507" y="1387"/>
                    <a:pt x="2507" y="1387"/>
                  </a:cubicBezTo>
                  <a:cubicBezTo>
                    <a:pt x="2501" y="1566"/>
                    <a:pt x="2477" y="1737"/>
                    <a:pt x="2439" y="1893"/>
                  </a:cubicBezTo>
                  <a:close/>
                  <a:moveTo>
                    <a:pt x="1067" y="1260"/>
                  </a:moveTo>
                  <a:cubicBezTo>
                    <a:pt x="1678" y="1260"/>
                    <a:pt x="1678" y="1260"/>
                    <a:pt x="1678" y="1260"/>
                  </a:cubicBezTo>
                  <a:cubicBezTo>
                    <a:pt x="1682" y="734"/>
                    <a:pt x="1682" y="734"/>
                    <a:pt x="1682" y="734"/>
                  </a:cubicBezTo>
                  <a:cubicBezTo>
                    <a:pt x="1139" y="734"/>
                    <a:pt x="1139" y="734"/>
                    <a:pt x="1139" y="734"/>
                  </a:cubicBezTo>
                  <a:cubicBezTo>
                    <a:pt x="1098" y="893"/>
                    <a:pt x="1072" y="1071"/>
                    <a:pt x="1067" y="1260"/>
                  </a:cubicBezTo>
                  <a:close/>
                  <a:moveTo>
                    <a:pt x="1458" y="1464"/>
                  </a:moveTo>
                  <a:cubicBezTo>
                    <a:pt x="1112" y="1810"/>
                    <a:pt x="1112" y="1810"/>
                    <a:pt x="1112" y="1810"/>
                  </a:cubicBezTo>
                  <a:cubicBezTo>
                    <a:pt x="1117" y="1838"/>
                    <a:pt x="1123" y="1866"/>
                    <a:pt x="1129" y="1893"/>
                  </a:cubicBezTo>
                  <a:cubicBezTo>
                    <a:pt x="1672" y="1893"/>
                    <a:pt x="1672" y="1893"/>
                    <a:pt x="1672" y="1893"/>
                  </a:cubicBezTo>
                  <a:cubicBezTo>
                    <a:pt x="1677" y="1387"/>
                    <a:pt x="1677" y="1387"/>
                    <a:pt x="1677" y="1387"/>
                  </a:cubicBezTo>
                  <a:cubicBezTo>
                    <a:pt x="1535" y="1387"/>
                    <a:pt x="1535" y="1387"/>
                    <a:pt x="1535" y="1387"/>
                  </a:cubicBezTo>
                  <a:lnTo>
                    <a:pt x="1458" y="1464"/>
                  </a:lnTo>
                  <a:close/>
                  <a:moveTo>
                    <a:pt x="1277" y="362"/>
                  </a:moveTo>
                  <a:cubicBezTo>
                    <a:pt x="1239" y="433"/>
                    <a:pt x="1206" y="520"/>
                    <a:pt x="1177" y="606"/>
                  </a:cubicBezTo>
                  <a:cubicBezTo>
                    <a:pt x="1683" y="606"/>
                    <a:pt x="1683" y="606"/>
                    <a:pt x="1683" y="606"/>
                  </a:cubicBezTo>
                  <a:cubicBezTo>
                    <a:pt x="1688" y="0"/>
                    <a:pt x="1688" y="0"/>
                    <a:pt x="1688" y="0"/>
                  </a:cubicBezTo>
                  <a:cubicBezTo>
                    <a:pt x="1540" y="20"/>
                    <a:pt x="1393" y="146"/>
                    <a:pt x="1277" y="362"/>
                  </a:cubicBezTo>
                  <a:close/>
                  <a:moveTo>
                    <a:pt x="1378" y="1384"/>
                  </a:moveTo>
                  <a:cubicBezTo>
                    <a:pt x="689" y="2073"/>
                    <a:pt x="689" y="2073"/>
                    <a:pt x="689" y="2073"/>
                  </a:cubicBezTo>
                  <a:cubicBezTo>
                    <a:pt x="0" y="1384"/>
                    <a:pt x="0" y="1384"/>
                    <a:pt x="0" y="1384"/>
                  </a:cubicBezTo>
                  <a:cubicBezTo>
                    <a:pt x="424" y="1384"/>
                    <a:pt x="424" y="1384"/>
                    <a:pt x="424" y="1384"/>
                  </a:cubicBezTo>
                  <a:cubicBezTo>
                    <a:pt x="423" y="1362"/>
                    <a:pt x="420" y="1340"/>
                    <a:pt x="420" y="1317"/>
                  </a:cubicBezTo>
                  <a:cubicBezTo>
                    <a:pt x="425" y="729"/>
                    <a:pt x="812" y="219"/>
                    <a:pt x="1341" y="55"/>
                  </a:cubicBezTo>
                  <a:cubicBezTo>
                    <a:pt x="1275" y="123"/>
                    <a:pt x="1216" y="207"/>
                    <a:pt x="1165" y="302"/>
                  </a:cubicBezTo>
                  <a:cubicBezTo>
                    <a:pt x="1026" y="562"/>
                    <a:pt x="941" y="932"/>
                    <a:pt x="938" y="1322"/>
                  </a:cubicBezTo>
                  <a:cubicBezTo>
                    <a:pt x="937" y="1321"/>
                    <a:pt x="937" y="1321"/>
                    <a:pt x="937" y="1321"/>
                  </a:cubicBezTo>
                  <a:cubicBezTo>
                    <a:pt x="937" y="1343"/>
                    <a:pt x="938" y="1363"/>
                    <a:pt x="939" y="1384"/>
                  </a:cubicBezTo>
                  <a:lnTo>
                    <a:pt x="1378" y="1384"/>
                  </a:ln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2" name="Freeform 16"/>
            <p:cNvSpPr>
              <a:spLocks noEditPoints="1"/>
            </p:cNvSpPr>
            <p:nvPr/>
          </p:nvSpPr>
          <p:spPr bwMode="auto">
            <a:xfrm>
              <a:off x="7538899" y="1779430"/>
              <a:ext cx="425473" cy="460885"/>
            </a:xfrm>
            <a:custGeom>
              <a:avLst/>
              <a:gdLst/>
              <a:ahLst/>
              <a:cxnLst>
                <a:cxn ang="0">
                  <a:pos x="1622" y="483"/>
                </a:cxn>
                <a:cxn ang="0">
                  <a:pos x="1622" y="49"/>
                </a:cxn>
                <a:cxn ang="0">
                  <a:pos x="2289" y="712"/>
                </a:cxn>
                <a:cxn ang="0">
                  <a:pos x="1851" y="712"/>
                </a:cxn>
                <a:cxn ang="0">
                  <a:pos x="1622" y="483"/>
                </a:cxn>
                <a:cxn ang="0">
                  <a:pos x="1855" y="852"/>
                </a:cxn>
                <a:cxn ang="0">
                  <a:pos x="1484" y="480"/>
                </a:cxn>
                <a:cxn ang="0">
                  <a:pos x="1484" y="0"/>
                </a:cxn>
                <a:cxn ang="0">
                  <a:pos x="677" y="0"/>
                </a:cxn>
                <a:cxn ang="0">
                  <a:pos x="475" y="202"/>
                </a:cxn>
                <a:cxn ang="0">
                  <a:pos x="475" y="1798"/>
                </a:cxn>
                <a:cxn ang="0">
                  <a:pos x="515" y="1863"/>
                </a:cxn>
                <a:cxn ang="0">
                  <a:pos x="985" y="1040"/>
                </a:cxn>
                <a:cxn ang="0">
                  <a:pos x="1222" y="903"/>
                </a:cxn>
                <a:cxn ang="0">
                  <a:pos x="1352" y="936"/>
                </a:cxn>
                <a:cxn ang="0">
                  <a:pos x="1484" y="1098"/>
                </a:cxn>
                <a:cxn ang="0">
                  <a:pos x="1459" y="1301"/>
                </a:cxn>
                <a:cxn ang="0">
                  <a:pos x="869" y="2335"/>
                </a:cxn>
                <a:cxn ang="0">
                  <a:pos x="2151" y="2335"/>
                </a:cxn>
                <a:cxn ang="0">
                  <a:pos x="2353" y="2133"/>
                </a:cxn>
                <a:cxn ang="0">
                  <a:pos x="2353" y="852"/>
                </a:cxn>
                <a:cxn ang="0">
                  <a:pos x="1855" y="852"/>
                </a:cxn>
                <a:cxn ang="0">
                  <a:pos x="523" y="2548"/>
                </a:cxn>
                <a:cxn ang="0">
                  <a:pos x="525" y="2548"/>
                </a:cxn>
                <a:cxn ang="0">
                  <a:pos x="661" y="2470"/>
                </a:cxn>
                <a:cxn ang="0">
                  <a:pos x="1360" y="1244"/>
                </a:cxn>
                <a:cxn ang="0">
                  <a:pos x="1298" y="1037"/>
                </a:cxn>
                <a:cxn ang="0">
                  <a:pos x="1084" y="1097"/>
                </a:cxn>
                <a:cxn ang="0">
                  <a:pos x="518" y="2088"/>
                </a:cxn>
                <a:cxn ang="0">
                  <a:pos x="316" y="1755"/>
                </a:cxn>
                <a:cxn ang="0">
                  <a:pos x="100" y="1701"/>
                </a:cxn>
                <a:cxn ang="0">
                  <a:pos x="44" y="1910"/>
                </a:cxn>
                <a:cxn ang="0">
                  <a:pos x="387" y="2473"/>
                </a:cxn>
                <a:cxn ang="0">
                  <a:pos x="523" y="2548"/>
                </a:cxn>
              </a:cxnLst>
              <a:rect l="0" t="0" r="r" b="b"/>
              <a:pathLst>
                <a:path w="2353" h="2548">
                  <a:moveTo>
                    <a:pt x="1622" y="483"/>
                  </a:moveTo>
                  <a:cubicBezTo>
                    <a:pt x="1622" y="49"/>
                    <a:pt x="1622" y="49"/>
                    <a:pt x="1622" y="49"/>
                  </a:cubicBezTo>
                  <a:cubicBezTo>
                    <a:pt x="2289" y="712"/>
                    <a:pt x="2289" y="712"/>
                    <a:pt x="2289" y="712"/>
                  </a:cubicBezTo>
                  <a:cubicBezTo>
                    <a:pt x="1851" y="712"/>
                    <a:pt x="1851" y="712"/>
                    <a:pt x="1851" y="712"/>
                  </a:cubicBezTo>
                  <a:cubicBezTo>
                    <a:pt x="1725" y="712"/>
                    <a:pt x="1622" y="610"/>
                    <a:pt x="1622" y="483"/>
                  </a:cubicBezTo>
                  <a:close/>
                  <a:moveTo>
                    <a:pt x="1855" y="852"/>
                  </a:moveTo>
                  <a:cubicBezTo>
                    <a:pt x="1650" y="852"/>
                    <a:pt x="1484" y="685"/>
                    <a:pt x="1484" y="480"/>
                  </a:cubicBezTo>
                  <a:cubicBezTo>
                    <a:pt x="1484" y="0"/>
                    <a:pt x="1484" y="0"/>
                    <a:pt x="1484" y="0"/>
                  </a:cubicBezTo>
                  <a:cubicBezTo>
                    <a:pt x="677" y="0"/>
                    <a:pt x="677" y="0"/>
                    <a:pt x="677" y="0"/>
                  </a:cubicBezTo>
                  <a:cubicBezTo>
                    <a:pt x="566" y="0"/>
                    <a:pt x="475" y="90"/>
                    <a:pt x="475" y="202"/>
                  </a:cubicBezTo>
                  <a:cubicBezTo>
                    <a:pt x="475" y="1798"/>
                    <a:pt x="475" y="1798"/>
                    <a:pt x="475" y="1798"/>
                  </a:cubicBezTo>
                  <a:cubicBezTo>
                    <a:pt x="515" y="1863"/>
                    <a:pt x="515" y="1863"/>
                    <a:pt x="515" y="1863"/>
                  </a:cubicBezTo>
                  <a:cubicBezTo>
                    <a:pt x="985" y="1040"/>
                    <a:pt x="985" y="1040"/>
                    <a:pt x="985" y="1040"/>
                  </a:cubicBezTo>
                  <a:cubicBezTo>
                    <a:pt x="1033" y="956"/>
                    <a:pt x="1124" y="903"/>
                    <a:pt x="1222" y="903"/>
                  </a:cubicBezTo>
                  <a:cubicBezTo>
                    <a:pt x="1267" y="903"/>
                    <a:pt x="1312" y="915"/>
                    <a:pt x="1352" y="936"/>
                  </a:cubicBezTo>
                  <a:cubicBezTo>
                    <a:pt x="1417" y="971"/>
                    <a:pt x="1464" y="1028"/>
                    <a:pt x="1484" y="1098"/>
                  </a:cubicBezTo>
                  <a:cubicBezTo>
                    <a:pt x="1504" y="1167"/>
                    <a:pt x="1495" y="1239"/>
                    <a:pt x="1459" y="1301"/>
                  </a:cubicBezTo>
                  <a:cubicBezTo>
                    <a:pt x="869" y="2335"/>
                    <a:pt x="869" y="2335"/>
                    <a:pt x="869" y="2335"/>
                  </a:cubicBezTo>
                  <a:cubicBezTo>
                    <a:pt x="2151" y="2335"/>
                    <a:pt x="2151" y="2335"/>
                    <a:pt x="2151" y="2335"/>
                  </a:cubicBezTo>
                  <a:cubicBezTo>
                    <a:pt x="2263" y="2335"/>
                    <a:pt x="2353" y="2244"/>
                    <a:pt x="2353" y="2133"/>
                  </a:cubicBezTo>
                  <a:cubicBezTo>
                    <a:pt x="2353" y="852"/>
                    <a:pt x="2353" y="852"/>
                    <a:pt x="2353" y="852"/>
                  </a:cubicBezTo>
                  <a:lnTo>
                    <a:pt x="1855" y="852"/>
                  </a:lnTo>
                  <a:close/>
                  <a:moveTo>
                    <a:pt x="523" y="2548"/>
                  </a:moveTo>
                  <a:cubicBezTo>
                    <a:pt x="523" y="2548"/>
                    <a:pt x="524" y="2548"/>
                    <a:pt x="525" y="2548"/>
                  </a:cubicBezTo>
                  <a:cubicBezTo>
                    <a:pt x="581" y="2548"/>
                    <a:pt x="633" y="2518"/>
                    <a:pt x="661" y="2470"/>
                  </a:cubicBezTo>
                  <a:cubicBezTo>
                    <a:pt x="1360" y="1244"/>
                    <a:pt x="1360" y="1244"/>
                    <a:pt x="1360" y="1244"/>
                  </a:cubicBezTo>
                  <a:cubicBezTo>
                    <a:pt x="1402" y="1170"/>
                    <a:pt x="1374" y="1078"/>
                    <a:pt x="1298" y="1037"/>
                  </a:cubicBezTo>
                  <a:cubicBezTo>
                    <a:pt x="1222" y="996"/>
                    <a:pt x="1126" y="1023"/>
                    <a:pt x="1084" y="1097"/>
                  </a:cubicBezTo>
                  <a:cubicBezTo>
                    <a:pt x="518" y="2088"/>
                    <a:pt x="518" y="2088"/>
                    <a:pt x="518" y="2088"/>
                  </a:cubicBezTo>
                  <a:cubicBezTo>
                    <a:pt x="316" y="1755"/>
                    <a:pt x="316" y="1755"/>
                    <a:pt x="316" y="1755"/>
                  </a:cubicBezTo>
                  <a:cubicBezTo>
                    <a:pt x="272" y="1682"/>
                    <a:pt x="175" y="1658"/>
                    <a:pt x="100" y="1701"/>
                  </a:cubicBezTo>
                  <a:cubicBezTo>
                    <a:pt x="25" y="1744"/>
                    <a:pt x="0" y="1837"/>
                    <a:pt x="44" y="1910"/>
                  </a:cubicBezTo>
                  <a:cubicBezTo>
                    <a:pt x="387" y="2473"/>
                    <a:pt x="387" y="2473"/>
                    <a:pt x="387" y="2473"/>
                  </a:cubicBezTo>
                  <a:cubicBezTo>
                    <a:pt x="415" y="2520"/>
                    <a:pt x="467" y="2548"/>
                    <a:pt x="523" y="2548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3" name="Freeform 17"/>
            <p:cNvSpPr>
              <a:spLocks noEditPoints="1"/>
            </p:cNvSpPr>
            <p:nvPr/>
          </p:nvSpPr>
          <p:spPr bwMode="auto">
            <a:xfrm>
              <a:off x="4425810" y="1786301"/>
              <a:ext cx="404332" cy="469342"/>
            </a:xfrm>
            <a:custGeom>
              <a:avLst/>
              <a:gdLst/>
              <a:ahLst/>
              <a:cxnLst>
                <a:cxn ang="0">
                  <a:pos x="1744" y="682"/>
                </a:cxn>
                <a:cxn ang="0">
                  <a:pos x="2173" y="682"/>
                </a:cxn>
                <a:cxn ang="0">
                  <a:pos x="1536" y="48"/>
                </a:cxn>
                <a:cxn ang="0">
                  <a:pos x="1536" y="474"/>
                </a:cxn>
                <a:cxn ang="0">
                  <a:pos x="1744" y="682"/>
                </a:cxn>
                <a:cxn ang="0">
                  <a:pos x="1748" y="835"/>
                </a:cxn>
                <a:cxn ang="0">
                  <a:pos x="1384" y="470"/>
                </a:cxn>
                <a:cxn ang="0">
                  <a:pos x="1384" y="0"/>
                </a:cxn>
                <a:cxn ang="0">
                  <a:pos x="593" y="0"/>
                </a:cxn>
                <a:cxn ang="0">
                  <a:pos x="395" y="198"/>
                </a:cxn>
                <a:cxn ang="0">
                  <a:pos x="395" y="689"/>
                </a:cxn>
                <a:cxn ang="0">
                  <a:pos x="528" y="674"/>
                </a:cxn>
                <a:cxn ang="0">
                  <a:pos x="969" y="856"/>
                </a:cxn>
                <a:cxn ang="0">
                  <a:pos x="1040" y="1654"/>
                </a:cxn>
                <a:cxn ang="0">
                  <a:pos x="1040" y="2289"/>
                </a:cxn>
                <a:cxn ang="0">
                  <a:pos x="2038" y="2289"/>
                </a:cxn>
                <a:cxn ang="0">
                  <a:pos x="2236" y="2091"/>
                </a:cxn>
                <a:cxn ang="0">
                  <a:pos x="2236" y="835"/>
                </a:cxn>
                <a:cxn ang="0">
                  <a:pos x="1748" y="835"/>
                </a:cxn>
                <a:cxn ang="0">
                  <a:pos x="162" y="1803"/>
                </a:cxn>
                <a:cxn ang="0">
                  <a:pos x="162" y="2596"/>
                </a:cxn>
                <a:cxn ang="0">
                  <a:pos x="530" y="2263"/>
                </a:cxn>
                <a:cxn ang="0">
                  <a:pos x="898" y="2596"/>
                </a:cxn>
                <a:cxn ang="0">
                  <a:pos x="898" y="1801"/>
                </a:cxn>
                <a:cxn ang="0">
                  <a:pos x="529" y="1937"/>
                </a:cxn>
                <a:cxn ang="0">
                  <a:pos x="162" y="1803"/>
                </a:cxn>
                <a:cxn ang="0">
                  <a:pos x="188" y="957"/>
                </a:cxn>
                <a:cxn ang="0">
                  <a:pos x="189" y="1637"/>
                </a:cxn>
                <a:cxn ang="0">
                  <a:pos x="869" y="1637"/>
                </a:cxn>
                <a:cxn ang="0">
                  <a:pos x="869" y="957"/>
                </a:cxn>
                <a:cxn ang="0">
                  <a:pos x="188" y="957"/>
                </a:cxn>
              </a:cxnLst>
              <a:rect l="0" t="0" r="r" b="b"/>
              <a:pathLst>
                <a:path w="2236" h="2596">
                  <a:moveTo>
                    <a:pt x="1744" y="682"/>
                  </a:moveTo>
                  <a:cubicBezTo>
                    <a:pt x="2173" y="682"/>
                    <a:pt x="2173" y="682"/>
                    <a:pt x="2173" y="682"/>
                  </a:cubicBezTo>
                  <a:cubicBezTo>
                    <a:pt x="1536" y="48"/>
                    <a:pt x="1536" y="48"/>
                    <a:pt x="1536" y="48"/>
                  </a:cubicBezTo>
                  <a:cubicBezTo>
                    <a:pt x="1536" y="474"/>
                    <a:pt x="1536" y="474"/>
                    <a:pt x="1536" y="474"/>
                  </a:cubicBezTo>
                  <a:cubicBezTo>
                    <a:pt x="1536" y="598"/>
                    <a:pt x="1621" y="682"/>
                    <a:pt x="1744" y="682"/>
                  </a:cubicBezTo>
                  <a:close/>
                  <a:moveTo>
                    <a:pt x="1748" y="835"/>
                  </a:moveTo>
                  <a:cubicBezTo>
                    <a:pt x="1547" y="835"/>
                    <a:pt x="1384" y="672"/>
                    <a:pt x="1384" y="470"/>
                  </a:cubicBezTo>
                  <a:cubicBezTo>
                    <a:pt x="1384" y="0"/>
                    <a:pt x="1384" y="0"/>
                    <a:pt x="1384" y="0"/>
                  </a:cubicBezTo>
                  <a:cubicBezTo>
                    <a:pt x="593" y="0"/>
                    <a:pt x="593" y="0"/>
                    <a:pt x="593" y="0"/>
                  </a:cubicBezTo>
                  <a:cubicBezTo>
                    <a:pt x="484" y="0"/>
                    <a:pt x="395" y="89"/>
                    <a:pt x="395" y="198"/>
                  </a:cubicBezTo>
                  <a:cubicBezTo>
                    <a:pt x="395" y="689"/>
                    <a:pt x="395" y="689"/>
                    <a:pt x="395" y="689"/>
                  </a:cubicBezTo>
                  <a:cubicBezTo>
                    <a:pt x="438" y="679"/>
                    <a:pt x="483" y="674"/>
                    <a:pt x="528" y="674"/>
                  </a:cubicBezTo>
                  <a:cubicBezTo>
                    <a:pt x="695" y="674"/>
                    <a:pt x="852" y="739"/>
                    <a:pt x="969" y="856"/>
                  </a:cubicBezTo>
                  <a:cubicBezTo>
                    <a:pt x="1186" y="1073"/>
                    <a:pt x="1210" y="1411"/>
                    <a:pt x="1040" y="1654"/>
                  </a:cubicBezTo>
                  <a:cubicBezTo>
                    <a:pt x="1040" y="2289"/>
                    <a:pt x="1040" y="2289"/>
                    <a:pt x="1040" y="2289"/>
                  </a:cubicBezTo>
                  <a:cubicBezTo>
                    <a:pt x="2038" y="2289"/>
                    <a:pt x="2038" y="2289"/>
                    <a:pt x="2038" y="2289"/>
                  </a:cubicBezTo>
                  <a:cubicBezTo>
                    <a:pt x="2148" y="2289"/>
                    <a:pt x="2236" y="2201"/>
                    <a:pt x="2236" y="2091"/>
                  </a:cubicBezTo>
                  <a:cubicBezTo>
                    <a:pt x="2236" y="835"/>
                    <a:pt x="2236" y="835"/>
                    <a:pt x="2236" y="835"/>
                  </a:cubicBezTo>
                  <a:lnTo>
                    <a:pt x="1748" y="835"/>
                  </a:lnTo>
                  <a:close/>
                  <a:moveTo>
                    <a:pt x="162" y="1803"/>
                  </a:moveTo>
                  <a:cubicBezTo>
                    <a:pt x="162" y="2596"/>
                    <a:pt x="162" y="2596"/>
                    <a:pt x="162" y="2596"/>
                  </a:cubicBezTo>
                  <a:cubicBezTo>
                    <a:pt x="530" y="2263"/>
                    <a:pt x="530" y="2263"/>
                    <a:pt x="530" y="2263"/>
                  </a:cubicBezTo>
                  <a:cubicBezTo>
                    <a:pt x="898" y="2596"/>
                    <a:pt x="898" y="2596"/>
                    <a:pt x="898" y="2596"/>
                  </a:cubicBezTo>
                  <a:cubicBezTo>
                    <a:pt x="898" y="1801"/>
                    <a:pt x="898" y="1801"/>
                    <a:pt x="898" y="1801"/>
                  </a:cubicBezTo>
                  <a:cubicBezTo>
                    <a:pt x="794" y="1887"/>
                    <a:pt x="666" y="1937"/>
                    <a:pt x="529" y="1937"/>
                  </a:cubicBezTo>
                  <a:cubicBezTo>
                    <a:pt x="393" y="1937"/>
                    <a:pt x="266" y="1888"/>
                    <a:pt x="162" y="1803"/>
                  </a:cubicBezTo>
                  <a:close/>
                  <a:moveTo>
                    <a:pt x="188" y="957"/>
                  </a:moveTo>
                  <a:cubicBezTo>
                    <a:pt x="0" y="1145"/>
                    <a:pt x="0" y="1449"/>
                    <a:pt x="189" y="1637"/>
                  </a:cubicBezTo>
                  <a:cubicBezTo>
                    <a:pt x="376" y="1825"/>
                    <a:pt x="681" y="1825"/>
                    <a:pt x="869" y="1637"/>
                  </a:cubicBezTo>
                  <a:cubicBezTo>
                    <a:pt x="1056" y="1449"/>
                    <a:pt x="1056" y="1145"/>
                    <a:pt x="869" y="957"/>
                  </a:cubicBezTo>
                  <a:cubicBezTo>
                    <a:pt x="681" y="769"/>
                    <a:pt x="376" y="769"/>
                    <a:pt x="188" y="95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Freeform 18"/>
            <p:cNvSpPr>
              <a:spLocks noEditPoints="1"/>
            </p:cNvSpPr>
            <p:nvPr/>
          </p:nvSpPr>
          <p:spPr bwMode="auto">
            <a:xfrm>
              <a:off x="2813770" y="1761988"/>
              <a:ext cx="487841" cy="455600"/>
            </a:xfrm>
            <a:custGeom>
              <a:avLst/>
              <a:gdLst/>
              <a:ahLst/>
              <a:cxnLst>
                <a:cxn ang="0">
                  <a:pos x="2142" y="2384"/>
                </a:cxn>
                <a:cxn ang="0">
                  <a:pos x="1941" y="2152"/>
                </a:cxn>
                <a:cxn ang="0">
                  <a:pos x="1941" y="1980"/>
                </a:cxn>
                <a:cxn ang="0">
                  <a:pos x="1769" y="1980"/>
                </a:cxn>
                <a:cxn ang="0">
                  <a:pos x="1533" y="1744"/>
                </a:cxn>
                <a:cxn ang="0">
                  <a:pos x="1769" y="1508"/>
                </a:cxn>
                <a:cxn ang="0">
                  <a:pos x="1941" y="1508"/>
                </a:cxn>
                <a:cxn ang="0">
                  <a:pos x="1941" y="1336"/>
                </a:cxn>
                <a:cxn ang="0">
                  <a:pos x="2177" y="1100"/>
                </a:cxn>
                <a:cxn ang="0">
                  <a:pos x="2390" y="1238"/>
                </a:cxn>
                <a:cxn ang="0">
                  <a:pos x="2605" y="1028"/>
                </a:cxn>
                <a:cxn ang="0">
                  <a:pos x="2572" y="926"/>
                </a:cxn>
                <a:cxn ang="0">
                  <a:pos x="1868" y="824"/>
                </a:cxn>
                <a:cxn ang="0">
                  <a:pos x="1695" y="698"/>
                </a:cxn>
                <a:cxn ang="0">
                  <a:pos x="1380" y="60"/>
                </a:cxn>
                <a:cxn ang="0">
                  <a:pos x="1273" y="60"/>
                </a:cxn>
                <a:cxn ang="0">
                  <a:pos x="958" y="698"/>
                </a:cxn>
                <a:cxn ang="0">
                  <a:pos x="785" y="824"/>
                </a:cxn>
                <a:cxn ang="0">
                  <a:pos x="81" y="926"/>
                </a:cxn>
                <a:cxn ang="0">
                  <a:pos x="48" y="1028"/>
                </a:cxn>
                <a:cxn ang="0">
                  <a:pos x="557" y="1525"/>
                </a:cxn>
                <a:cxn ang="0">
                  <a:pos x="623" y="1728"/>
                </a:cxn>
                <a:cxn ang="0">
                  <a:pos x="503" y="2429"/>
                </a:cxn>
                <a:cxn ang="0">
                  <a:pos x="590" y="2492"/>
                </a:cxn>
                <a:cxn ang="0">
                  <a:pos x="1220" y="2161"/>
                </a:cxn>
                <a:cxn ang="0">
                  <a:pos x="1434" y="2161"/>
                </a:cxn>
                <a:cxn ang="0">
                  <a:pos x="2063" y="2492"/>
                </a:cxn>
                <a:cxn ang="0">
                  <a:pos x="2150" y="2429"/>
                </a:cxn>
                <a:cxn ang="0">
                  <a:pos x="2142" y="2384"/>
                </a:cxn>
                <a:cxn ang="0">
                  <a:pos x="2584" y="1629"/>
                </a:cxn>
                <a:cxn ang="0">
                  <a:pos x="2291" y="1629"/>
                </a:cxn>
                <a:cxn ang="0">
                  <a:pos x="2291" y="1337"/>
                </a:cxn>
                <a:cxn ang="0">
                  <a:pos x="2177" y="1222"/>
                </a:cxn>
                <a:cxn ang="0">
                  <a:pos x="2062" y="1337"/>
                </a:cxn>
                <a:cxn ang="0">
                  <a:pos x="2062" y="1629"/>
                </a:cxn>
                <a:cxn ang="0">
                  <a:pos x="1769" y="1629"/>
                </a:cxn>
                <a:cxn ang="0">
                  <a:pos x="1654" y="1744"/>
                </a:cxn>
                <a:cxn ang="0">
                  <a:pos x="1769" y="1859"/>
                </a:cxn>
                <a:cxn ang="0">
                  <a:pos x="2062" y="1859"/>
                </a:cxn>
                <a:cxn ang="0">
                  <a:pos x="2062" y="2152"/>
                </a:cxn>
                <a:cxn ang="0">
                  <a:pos x="2177" y="2267"/>
                </a:cxn>
                <a:cxn ang="0">
                  <a:pos x="2291" y="2152"/>
                </a:cxn>
                <a:cxn ang="0">
                  <a:pos x="2291" y="1859"/>
                </a:cxn>
                <a:cxn ang="0">
                  <a:pos x="2584" y="1859"/>
                </a:cxn>
                <a:cxn ang="0">
                  <a:pos x="2699" y="1744"/>
                </a:cxn>
                <a:cxn ang="0">
                  <a:pos x="2584" y="1629"/>
                </a:cxn>
              </a:cxnLst>
              <a:rect l="0" t="0" r="r" b="b"/>
              <a:pathLst>
                <a:path w="2699" h="2523">
                  <a:moveTo>
                    <a:pt x="2142" y="2384"/>
                  </a:moveTo>
                  <a:cubicBezTo>
                    <a:pt x="2029" y="2368"/>
                    <a:pt x="1941" y="2270"/>
                    <a:pt x="1941" y="2152"/>
                  </a:cubicBezTo>
                  <a:cubicBezTo>
                    <a:pt x="1941" y="1980"/>
                    <a:pt x="1941" y="1980"/>
                    <a:pt x="1941" y="1980"/>
                  </a:cubicBezTo>
                  <a:cubicBezTo>
                    <a:pt x="1769" y="1980"/>
                    <a:pt x="1769" y="1980"/>
                    <a:pt x="1769" y="1980"/>
                  </a:cubicBezTo>
                  <a:cubicBezTo>
                    <a:pt x="1639" y="1980"/>
                    <a:pt x="1533" y="1874"/>
                    <a:pt x="1533" y="1744"/>
                  </a:cubicBezTo>
                  <a:cubicBezTo>
                    <a:pt x="1533" y="1614"/>
                    <a:pt x="1639" y="1508"/>
                    <a:pt x="1769" y="1508"/>
                  </a:cubicBezTo>
                  <a:cubicBezTo>
                    <a:pt x="1941" y="1508"/>
                    <a:pt x="1941" y="1508"/>
                    <a:pt x="1941" y="1508"/>
                  </a:cubicBezTo>
                  <a:cubicBezTo>
                    <a:pt x="1941" y="1336"/>
                    <a:pt x="1941" y="1336"/>
                    <a:pt x="1941" y="1336"/>
                  </a:cubicBezTo>
                  <a:cubicBezTo>
                    <a:pt x="1941" y="1206"/>
                    <a:pt x="2046" y="1100"/>
                    <a:pt x="2177" y="1100"/>
                  </a:cubicBezTo>
                  <a:cubicBezTo>
                    <a:pt x="2272" y="1100"/>
                    <a:pt x="2353" y="1157"/>
                    <a:pt x="2390" y="1238"/>
                  </a:cubicBezTo>
                  <a:cubicBezTo>
                    <a:pt x="2605" y="1028"/>
                    <a:pt x="2605" y="1028"/>
                    <a:pt x="2605" y="1028"/>
                  </a:cubicBezTo>
                  <a:cubicBezTo>
                    <a:pt x="2653" y="982"/>
                    <a:pt x="2638" y="936"/>
                    <a:pt x="2572" y="926"/>
                  </a:cubicBezTo>
                  <a:cubicBezTo>
                    <a:pt x="1868" y="824"/>
                    <a:pt x="1868" y="824"/>
                    <a:pt x="1868" y="824"/>
                  </a:cubicBezTo>
                  <a:cubicBezTo>
                    <a:pt x="1802" y="814"/>
                    <a:pt x="1724" y="758"/>
                    <a:pt x="1695" y="698"/>
                  </a:cubicBezTo>
                  <a:cubicBezTo>
                    <a:pt x="1380" y="60"/>
                    <a:pt x="1380" y="60"/>
                    <a:pt x="1380" y="60"/>
                  </a:cubicBezTo>
                  <a:cubicBezTo>
                    <a:pt x="1351" y="0"/>
                    <a:pt x="1303" y="0"/>
                    <a:pt x="1273" y="60"/>
                  </a:cubicBezTo>
                  <a:cubicBezTo>
                    <a:pt x="958" y="698"/>
                    <a:pt x="958" y="698"/>
                    <a:pt x="958" y="698"/>
                  </a:cubicBezTo>
                  <a:cubicBezTo>
                    <a:pt x="929" y="758"/>
                    <a:pt x="851" y="814"/>
                    <a:pt x="785" y="824"/>
                  </a:cubicBezTo>
                  <a:cubicBezTo>
                    <a:pt x="81" y="926"/>
                    <a:pt x="81" y="926"/>
                    <a:pt x="81" y="926"/>
                  </a:cubicBezTo>
                  <a:cubicBezTo>
                    <a:pt x="16" y="936"/>
                    <a:pt x="0" y="982"/>
                    <a:pt x="48" y="1028"/>
                  </a:cubicBezTo>
                  <a:cubicBezTo>
                    <a:pt x="557" y="1525"/>
                    <a:pt x="557" y="1525"/>
                    <a:pt x="557" y="1525"/>
                  </a:cubicBezTo>
                  <a:cubicBezTo>
                    <a:pt x="605" y="1571"/>
                    <a:pt x="635" y="1663"/>
                    <a:pt x="623" y="1728"/>
                  </a:cubicBezTo>
                  <a:cubicBezTo>
                    <a:pt x="503" y="2429"/>
                    <a:pt x="503" y="2429"/>
                    <a:pt x="503" y="2429"/>
                  </a:cubicBezTo>
                  <a:cubicBezTo>
                    <a:pt x="492" y="2495"/>
                    <a:pt x="531" y="2523"/>
                    <a:pt x="590" y="2492"/>
                  </a:cubicBezTo>
                  <a:cubicBezTo>
                    <a:pt x="1220" y="2161"/>
                    <a:pt x="1220" y="2161"/>
                    <a:pt x="1220" y="2161"/>
                  </a:cubicBezTo>
                  <a:cubicBezTo>
                    <a:pt x="1278" y="2130"/>
                    <a:pt x="1375" y="2130"/>
                    <a:pt x="1434" y="2161"/>
                  </a:cubicBezTo>
                  <a:cubicBezTo>
                    <a:pt x="2063" y="2492"/>
                    <a:pt x="2063" y="2492"/>
                    <a:pt x="2063" y="2492"/>
                  </a:cubicBezTo>
                  <a:cubicBezTo>
                    <a:pt x="2122" y="2523"/>
                    <a:pt x="2161" y="2495"/>
                    <a:pt x="2150" y="2429"/>
                  </a:cubicBezTo>
                  <a:lnTo>
                    <a:pt x="2142" y="2384"/>
                  </a:lnTo>
                  <a:close/>
                  <a:moveTo>
                    <a:pt x="2584" y="1629"/>
                  </a:moveTo>
                  <a:cubicBezTo>
                    <a:pt x="2291" y="1629"/>
                    <a:pt x="2291" y="1629"/>
                    <a:pt x="2291" y="1629"/>
                  </a:cubicBezTo>
                  <a:cubicBezTo>
                    <a:pt x="2291" y="1337"/>
                    <a:pt x="2291" y="1337"/>
                    <a:pt x="2291" y="1337"/>
                  </a:cubicBezTo>
                  <a:cubicBezTo>
                    <a:pt x="2291" y="1273"/>
                    <a:pt x="2240" y="1222"/>
                    <a:pt x="2177" y="1222"/>
                  </a:cubicBezTo>
                  <a:cubicBezTo>
                    <a:pt x="2113" y="1222"/>
                    <a:pt x="2062" y="1273"/>
                    <a:pt x="2062" y="1337"/>
                  </a:cubicBezTo>
                  <a:cubicBezTo>
                    <a:pt x="2062" y="1629"/>
                    <a:pt x="2062" y="1629"/>
                    <a:pt x="2062" y="1629"/>
                  </a:cubicBezTo>
                  <a:cubicBezTo>
                    <a:pt x="1769" y="1629"/>
                    <a:pt x="1769" y="1629"/>
                    <a:pt x="1769" y="1629"/>
                  </a:cubicBezTo>
                  <a:cubicBezTo>
                    <a:pt x="1705" y="1629"/>
                    <a:pt x="1654" y="1681"/>
                    <a:pt x="1654" y="1744"/>
                  </a:cubicBezTo>
                  <a:cubicBezTo>
                    <a:pt x="1654" y="1807"/>
                    <a:pt x="1705" y="1859"/>
                    <a:pt x="1769" y="1859"/>
                  </a:cubicBezTo>
                  <a:cubicBezTo>
                    <a:pt x="2062" y="1859"/>
                    <a:pt x="2062" y="1859"/>
                    <a:pt x="2062" y="1859"/>
                  </a:cubicBezTo>
                  <a:cubicBezTo>
                    <a:pt x="2062" y="2152"/>
                    <a:pt x="2062" y="2152"/>
                    <a:pt x="2062" y="2152"/>
                  </a:cubicBezTo>
                  <a:cubicBezTo>
                    <a:pt x="2062" y="2215"/>
                    <a:pt x="2113" y="2267"/>
                    <a:pt x="2177" y="2267"/>
                  </a:cubicBezTo>
                  <a:cubicBezTo>
                    <a:pt x="2240" y="2267"/>
                    <a:pt x="2291" y="2215"/>
                    <a:pt x="2291" y="2152"/>
                  </a:cubicBezTo>
                  <a:cubicBezTo>
                    <a:pt x="2291" y="1859"/>
                    <a:pt x="2291" y="1859"/>
                    <a:pt x="2291" y="1859"/>
                  </a:cubicBezTo>
                  <a:cubicBezTo>
                    <a:pt x="2584" y="1859"/>
                    <a:pt x="2584" y="1859"/>
                    <a:pt x="2584" y="1859"/>
                  </a:cubicBezTo>
                  <a:cubicBezTo>
                    <a:pt x="2648" y="1859"/>
                    <a:pt x="2699" y="1807"/>
                    <a:pt x="2699" y="1744"/>
                  </a:cubicBezTo>
                  <a:cubicBezTo>
                    <a:pt x="2699" y="1681"/>
                    <a:pt x="2648" y="1629"/>
                    <a:pt x="2584" y="1629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Freeform 19"/>
            <p:cNvSpPr>
              <a:spLocks noEditPoints="1"/>
            </p:cNvSpPr>
            <p:nvPr/>
          </p:nvSpPr>
          <p:spPr bwMode="auto">
            <a:xfrm>
              <a:off x="1214414" y="1761988"/>
              <a:ext cx="487841" cy="455600"/>
            </a:xfrm>
            <a:custGeom>
              <a:avLst/>
              <a:gdLst/>
              <a:ahLst/>
              <a:cxnLst>
                <a:cxn ang="0">
                  <a:pos x="2150" y="2429"/>
                </a:cxn>
                <a:cxn ang="0">
                  <a:pos x="2063" y="2492"/>
                </a:cxn>
                <a:cxn ang="0">
                  <a:pos x="1434" y="2161"/>
                </a:cxn>
                <a:cxn ang="0">
                  <a:pos x="1220" y="2161"/>
                </a:cxn>
                <a:cxn ang="0">
                  <a:pos x="590" y="2492"/>
                </a:cxn>
                <a:cxn ang="0">
                  <a:pos x="503" y="2429"/>
                </a:cxn>
                <a:cxn ang="0">
                  <a:pos x="623" y="1728"/>
                </a:cxn>
                <a:cxn ang="0">
                  <a:pos x="557" y="1525"/>
                </a:cxn>
                <a:cxn ang="0">
                  <a:pos x="48" y="1028"/>
                </a:cxn>
                <a:cxn ang="0">
                  <a:pos x="81" y="926"/>
                </a:cxn>
                <a:cxn ang="0">
                  <a:pos x="785" y="824"/>
                </a:cxn>
                <a:cxn ang="0">
                  <a:pos x="958" y="698"/>
                </a:cxn>
                <a:cxn ang="0">
                  <a:pos x="1273" y="60"/>
                </a:cxn>
                <a:cxn ang="0">
                  <a:pos x="1380" y="60"/>
                </a:cxn>
                <a:cxn ang="0">
                  <a:pos x="1695" y="698"/>
                </a:cxn>
                <a:cxn ang="0">
                  <a:pos x="1868" y="824"/>
                </a:cxn>
                <a:cxn ang="0">
                  <a:pos x="2572" y="926"/>
                </a:cxn>
                <a:cxn ang="0">
                  <a:pos x="2605" y="1028"/>
                </a:cxn>
                <a:cxn ang="0">
                  <a:pos x="2209" y="1417"/>
                </a:cxn>
                <a:cxn ang="0">
                  <a:pos x="1769" y="1417"/>
                </a:cxn>
                <a:cxn ang="0">
                  <a:pos x="1533" y="1652"/>
                </a:cxn>
                <a:cxn ang="0">
                  <a:pos x="1769" y="1887"/>
                </a:cxn>
                <a:cxn ang="0">
                  <a:pos x="2003" y="1887"/>
                </a:cxn>
                <a:cxn ang="0">
                  <a:pos x="2150" y="2429"/>
                </a:cxn>
                <a:cxn ang="0">
                  <a:pos x="2584" y="1537"/>
                </a:cxn>
                <a:cxn ang="0">
                  <a:pos x="1769" y="1537"/>
                </a:cxn>
                <a:cxn ang="0">
                  <a:pos x="1654" y="1652"/>
                </a:cxn>
                <a:cxn ang="0">
                  <a:pos x="1769" y="1766"/>
                </a:cxn>
                <a:cxn ang="0">
                  <a:pos x="2584" y="1766"/>
                </a:cxn>
                <a:cxn ang="0">
                  <a:pos x="2699" y="1652"/>
                </a:cxn>
                <a:cxn ang="0">
                  <a:pos x="2584" y="1537"/>
                </a:cxn>
              </a:cxnLst>
              <a:rect l="0" t="0" r="r" b="b"/>
              <a:pathLst>
                <a:path w="2699" h="2523">
                  <a:moveTo>
                    <a:pt x="2150" y="2429"/>
                  </a:moveTo>
                  <a:cubicBezTo>
                    <a:pt x="2161" y="2495"/>
                    <a:pt x="2122" y="2523"/>
                    <a:pt x="2063" y="2492"/>
                  </a:cubicBezTo>
                  <a:cubicBezTo>
                    <a:pt x="1434" y="2161"/>
                    <a:pt x="1434" y="2161"/>
                    <a:pt x="1434" y="2161"/>
                  </a:cubicBezTo>
                  <a:cubicBezTo>
                    <a:pt x="1375" y="2130"/>
                    <a:pt x="1278" y="2130"/>
                    <a:pt x="1220" y="2161"/>
                  </a:cubicBezTo>
                  <a:cubicBezTo>
                    <a:pt x="590" y="2492"/>
                    <a:pt x="590" y="2492"/>
                    <a:pt x="590" y="2492"/>
                  </a:cubicBezTo>
                  <a:cubicBezTo>
                    <a:pt x="531" y="2523"/>
                    <a:pt x="492" y="2495"/>
                    <a:pt x="503" y="2429"/>
                  </a:cubicBezTo>
                  <a:cubicBezTo>
                    <a:pt x="623" y="1728"/>
                    <a:pt x="623" y="1728"/>
                    <a:pt x="623" y="1728"/>
                  </a:cubicBezTo>
                  <a:cubicBezTo>
                    <a:pt x="635" y="1663"/>
                    <a:pt x="605" y="1571"/>
                    <a:pt x="557" y="1525"/>
                  </a:cubicBezTo>
                  <a:cubicBezTo>
                    <a:pt x="48" y="1028"/>
                    <a:pt x="48" y="1028"/>
                    <a:pt x="48" y="1028"/>
                  </a:cubicBezTo>
                  <a:cubicBezTo>
                    <a:pt x="0" y="982"/>
                    <a:pt x="15" y="936"/>
                    <a:pt x="81" y="926"/>
                  </a:cubicBezTo>
                  <a:cubicBezTo>
                    <a:pt x="785" y="824"/>
                    <a:pt x="785" y="824"/>
                    <a:pt x="785" y="824"/>
                  </a:cubicBezTo>
                  <a:cubicBezTo>
                    <a:pt x="851" y="814"/>
                    <a:pt x="929" y="758"/>
                    <a:pt x="958" y="698"/>
                  </a:cubicBezTo>
                  <a:cubicBezTo>
                    <a:pt x="1273" y="60"/>
                    <a:pt x="1273" y="60"/>
                    <a:pt x="1273" y="60"/>
                  </a:cubicBezTo>
                  <a:cubicBezTo>
                    <a:pt x="1302" y="0"/>
                    <a:pt x="1351" y="0"/>
                    <a:pt x="1380" y="60"/>
                  </a:cubicBezTo>
                  <a:cubicBezTo>
                    <a:pt x="1695" y="698"/>
                    <a:pt x="1695" y="698"/>
                    <a:pt x="1695" y="698"/>
                  </a:cubicBezTo>
                  <a:cubicBezTo>
                    <a:pt x="1724" y="758"/>
                    <a:pt x="1802" y="814"/>
                    <a:pt x="1868" y="824"/>
                  </a:cubicBezTo>
                  <a:cubicBezTo>
                    <a:pt x="2572" y="926"/>
                    <a:pt x="2572" y="926"/>
                    <a:pt x="2572" y="926"/>
                  </a:cubicBezTo>
                  <a:cubicBezTo>
                    <a:pt x="2638" y="936"/>
                    <a:pt x="2653" y="982"/>
                    <a:pt x="2605" y="1028"/>
                  </a:cubicBezTo>
                  <a:cubicBezTo>
                    <a:pt x="2209" y="1417"/>
                    <a:pt x="2209" y="1417"/>
                    <a:pt x="2209" y="1417"/>
                  </a:cubicBezTo>
                  <a:cubicBezTo>
                    <a:pt x="1769" y="1417"/>
                    <a:pt x="1769" y="1417"/>
                    <a:pt x="1769" y="1417"/>
                  </a:cubicBezTo>
                  <a:cubicBezTo>
                    <a:pt x="1639" y="1417"/>
                    <a:pt x="1533" y="1522"/>
                    <a:pt x="1533" y="1652"/>
                  </a:cubicBezTo>
                  <a:cubicBezTo>
                    <a:pt x="1533" y="1781"/>
                    <a:pt x="1639" y="1887"/>
                    <a:pt x="1769" y="1887"/>
                  </a:cubicBezTo>
                  <a:cubicBezTo>
                    <a:pt x="2003" y="1887"/>
                    <a:pt x="2003" y="1887"/>
                    <a:pt x="2003" y="1887"/>
                  </a:cubicBezTo>
                  <a:lnTo>
                    <a:pt x="2150" y="2429"/>
                  </a:lnTo>
                  <a:close/>
                  <a:moveTo>
                    <a:pt x="2584" y="1537"/>
                  </a:moveTo>
                  <a:cubicBezTo>
                    <a:pt x="1769" y="1537"/>
                    <a:pt x="1769" y="1537"/>
                    <a:pt x="1769" y="1537"/>
                  </a:cubicBezTo>
                  <a:cubicBezTo>
                    <a:pt x="1705" y="1537"/>
                    <a:pt x="1654" y="1589"/>
                    <a:pt x="1654" y="1652"/>
                  </a:cubicBezTo>
                  <a:cubicBezTo>
                    <a:pt x="1654" y="1715"/>
                    <a:pt x="1705" y="1766"/>
                    <a:pt x="1769" y="1766"/>
                  </a:cubicBezTo>
                  <a:cubicBezTo>
                    <a:pt x="2584" y="1766"/>
                    <a:pt x="2584" y="1766"/>
                    <a:pt x="2584" y="1766"/>
                  </a:cubicBezTo>
                  <a:cubicBezTo>
                    <a:pt x="2648" y="1766"/>
                    <a:pt x="2699" y="1715"/>
                    <a:pt x="2699" y="1652"/>
                  </a:cubicBezTo>
                  <a:cubicBezTo>
                    <a:pt x="2699" y="1589"/>
                    <a:pt x="2648" y="1537"/>
                    <a:pt x="2584" y="1537"/>
                  </a:cubicBezTo>
                  <a:close/>
                </a:path>
              </a:pathLst>
            </a:custGeom>
            <a:ln>
              <a:noFill/>
              <a:headEnd/>
              <a:tailEnd/>
            </a:ln>
          </p:spPr>
          <p:style>
            <a:lnRef idx="1">
              <a:schemeClr val="dk1"/>
            </a:lnRef>
            <a:fillRef idx="2">
              <a:schemeClr val="dk1"/>
            </a:fillRef>
            <a:effectRef idx="1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297461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mycolors">
      <a:dk1>
        <a:sysClr val="windowText" lastClr="000000"/>
      </a:dk1>
      <a:lt1>
        <a:sysClr val="window" lastClr="FFFFFF"/>
      </a:lt1>
      <a:dk2>
        <a:srgbClr val="0070C0"/>
      </a:dk2>
      <a:lt2>
        <a:srgbClr val="4EE7FC"/>
      </a:lt2>
      <a:accent1>
        <a:srgbClr val="A00000"/>
      </a:accent1>
      <a:accent2>
        <a:srgbClr val="FF0000"/>
      </a:accent2>
      <a:accent3>
        <a:srgbClr val="127D12"/>
      </a:accent3>
      <a:accent4>
        <a:srgbClr val="28D728"/>
      </a:accent4>
      <a:accent5>
        <a:srgbClr val="FF9900"/>
      </a:accent5>
      <a:accent6>
        <a:srgbClr val="FFFF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212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Theme</vt:lpstr>
      <vt:lpstr>PowerPoint 演示文稿</vt:lpstr>
    </vt:vector>
  </TitlesOfParts>
  <Company>CtrlSoft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PPTfans网素材pptfans.cn</dc:title>
  <dc:creator>pptfans.cn</dc:creator>
  <dc:description/>
  <cp:lastModifiedBy>k</cp:lastModifiedBy>
  <cp:revision>32</cp:revision>
  <dcterms:created xsi:type="dcterms:W3CDTF">2010-11-26T09:48:13Z</dcterms:created>
  <dcterms:modified xsi:type="dcterms:W3CDTF">2014-05-29T06:16:29Z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PPTfans网素材pptfans.cn</vt:lpwstr>
  </property>
  <property fmtid="{D5CDD505-2E9C-101B-9397-08002B2CF9AE}" pid="3" name="SlideDescription">
    <vt:lpwstr/>
  </property>
</Properties>
</file>