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0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933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82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1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69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95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088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08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01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72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19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6892CB-1007-4417-B8BD-6315F216E246}" type="datetimeFigureOut">
              <a:rPr lang="zh-CN" altLang="en-US" smtClean="0"/>
              <a:t>2014/6/8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761CA-AEE6-4A5F-9E26-08E5EAD3A8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54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6176963"/>
            <a:ext cx="12192000" cy="681037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0" y="6356350"/>
            <a:ext cx="1714500" cy="381000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311712" y="6332815"/>
            <a:ext cx="170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www.pptfans.cn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" y="0"/>
            <a:ext cx="12192000" cy="45719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07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30605" y="3437922"/>
            <a:ext cx="7426712" cy="211873"/>
          </a:xfrm>
          <a:prstGeom prst="rect">
            <a:avLst/>
          </a:prstGeom>
          <a:pattFill prst="dkUp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450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070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928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786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644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502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55319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70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2375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9431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90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690516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080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30605" y="3437922"/>
            <a:ext cx="7426712" cy="211873"/>
          </a:xfrm>
          <a:prstGeom prst="rect">
            <a:avLst/>
          </a:prstGeom>
          <a:pattFill prst="dkUp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450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070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928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786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644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5027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55319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70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2375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94319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90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690516" y="23622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9069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30605" y="3437922"/>
            <a:ext cx="7426712" cy="211873"/>
          </a:xfrm>
          <a:prstGeom prst="rect">
            <a:avLst/>
          </a:prstGeom>
          <a:pattFill prst="dkUp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70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90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363798" y="2654300"/>
            <a:ext cx="910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109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59"/>
    </mc:Choice>
    <mc:Fallback>
      <p:transition spd="slow" advTm="41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</Words>
  <Application>Microsoft Office PowerPoint</Application>
  <PresentationFormat>宽屏</PresentationFormat>
  <Paragraphs>30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林辉强</dc:creator>
  <cp:lastModifiedBy>林辉强</cp:lastModifiedBy>
  <cp:revision>11</cp:revision>
  <dcterms:created xsi:type="dcterms:W3CDTF">2014-06-08T14:24:08Z</dcterms:created>
  <dcterms:modified xsi:type="dcterms:W3CDTF">2014-06-08T15:13:38Z</dcterms:modified>
</cp:coreProperties>
</file>