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41"/>
          <p:cNvGrpSpPr/>
          <p:nvPr/>
        </p:nvGrpSpPr>
        <p:grpSpPr>
          <a:xfrm>
            <a:off x="357158" y="2000240"/>
            <a:ext cx="3912939" cy="1214446"/>
            <a:chOff x="4583875" y="857232"/>
            <a:chExt cx="3912939" cy="1214446"/>
          </a:xfrm>
        </p:grpSpPr>
        <p:grpSp>
          <p:nvGrpSpPr>
            <p:cNvPr id="8" name="Группа 211"/>
            <p:cNvGrpSpPr/>
            <p:nvPr/>
          </p:nvGrpSpPr>
          <p:grpSpPr>
            <a:xfrm>
              <a:off x="4583875" y="857232"/>
              <a:ext cx="3912939" cy="1214446"/>
              <a:chOff x="642910" y="4000503"/>
              <a:chExt cx="2222220" cy="121444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Скругленный прямоугольник 212"/>
              <p:cNvSpPr/>
              <p:nvPr/>
            </p:nvSpPr>
            <p:spPr>
              <a:xfrm>
                <a:off x="642910" y="4000504"/>
                <a:ext cx="2214578" cy="1214445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Скругленный прямоугольник 213"/>
              <p:cNvSpPr/>
              <p:nvPr/>
            </p:nvSpPr>
            <p:spPr>
              <a:xfrm>
                <a:off x="642910" y="4000503"/>
                <a:ext cx="2222220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5726883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44"/>
            <p:cNvSpPr txBox="1">
              <a:spLocks noChangeArrowheads="1"/>
            </p:cNvSpPr>
            <p:nvPr/>
          </p:nvSpPr>
          <p:spPr bwMode="auto">
            <a:xfrm>
              <a:off x="4786313" y="1285860"/>
              <a:ext cx="350043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Go ahead and replace it with your own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text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41"/>
          <p:cNvGrpSpPr/>
          <p:nvPr/>
        </p:nvGrpSpPr>
        <p:grpSpPr>
          <a:xfrm>
            <a:off x="357158" y="3571876"/>
            <a:ext cx="6164867" cy="1214446"/>
            <a:chOff x="4583875" y="857232"/>
            <a:chExt cx="6164867" cy="1214446"/>
          </a:xfrm>
        </p:grpSpPr>
        <p:grpSp>
          <p:nvGrpSpPr>
            <p:cNvPr id="30" name="Группа 211"/>
            <p:cNvGrpSpPr/>
            <p:nvPr/>
          </p:nvGrpSpPr>
          <p:grpSpPr>
            <a:xfrm>
              <a:off x="4583875" y="857232"/>
              <a:ext cx="6164867" cy="1214446"/>
              <a:chOff x="642910" y="4000503"/>
              <a:chExt cx="3501126" cy="121444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Скругленный прямоугольник 212"/>
              <p:cNvSpPr/>
              <p:nvPr/>
            </p:nvSpPr>
            <p:spPr>
              <a:xfrm>
                <a:off x="642910" y="4000504"/>
                <a:ext cx="3489087" cy="1214445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Скругленный прямоугольник 213"/>
              <p:cNvSpPr/>
              <p:nvPr/>
            </p:nvSpPr>
            <p:spPr>
              <a:xfrm>
                <a:off x="642910" y="4000503"/>
                <a:ext cx="3501126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" name="TextBox 44"/>
            <p:cNvSpPr txBox="1">
              <a:spLocks noChangeArrowheads="1"/>
            </p:cNvSpPr>
            <p:nvPr/>
          </p:nvSpPr>
          <p:spPr bwMode="auto">
            <a:xfrm>
              <a:off x="6727015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4786313" y="1285860"/>
              <a:ext cx="579835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Go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ahead and replace it with your own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text This is an example text. Go ahead and replace it with your own text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This is an example text. Go ahead an</a:t>
              </a:r>
            </a:p>
          </p:txBody>
        </p:sp>
      </p:grpSp>
      <p:grpSp>
        <p:nvGrpSpPr>
          <p:cNvPr id="35" name="Group 41"/>
          <p:cNvGrpSpPr/>
          <p:nvPr/>
        </p:nvGrpSpPr>
        <p:grpSpPr>
          <a:xfrm>
            <a:off x="357158" y="5214950"/>
            <a:ext cx="8436985" cy="1214446"/>
            <a:chOff x="4583875" y="857232"/>
            <a:chExt cx="8436985" cy="1214446"/>
          </a:xfrm>
        </p:grpSpPr>
        <p:grpSp>
          <p:nvGrpSpPr>
            <p:cNvPr id="38" name="Группа 211"/>
            <p:cNvGrpSpPr/>
            <p:nvPr/>
          </p:nvGrpSpPr>
          <p:grpSpPr>
            <a:xfrm>
              <a:off x="4583875" y="857232"/>
              <a:ext cx="8436985" cy="1214446"/>
              <a:chOff x="642910" y="4000503"/>
              <a:chExt cx="4791498" cy="121444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Скругленный прямоугольник 212"/>
              <p:cNvSpPr/>
              <p:nvPr/>
            </p:nvSpPr>
            <p:spPr>
              <a:xfrm>
                <a:off x="642910" y="4000504"/>
                <a:ext cx="4787352" cy="1214445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Скругленный прямоугольник 213"/>
              <p:cNvSpPr/>
              <p:nvPr/>
            </p:nvSpPr>
            <p:spPr>
              <a:xfrm>
                <a:off x="642910" y="4000503"/>
                <a:ext cx="4791498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TextBox 44"/>
            <p:cNvSpPr txBox="1">
              <a:spLocks noChangeArrowheads="1"/>
            </p:cNvSpPr>
            <p:nvPr/>
          </p:nvSpPr>
          <p:spPr bwMode="auto">
            <a:xfrm>
              <a:off x="8012899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4"/>
            <p:cNvSpPr txBox="1">
              <a:spLocks noChangeArrowheads="1"/>
            </p:cNvSpPr>
            <p:nvPr/>
          </p:nvSpPr>
          <p:spPr bwMode="auto">
            <a:xfrm>
              <a:off x="4786313" y="1285860"/>
              <a:ext cx="801293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Go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ahead and replace it with your own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text This is an example text. Go ahead and replace it with your own text</a:t>
              </a:r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</a:p>
          </p:txBody>
        </p:sp>
      </p:grpSp>
      <p:sp>
        <p:nvSpPr>
          <p:cNvPr id="41" name="Freeform 17"/>
          <p:cNvSpPr>
            <a:spLocks noEditPoints="1"/>
          </p:cNvSpPr>
          <p:nvPr/>
        </p:nvSpPr>
        <p:spPr bwMode="auto">
          <a:xfrm>
            <a:off x="5466633" y="1814537"/>
            <a:ext cx="547809" cy="1772885"/>
          </a:xfrm>
          <a:custGeom>
            <a:avLst/>
            <a:gdLst/>
            <a:ahLst/>
            <a:cxnLst>
              <a:cxn ang="0">
                <a:pos x="2651" y="1292"/>
              </a:cxn>
              <a:cxn ang="0">
                <a:pos x="324" y="1389"/>
              </a:cxn>
              <a:cxn ang="0">
                <a:pos x="379" y="2363"/>
              </a:cxn>
              <a:cxn ang="0">
                <a:pos x="773" y="3447"/>
              </a:cxn>
              <a:cxn ang="0">
                <a:pos x="1651" y="4082"/>
              </a:cxn>
              <a:cxn ang="0">
                <a:pos x="2101" y="3435"/>
              </a:cxn>
              <a:cxn ang="0">
                <a:pos x="1910" y="1917"/>
              </a:cxn>
              <a:cxn ang="0">
                <a:pos x="1719" y="1030"/>
              </a:cxn>
              <a:cxn ang="0">
                <a:pos x="1016" y="962"/>
              </a:cxn>
              <a:cxn ang="0">
                <a:pos x="1693" y="1014"/>
              </a:cxn>
              <a:cxn ang="0">
                <a:pos x="1214" y="1091"/>
              </a:cxn>
              <a:cxn ang="0">
                <a:pos x="748" y="1159"/>
              </a:cxn>
              <a:cxn ang="0">
                <a:pos x="2088" y="2842"/>
              </a:cxn>
              <a:cxn ang="0">
                <a:pos x="1945" y="2182"/>
              </a:cxn>
              <a:cxn ang="0">
                <a:pos x="1806" y="1538"/>
              </a:cxn>
              <a:cxn ang="0">
                <a:pos x="887" y="3418"/>
              </a:cxn>
              <a:cxn ang="0">
                <a:pos x="676" y="2735"/>
              </a:cxn>
              <a:cxn ang="0">
                <a:pos x="540" y="2046"/>
              </a:cxn>
              <a:cxn ang="0">
                <a:pos x="414" y="1379"/>
              </a:cxn>
              <a:cxn ang="0">
                <a:pos x="641" y="1616"/>
              </a:cxn>
              <a:cxn ang="0">
                <a:pos x="770" y="2286"/>
              </a:cxn>
              <a:cxn ang="0">
                <a:pos x="903" y="2975"/>
              </a:cxn>
              <a:cxn ang="0">
                <a:pos x="579" y="1211"/>
              </a:cxn>
              <a:cxn ang="0">
                <a:pos x="712" y="1878"/>
              </a:cxn>
              <a:cxn ang="0">
                <a:pos x="864" y="2667"/>
              </a:cxn>
              <a:cxn ang="0">
                <a:pos x="974" y="3224"/>
              </a:cxn>
              <a:cxn ang="0">
                <a:pos x="725" y="1437"/>
              </a:cxn>
              <a:cxn ang="0">
                <a:pos x="858" y="2104"/>
              </a:cxn>
              <a:cxn ang="0">
                <a:pos x="1065" y="2768"/>
              </a:cxn>
              <a:cxn ang="0">
                <a:pos x="1207" y="3464"/>
              </a:cxn>
              <a:cxn ang="0">
                <a:pos x="948" y="1667"/>
              </a:cxn>
              <a:cxn ang="0">
                <a:pos x="1058" y="2230"/>
              </a:cxn>
              <a:cxn ang="0">
                <a:pos x="1194" y="2907"/>
              </a:cxn>
              <a:cxn ang="0">
                <a:pos x="939" y="1156"/>
              </a:cxn>
              <a:cxn ang="0">
                <a:pos x="1000" y="1823"/>
              </a:cxn>
              <a:cxn ang="0">
                <a:pos x="1130" y="2493"/>
              </a:cxn>
              <a:cxn ang="0">
                <a:pos x="1269" y="3182"/>
              </a:cxn>
              <a:cxn ang="0">
                <a:pos x="1032" y="1518"/>
              </a:cxn>
              <a:cxn ang="0">
                <a:pos x="1139" y="2046"/>
              </a:cxn>
              <a:cxn ang="0">
                <a:pos x="1275" y="2722"/>
              </a:cxn>
              <a:cxn ang="0">
                <a:pos x="1418" y="3409"/>
              </a:cxn>
              <a:cxn ang="0">
                <a:pos x="1227" y="1622"/>
              </a:cxn>
              <a:cxn ang="0">
                <a:pos x="1363" y="2279"/>
              </a:cxn>
              <a:cxn ang="0">
                <a:pos x="1502" y="2952"/>
              </a:cxn>
              <a:cxn ang="0">
                <a:pos x="1217" y="1114"/>
              </a:cxn>
              <a:cxn ang="0">
                <a:pos x="1350" y="1755"/>
              </a:cxn>
              <a:cxn ang="0">
                <a:pos x="1486" y="2415"/>
              </a:cxn>
              <a:cxn ang="0">
                <a:pos x="1554" y="3108"/>
              </a:cxn>
              <a:cxn ang="0">
                <a:pos x="1288" y="1363"/>
              </a:cxn>
              <a:cxn ang="0">
                <a:pos x="1424" y="2020"/>
              </a:cxn>
              <a:cxn ang="0">
                <a:pos x="1583" y="2790"/>
              </a:cxn>
              <a:cxn ang="0">
                <a:pos x="1696" y="3334"/>
              </a:cxn>
              <a:cxn ang="0">
                <a:pos x="1427" y="1586"/>
              </a:cxn>
              <a:cxn ang="0">
                <a:pos x="1566" y="2237"/>
              </a:cxn>
              <a:cxn ang="0">
                <a:pos x="1774" y="2891"/>
              </a:cxn>
              <a:cxn ang="0">
                <a:pos x="1511" y="1175"/>
              </a:cxn>
              <a:cxn ang="0">
                <a:pos x="1644" y="1810"/>
              </a:cxn>
              <a:cxn ang="0">
                <a:pos x="1761" y="2360"/>
              </a:cxn>
              <a:cxn ang="0">
                <a:pos x="1900" y="3023"/>
              </a:cxn>
              <a:cxn ang="0">
                <a:pos x="1628" y="1305"/>
              </a:cxn>
              <a:cxn ang="0">
                <a:pos x="1696" y="1959"/>
              </a:cxn>
              <a:cxn ang="0">
                <a:pos x="1832" y="2619"/>
              </a:cxn>
              <a:cxn ang="0">
                <a:pos x="1978" y="3292"/>
              </a:cxn>
            </a:cxnLst>
            <a:rect l="0" t="0" r="r" b="b"/>
            <a:pathLst>
              <a:path w="6968" h="22557">
                <a:moveTo>
                  <a:pt x="1146" y="9817"/>
                </a:moveTo>
                <a:cubicBezTo>
                  <a:pt x="1133" y="9924"/>
                  <a:pt x="1100" y="10105"/>
                  <a:pt x="1049" y="10212"/>
                </a:cubicBezTo>
                <a:cubicBezTo>
                  <a:pt x="1036" y="10228"/>
                  <a:pt x="1026" y="10238"/>
                  <a:pt x="1029" y="10235"/>
                </a:cubicBezTo>
                <a:cubicBezTo>
                  <a:pt x="1036" y="10232"/>
                  <a:pt x="1039" y="10225"/>
                  <a:pt x="1045" y="10222"/>
                </a:cubicBezTo>
                <a:cubicBezTo>
                  <a:pt x="1042" y="10228"/>
                  <a:pt x="1039" y="10235"/>
                  <a:pt x="1032" y="10241"/>
                </a:cubicBezTo>
                <a:cubicBezTo>
                  <a:pt x="945" y="10387"/>
                  <a:pt x="952" y="10387"/>
                  <a:pt x="952" y="10387"/>
                </a:cubicBezTo>
                <a:cubicBezTo>
                  <a:pt x="952" y="10387"/>
                  <a:pt x="1039" y="10377"/>
                  <a:pt x="1149" y="10209"/>
                </a:cubicBezTo>
                <a:cubicBezTo>
                  <a:pt x="1353" y="10283"/>
                  <a:pt x="958" y="10779"/>
                  <a:pt x="874" y="10847"/>
                </a:cubicBezTo>
                <a:cubicBezTo>
                  <a:pt x="754" y="10940"/>
                  <a:pt x="1243" y="10575"/>
                  <a:pt x="1324" y="10423"/>
                </a:cubicBezTo>
                <a:cubicBezTo>
                  <a:pt x="1324" y="10423"/>
                  <a:pt x="1414" y="10507"/>
                  <a:pt x="1295" y="10649"/>
                </a:cubicBezTo>
                <a:cubicBezTo>
                  <a:pt x="1175" y="10791"/>
                  <a:pt x="1350" y="10607"/>
                  <a:pt x="1456" y="10558"/>
                </a:cubicBezTo>
                <a:cubicBezTo>
                  <a:pt x="1453" y="10591"/>
                  <a:pt x="1443" y="10630"/>
                  <a:pt x="1434" y="10656"/>
                </a:cubicBezTo>
                <a:cubicBezTo>
                  <a:pt x="1405" y="10711"/>
                  <a:pt x="1408" y="10711"/>
                  <a:pt x="1408" y="10711"/>
                </a:cubicBezTo>
                <a:cubicBezTo>
                  <a:pt x="1622" y="10487"/>
                  <a:pt x="1544" y="10840"/>
                  <a:pt x="1521" y="10856"/>
                </a:cubicBezTo>
                <a:cubicBezTo>
                  <a:pt x="1521" y="10856"/>
                  <a:pt x="1583" y="10762"/>
                  <a:pt x="1699" y="10756"/>
                </a:cubicBezTo>
                <a:cubicBezTo>
                  <a:pt x="1793" y="10853"/>
                  <a:pt x="1919" y="10840"/>
                  <a:pt x="1919" y="10840"/>
                </a:cubicBezTo>
                <a:cubicBezTo>
                  <a:pt x="1978" y="11037"/>
                  <a:pt x="2347" y="12144"/>
                  <a:pt x="2227" y="12277"/>
                </a:cubicBezTo>
                <a:cubicBezTo>
                  <a:pt x="2068" y="12449"/>
                  <a:pt x="1855" y="12763"/>
                  <a:pt x="1712" y="13128"/>
                </a:cubicBezTo>
                <a:cubicBezTo>
                  <a:pt x="1424" y="13882"/>
                  <a:pt x="1848" y="14251"/>
                  <a:pt x="1948" y="14941"/>
                </a:cubicBezTo>
                <a:cubicBezTo>
                  <a:pt x="2016" y="15407"/>
                  <a:pt x="1722" y="15941"/>
                  <a:pt x="1722" y="15941"/>
                </a:cubicBezTo>
                <a:cubicBezTo>
                  <a:pt x="2191" y="16193"/>
                  <a:pt x="2405" y="16197"/>
                  <a:pt x="2958" y="16048"/>
                </a:cubicBezTo>
                <a:cubicBezTo>
                  <a:pt x="3263" y="15967"/>
                  <a:pt x="3428" y="16271"/>
                  <a:pt x="3560" y="16397"/>
                </a:cubicBezTo>
                <a:cubicBezTo>
                  <a:pt x="3871" y="16692"/>
                  <a:pt x="4298" y="17129"/>
                  <a:pt x="4360" y="17579"/>
                </a:cubicBezTo>
                <a:cubicBezTo>
                  <a:pt x="4360" y="17579"/>
                  <a:pt x="4340" y="17715"/>
                  <a:pt x="4104" y="17899"/>
                </a:cubicBezTo>
                <a:cubicBezTo>
                  <a:pt x="3865" y="18080"/>
                  <a:pt x="3758" y="18275"/>
                  <a:pt x="3586" y="18534"/>
                </a:cubicBezTo>
                <a:cubicBezTo>
                  <a:pt x="3211" y="19110"/>
                  <a:pt x="2968" y="19903"/>
                  <a:pt x="2667" y="20534"/>
                </a:cubicBezTo>
                <a:cubicBezTo>
                  <a:pt x="2580" y="20718"/>
                  <a:pt x="2473" y="20851"/>
                  <a:pt x="2473" y="20851"/>
                </a:cubicBezTo>
                <a:cubicBezTo>
                  <a:pt x="2395" y="20851"/>
                  <a:pt x="2395" y="20851"/>
                  <a:pt x="2395" y="20851"/>
                </a:cubicBezTo>
                <a:cubicBezTo>
                  <a:pt x="2256" y="21081"/>
                  <a:pt x="2256" y="21081"/>
                  <a:pt x="2256" y="21081"/>
                </a:cubicBezTo>
                <a:cubicBezTo>
                  <a:pt x="2256" y="21081"/>
                  <a:pt x="2181" y="21032"/>
                  <a:pt x="2136" y="21100"/>
                </a:cubicBezTo>
                <a:cubicBezTo>
                  <a:pt x="2091" y="21168"/>
                  <a:pt x="1952" y="21434"/>
                  <a:pt x="1884" y="21592"/>
                </a:cubicBezTo>
                <a:cubicBezTo>
                  <a:pt x="1774" y="21842"/>
                  <a:pt x="1657" y="22097"/>
                  <a:pt x="1974" y="22227"/>
                </a:cubicBezTo>
                <a:cubicBezTo>
                  <a:pt x="2165" y="22308"/>
                  <a:pt x="2745" y="22308"/>
                  <a:pt x="2745" y="22308"/>
                </a:cubicBezTo>
                <a:cubicBezTo>
                  <a:pt x="2745" y="22308"/>
                  <a:pt x="3314" y="22489"/>
                  <a:pt x="3745" y="22511"/>
                </a:cubicBezTo>
                <a:cubicBezTo>
                  <a:pt x="4178" y="22534"/>
                  <a:pt x="4441" y="22353"/>
                  <a:pt x="4441" y="22353"/>
                </a:cubicBezTo>
                <a:cubicBezTo>
                  <a:pt x="4713" y="22353"/>
                  <a:pt x="5049" y="22385"/>
                  <a:pt x="5318" y="22408"/>
                </a:cubicBezTo>
                <a:cubicBezTo>
                  <a:pt x="5454" y="22418"/>
                  <a:pt x="5690" y="22534"/>
                  <a:pt x="5997" y="22547"/>
                </a:cubicBezTo>
                <a:cubicBezTo>
                  <a:pt x="6305" y="22557"/>
                  <a:pt x="6816" y="22466"/>
                  <a:pt x="6816" y="22227"/>
                </a:cubicBezTo>
                <a:cubicBezTo>
                  <a:pt x="6816" y="21990"/>
                  <a:pt x="6499" y="21932"/>
                  <a:pt x="6396" y="21897"/>
                </a:cubicBezTo>
                <a:cubicBezTo>
                  <a:pt x="6292" y="21861"/>
                  <a:pt x="6143" y="21670"/>
                  <a:pt x="6020" y="21557"/>
                </a:cubicBezTo>
                <a:cubicBezTo>
                  <a:pt x="5894" y="21443"/>
                  <a:pt x="5803" y="21295"/>
                  <a:pt x="5735" y="21126"/>
                </a:cubicBezTo>
                <a:cubicBezTo>
                  <a:pt x="5667" y="20955"/>
                  <a:pt x="5586" y="20900"/>
                  <a:pt x="5586" y="20900"/>
                </a:cubicBezTo>
                <a:cubicBezTo>
                  <a:pt x="5586" y="20900"/>
                  <a:pt x="5732" y="20259"/>
                  <a:pt x="5823" y="20019"/>
                </a:cubicBezTo>
                <a:cubicBezTo>
                  <a:pt x="5913" y="19780"/>
                  <a:pt x="6150" y="19204"/>
                  <a:pt x="6308" y="18805"/>
                </a:cubicBezTo>
                <a:cubicBezTo>
                  <a:pt x="6467" y="18407"/>
                  <a:pt x="6768" y="17407"/>
                  <a:pt x="6790" y="17317"/>
                </a:cubicBezTo>
                <a:cubicBezTo>
                  <a:pt x="6920" y="16802"/>
                  <a:pt x="6968" y="16702"/>
                  <a:pt x="6745" y="16232"/>
                </a:cubicBezTo>
                <a:cubicBezTo>
                  <a:pt x="6645" y="16019"/>
                  <a:pt x="5667" y="14938"/>
                  <a:pt x="5667" y="14938"/>
                </a:cubicBezTo>
                <a:cubicBezTo>
                  <a:pt x="5667" y="14938"/>
                  <a:pt x="6065" y="14708"/>
                  <a:pt x="6030" y="14617"/>
                </a:cubicBezTo>
                <a:cubicBezTo>
                  <a:pt x="5933" y="14362"/>
                  <a:pt x="4509" y="13585"/>
                  <a:pt x="4486" y="13378"/>
                </a:cubicBezTo>
                <a:cubicBezTo>
                  <a:pt x="4444" y="12999"/>
                  <a:pt x="4301" y="12989"/>
                  <a:pt x="4415" y="12610"/>
                </a:cubicBezTo>
                <a:cubicBezTo>
                  <a:pt x="4415" y="12610"/>
                  <a:pt x="4460" y="12601"/>
                  <a:pt x="4496" y="12475"/>
                </a:cubicBezTo>
                <a:cubicBezTo>
                  <a:pt x="4602" y="12086"/>
                  <a:pt x="4444" y="11811"/>
                  <a:pt x="4392" y="11429"/>
                </a:cubicBezTo>
                <a:cubicBezTo>
                  <a:pt x="4201" y="9950"/>
                  <a:pt x="4641" y="9636"/>
                  <a:pt x="4509" y="8862"/>
                </a:cubicBezTo>
                <a:cubicBezTo>
                  <a:pt x="4399" y="8251"/>
                  <a:pt x="3738" y="8047"/>
                  <a:pt x="3609" y="7474"/>
                </a:cubicBezTo>
                <a:cubicBezTo>
                  <a:pt x="3531" y="7121"/>
                  <a:pt x="3531" y="7121"/>
                  <a:pt x="3531" y="7121"/>
                </a:cubicBezTo>
                <a:cubicBezTo>
                  <a:pt x="3531" y="7121"/>
                  <a:pt x="3531" y="7098"/>
                  <a:pt x="3531" y="6985"/>
                </a:cubicBezTo>
                <a:cubicBezTo>
                  <a:pt x="3531" y="6872"/>
                  <a:pt x="3441" y="6700"/>
                  <a:pt x="3441" y="6700"/>
                </a:cubicBezTo>
                <a:cubicBezTo>
                  <a:pt x="3441" y="6700"/>
                  <a:pt x="3428" y="6623"/>
                  <a:pt x="3360" y="6496"/>
                </a:cubicBezTo>
                <a:cubicBezTo>
                  <a:pt x="3292" y="6370"/>
                  <a:pt x="3211" y="6293"/>
                  <a:pt x="3211" y="6293"/>
                </a:cubicBezTo>
                <a:cubicBezTo>
                  <a:pt x="3211" y="6293"/>
                  <a:pt x="3052" y="4713"/>
                  <a:pt x="3029" y="4541"/>
                </a:cubicBezTo>
                <a:cubicBezTo>
                  <a:pt x="3007" y="4370"/>
                  <a:pt x="2916" y="3972"/>
                  <a:pt x="2916" y="3745"/>
                </a:cubicBezTo>
                <a:cubicBezTo>
                  <a:pt x="2916" y="3490"/>
                  <a:pt x="2625" y="2169"/>
                  <a:pt x="2690" y="2107"/>
                </a:cubicBezTo>
                <a:cubicBezTo>
                  <a:pt x="2735" y="2065"/>
                  <a:pt x="2735" y="2065"/>
                  <a:pt x="2735" y="2065"/>
                </a:cubicBezTo>
                <a:cubicBezTo>
                  <a:pt x="2651" y="1292"/>
                  <a:pt x="2651" y="1292"/>
                  <a:pt x="2651" y="1292"/>
                </a:cubicBezTo>
                <a:cubicBezTo>
                  <a:pt x="2609" y="1279"/>
                  <a:pt x="2609" y="1279"/>
                  <a:pt x="2609" y="1279"/>
                </a:cubicBezTo>
                <a:cubicBezTo>
                  <a:pt x="2599" y="1166"/>
                  <a:pt x="2599" y="1166"/>
                  <a:pt x="2599" y="1166"/>
                </a:cubicBezTo>
                <a:cubicBezTo>
                  <a:pt x="2599" y="1166"/>
                  <a:pt x="2605" y="1111"/>
                  <a:pt x="2615" y="1036"/>
                </a:cubicBezTo>
                <a:cubicBezTo>
                  <a:pt x="2657" y="693"/>
                  <a:pt x="2557" y="602"/>
                  <a:pt x="2405" y="301"/>
                </a:cubicBezTo>
                <a:cubicBezTo>
                  <a:pt x="2337" y="165"/>
                  <a:pt x="2240" y="0"/>
                  <a:pt x="2165" y="98"/>
                </a:cubicBezTo>
                <a:cubicBezTo>
                  <a:pt x="2094" y="195"/>
                  <a:pt x="2220" y="470"/>
                  <a:pt x="2220" y="470"/>
                </a:cubicBezTo>
                <a:cubicBezTo>
                  <a:pt x="2130" y="399"/>
                  <a:pt x="2130" y="399"/>
                  <a:pt x="2130" y="399"/>
                </a:cubicBezTo>
                <a:cubicBezTo>
                  <a:pt x="2130" y="399"/>
                  <a:pt x="1774" y="227"/>
                  <a:pt x="1534" y="214"/>
                </a:cubicBezTo>
                <a:cubicBezTo>
                  <a:pt x="1295" y="204"/>
                  <a:pt x="1152" y="149"/>
                  <a:pt x="1152" y="149"/>
                </a:cubicBezTo>
                <a:cubicBezTo>
                  <a:pt x="1152" y="149"/>
                  <a:pt x="981" y="107"/>
                  <a:pt x="913" y="188"/>
                </a:cubicBezTo>
                <a:cubicBezTo>
                  <a:pt x="845" y="269"/>
                  <a:pt x="1081" y="392"/>
                  <a:pt x="1081" y="392"/>
                </a:cubicBezTo>
                <a:cubicBezTo>
                  <a:pt x="1081" y="392"/>
                  <a:pt x="1003" y="379"/>
                  <a:pt x="835" y="437"/>
                </a:cubicBezTo>
                <a:cubicBezTo>
                  <a:pt x="52" y="716"/>
                  <a:pt x="0" y="1651"/>
                  <a:pt x="197" y="2486"/>
                </a:cubicBezTo>
                <a:cubicBezTo>
                  <a:pt x="453" y="3574"/>
                  <a:pt x="1120" y="4247"/>
                  <a:pt x="1120" y="4247"/>
                </a:cubicBezTo>
                <a:cubicBezTo>
                  <a:pt x="1576" y="4791"/>
                  <a:pt x="1900" y="5700"/>
                  <a:pt x="1900" y="5700"/>
                </a:cubicBezTo>
                <a:cubicBezTo>
                  <a:pt x="1848" y="5742"/>
                  <a:pt x="1783" y="5784"/>
                  <a:pt x="1735" y="5820"/>
                </a:cubicBezTo>
                <a:cubicBezTo>
                  <a:pt x="1087" y="6309"/>
                  <a:pt x="1094" y="7098"/>
                  <a:pt x="1531" y="7759"/>
                </a:cubicBezTo>
                <a:cubicBezTo>
                  <a:pt x="1531" y="7759"/>
                  <a:pt x="1460" y="7921"/>
                  <a:pt x="1382" y="8141"/>
                </a:cubicBezTo>
                <a:cubicBezTo>
                  <a:pt x="1191" y="8671"/>
                  <a:pt x="1272" y="9215"/>
                  <a:pt x="1081" y="9730"/>
                </a:cubicBezTo>
                <a:cubicBezTo>
                  <a:pt x="922" y="10147"/>
                  <a:pt x="783" y="10193"/>
                  <a:pt x="783" y="10193"/>
                </a:cubicBezTo>
                <a:cubicBezTo>
                  <a:pt x="939" y="10102"/>
                  <a:pt x="1120" y="9969"/>
                  <a:pt x="1146" y="9804"/>
                </a:cubicBezTo>
                <a:cubicBezTo>
                  <a:pt x="1146" y="9817"/>
                  <a:pt x="1146" y="9817"/>
                  <a:pt x="1146" y="9817"/>
                </a:cubicBezTo>
                <a:close/>
                <a:moveTo>
                  <a:pt x="427" y="1052"/>
                </a:moveTo>
                <a:cubicBezTo>
                  <a:pt x="424" y="1052"/>
                  <a:pt x="424" y="1052"/>
                  <a:pt x="424" y="1052"/>
                </a:cubicBezTo>
                <a:cubicBezTo>
                  <a:pt x="430" y="1039"/>
                  <a:pt x="430" y="1039"/>
                  <a:pt x="430" y="1039"/>
                </a:cubicBezTo>
                <a:cubicBezTo>
                  <a:pt x="430" y="1049"/>
                  <a:pt x="430" y="1049"/>
                  <a:pt x="430" y="1049"/>
                </a:cubicBezTo>
                <a:cubicBezTo>
                  <a:pt x="430" y="1052"/>
                  <a:pt x="430" y="1052"/>
                  <a:pt x="430" y="1052"/>
                </a:cubicBezTo>
                <a:cubicBezTo>
                  <a:pt x="427" y="1052"/>
                  <a:pt x="427" y="1052"/>
                  <a:pt x="427" y="1052"/>
                </a:cubicBezTo>
                <a:close/>
                <a:moveTo>
                  <a:pt x="411" y="1075"/>
                </a:moveTo>
                <a:cubicBezTo>
                  <a:pt x="434" y="1072"/>
                  <a:pt x="434" y="1072"/>
                  <a:pt x="434" y="1072"/>
                </a:cubicBezTo>
                <a:cubicBezTo>
                  <a:pt x="437" y="1072"/>
                  <a:pt x="437" y="1072"/>
                  <a:pt x="437" y="1072"/>
                </a:cubicBezTo>
                <a:cubicBezTo>
                  <a:pt x="437" y="1075"/>
                  <a:pt x="437" y="1075"/>
                  <a:pt x="437" y="1075"/>
                </a:cubicBezTo>
                <a:cubicBezTo>
                  <a:pt x="460" y="1204"/>
                  <a:pt x="460" y="1204"/>
                  <a:pt x="460" y="1204"/>
                </a:cubicBezTo>
                <a:cubicBezTo>
                  <a:pt x="463" y="1211"/>
                  <a:pt x="463" y="1211"/>
                  <a:pt x="463" y="1211"/>
                </a:cubicBezTo>
                <a:cubicBezTo>
                  <a:pt x="460" y="1211"/>
                  <a:pt x="460" y="1211"/>
                  <a:pt x="460" y="1211"/>
                </a:cubicBezTo>
                <a:cubicBezTo>
                  <a:pt x="385" y="1221"/>
                  <a:pt x="385" y="1221"/>
                  <a:pt x="385" y="1221"/>
                </a:cubicBezTo>
                <a:cubicBezTo>
                  <a:pt x="382" y="1221"/>
                  <a:pt x="382" y="1221"/>
                  <a:pt x="382" y="1221"/>
                </a:cubicBezTo>
                <a:cubicBezTo>
                  <a:pt x="382" y="1217"/>
                  <a:pt x="382" y="1217"/>
                  <a:pt x="382" y="1217"/>
                </a:cubicBezTo>
                <a:cubicBezTo>
                  <a:pt x="375" y="1179"/>
                  <a:pt x="375" y="1179"/>
                  <a:pt x="375" y="1179"/>
                </a:cubicBezTo>
                <a:cubicBezTo>
                  <a:pt x="385" y="1143"/>
                  <a:pt x="398" y="1107"/>
                  <a:pt x="411" y="1075"/>
                </a:cubicBezTo>
                <a:close/>
                <a:moveTo>
                  <a:pt x="362" y="1214"/>
                </a:moveTo>
                <a:cubicBezTo>
                  <a:pt x="362" y="1221"/>
                  <a:pt x="362" y="1221"/>
                  <a:pt x="362" y="1221"/>
                </a:cubicBezTo>
                <a:cubicBezTo>
                  <a:pt x="366" y="1224"/>
                  <a:pt x="366" y="1224"/>
                  <a:pt x="366" y="1224"/>
                </a:cubicBezTo>
                <a:cubicBezTo>
                  <a:pt x="362" y="1224"/>
                  <a:pt x="362" y="1224"/>
                  <a:pt x="362" y="1224"/>
                </a:cubicBezTo>
                <a:cubicBezTo>
                  <a:pt x="359" y="1227"/>
                  <a:pt x="359" y="1227"/>
                  <a:pt x="359" y="1227"/>
                </a:cubicBezTo>
                <a:cubicBezTo>
                  <a:pt x="362" y="1214"/>
                  <a:pt x="362" y="1214"/>
                  <a:pt x="362" y="1214"/>
                </a:cubicBezTo>
                <a:close/>
                <a:moveTo>
                  <a:pt x="353" y="1247"/>
                </a:moveTo>
                <a:cubicBezTo>
                  <a:pt x="366" y="1247"/>
                  <a:pt x="366" y="1247"/>
                  <a:pt x="366" y="1247"/>
                </a:cubicBezTo>
                <a:cubicBezTo>
                  <a:pt x="369" y="1247"/>
                  <a:pt x="369" y="1247"/>
                  <a:pt x="369" y="1247"/>
                </a:cubicBezTo>
                <a:cubicBezTo>
                  <a:pt x="369" y="1250"/>
                  <a:pt x="369" y="1250"/>
                  <a:pt x="369" y="1250"/>
                </a:cubicBezTo>
                <a:cubicBezTo>
                  <a:pt x="388" y="1353"/>
                  <a:pt x="388" y="1353"/>
                  <a:pt x="388" y="1353"/>
                </a:cubicBezTo>
                <a:cubicBezTo>
                  <a:pt x="392" y="1357"/>
                  <a:pt x="392" y="1357"/>
                  <a:pt x="392" y="1357"/>
                </a:cubicBezTo>
                <a:cubicBezTo>
                  <a:pt x="388" y="1357"/>
                  <a:pt x="388" y="1357"/>
                  <a:pt x="388" y="1357"/>
                </a:cubicBezTo>
                <a:cubicBezTo>
                  <a:pt x="327" y="1366"/>
                  <a:pt x="327" y="1366"/>
                  <a:pt x="327" y="1366"/>
                </a:cubicBezTo>
                <a:cubicBezTo>
                  <a:pt x="333" y="1327"/>
                  <a:pt x="343" y="1285"/>
                  <a:pt x="353" y="1247"/>
                </a:cubicBezTo>
                <a:close/>
                <a:moveTo>
                  <a:pt x="324" y="1389"/>
                </a:moveTo>
                <a:cubicBezTo>
                  <a:pt x="392" y="1379"/>
                  <a:pt x="392" y="1379"/>
                  <a:pt x="392" y="1379"/>
                </a:cubicBezTo>
                <a:cubicBezTo>
                  <a:pt x="395" y="1379"/>
                  <a:pt x="395" y="1379"/>
                  <a:pt x="395" y="1379"/>
                </a:cubicBezTo>
                <a:cubicBezTo>
                  <a:pt x="395" y="1382"/>
                  <a:pt x="395" y="1382"/>
                  <a:pt x="395" y="1382"/>
                </a:cubicBezTo>
                <a:cubicBezTo>
                  <a:pt x="414" y="1486"/>
                  <a:pt x="414" y="1486"/>
                  <a:pt x="414" y="1486"/>
                </a:cubicBezTo>
                <a:cubicBezTo>
                  <a:pt x="414" y="1489"/>
                  <a:pt x="414" y="1489"/>
                  <a:pt x="414" y="1489"/>
                </a:cubicBezTo>
                <a:cubicBezTo>
                  <a:pt x="414" y="1489"/>
                  <a:pt x="414" y="1489"/>
                  <a:pt x="414" y="1489"/>
                </a:cubicBezTo>
                <a:cubicBezTo>
                  <a:pt x="307" y="1509"/>
                  <a:pt x="307" y="1509"/>
                  <a:pt x="307" y="1509"/>
                </a:cubicBezTo>
                <a:cubicBezTo>
                  <a:pt x="311" y="1470"/>
                  <a:pt x="317" y="1428"/>
                  <a:pt x="324" y="1389"/>
                </a:cubicBezTo>
                <a:close/>
                <a:moveTo>
                  <a:pt x="307" y="1531"/>
                </a:moveTo>
                <a:cubicBezTo>
                  <a:pt x="417" y="1512"/>
                  <a:pt x="417" y="1512"/>
                  <a:pt x="417" y="1512"/>
                </a:cubicBezTo>
                <a:cubicBezTo>
                  <a:pt x="421" y="1512"/>
                  <a:pt x="421" y="1512"/>
                  <a:pt x="421" y="1512"/>
                </a:cubicBezTo>
                <a:cubicBezTo>
                  <a:pt x="421" y="1515"/>
                  <a:pt x="421" y="1515"/>
                  <a:pt x="421" y="1515"/>
                </a:cubicBezTo>
                <a:cubicBezTo>
                  <a:pt x="440" y="1619"/>
                  <a:pt x="440" y="1619"/>
                  <a:pt x="440" y="1619"/>
                </a:cubicBezTo>
                <a:cubicBezTo>
                  <a:pt x="440" y="1625"/>
                  <a:pt x="440" y="1625"/>
                  <a:pt x="440" y="1625"/>
                </a:cubicBezTo>
                <a:cubicBezTo>
                  <a:pt x="440" y="1625"/>
                  <a:pt x="440" y="1625"/>
                  <a:pt x="440" y="1625"/>
                </a:cubicBezTo>
                <a:cubicBezTo>
                  <a:pt x="301" y="1648"/>
                  <a:pt x="301" y="1648"/>
                  <a:pt x="301" y="1648"/>
                </a:cubicBezTo>
                <a:cubicBezTo>
                  <a:pt x="301" y="1609"/>
                  <a:pt x="304" y="1570"/>
                  <a:pt x="307" y="1531"/>
                </a:cubicBezTo>
                <a:close/>
                <a:moveTo>
                  <a:pt x="301" y="1671"/>
                </a:moveTo>
                <a:cubicBezTo>
                  <a:pt x="443" y="1645"/>
                  <a:pt x="443" y="1645"/>
                  <a:pt x="443" y="1645"/>
                </a:cubicBezTo>
                <a:cubicBezTo>
                  <a:pt x="447" y="1645"/>
                  <a:pt x="447" y="1645"/>
                  <a:pt x="447" y="1645"/>
                </a:cubicBezTo>
                <a:cubicBezTo>
                  <a:pt x="447" y="1648"/>
                  <a:pt x="447" y="1648"/>
                  <a:pt x="447" y="1648"/>
                </a:cubicBezTo>
                <a:cubicBezTo>
                  <a:pt x="466" y="1755"/>
                  <a:pt x="466" y="1755"/>
                  <a:pt x="466" y="1755"/>
                </a:cubicBezTo>
                <a:cubicBezTo>
                  <a:pt x="466" y="1758"/>
                  <a:pt x="466" y="1758"/>
                  <a:pt x="466" y="1758"/>
                </a:cubicBezTo>
                <a:cubicBezTo>
                  <a:pt x="463" y="1758"/>
                  <a:pt x="463" y="1758"/>
                  <a:pt x="463" y="1758"/>
                </a:cubicBezTo>
                <a:cubicBezTo>
                  <a:pt x="301" y="1790"/>
                  <a:pt x="301" y="1790"/>
                  <a:pt x="301" y="1790"/>
                </a:cubicBezTo>
                <a:cubicBezTo>
                  <a:pt x="301" y="1748"/>
                  <a:pt x="301" y="1709"/>
                  <a:pt x="301" y="1671"/>
                </a:cubicBezTo>
                <a:close/>
                <a:moveTo>
                  <a:pt x="301" y="1810"/>
                </a:moveTo>
                <a:cubicBezTo>
                  <a:pt x="469" y="1781"/>
                  <a:pt x="469" y="1781"/>
                  <a:pt x="469" y="1781"/>
                </a:cubicBezTo>
                <a:cubicBezTo>
                  <a:pt x="472" y="1781"/>
                  <a:pt x="472" y="1781"/>
                  <a:pt x="472" y="1781"/>
                </a:cubicBezTo>
                <a:cubicBezTo>
                  <a:pt x="472" y="1784"/>
                  <a:pt x="472" y="1784"/>
                  <a:pt x="472" y="1784"/>
                </a:cubicBezTo>
                <a:cubicBezTo>
                  <a:pt x="492" y="1891"/>
                  <a:pt x="492" y="1891"/>
                  <a:pt x="492" y="1891"/>
                </a:cubicBezTo>
                <a:cubicBezTo>
                  <a:pt x="492" y="1894"/>
                  <a:pt x="492" y="1894"/>
                  <a:pt x="492" y="1894"/>
                </a:cubicBezTo>
                <a:cubicBezTo>
                  <a:pt x="489" y="1894"/>
                  <a:pt x="489" y="1894"/>
                  <a:pt x="489" y="1894"/>
                </a:cubicBezTo>
                <a:cubicBezTo>
                  <a:pt x="311" y="1926"/>
                  <a:pt x="311" y="1926"/>
                  <a:pt x="311" y="1926"/>
                </a:cubicBezTo>
                <a:cubicBezTo>
                  <a:pt x="307" y="1887"/>
                  <a:pt x="304" y="1849"/>
                  <a:pt x="301" y="1810"/>
                </a:cubicBezTo>
                <a:close/>
                <a:moveTo>
                  <a:pt x="311" y="1949"/>
                </a:moveTo>
                <a:cubicBezTo>
                  <a:pt x="495" y="1917"/>
                  <a:pt x="495" y="1917"/>
                  <a:pt x="495" y="1917"/>
                </a:cubicBezTo>
                <a:cubicBezTo>
                  <a:pt x="498" y="1917"/>
                  <a:pt x="498" y="1917"/>
                  <a:pt x="498" y="1917"/>
                </a:cubicBezTo>
                <a:cubicBezTo>
                  <a:pt x="498" y="1920"/>
                  <a:pt x="498" y="1920"/>
                  <a:pt x="498" y="1920"/>
                </a:cubicBezTo>
                <a:cubicBezTo>
                  <a:pt x="518" y="2027"/>
                  <a:pt x="518" y="2027"/>
                  <a:pt x="518" y="2027"/>
                </a:cubicBezTo>
                <a:cubicBezTo>
                  <a:pt x="518" y="2030"/>
                  <a:pt x="518" y="2030"/>
                  <a:pt x="518" y="2030"/>
                </a:cubicBezTo>
                <a:cubicBezTo>
                  <a:pt x="518" y="2030"/>
                  <a:pt x="518" y="2030"/>
                  <a:pt x="518" y="2030"/>
                </a:cubicBezTo>
                <a:cubicBezTo>
                  <a:pt x="324" y="2065"/>
                  <a:pt x="324" y="2065"/>
                  <a:pt x="324" y="2065"/>
                </a:cubicBezTo>
                <a:cubicBezTo>
                  <a:pt x="320" y="2027"/>
                  <a:pt x="314" y="1988"/>
                  <a:pt x="311" y="1949"/>
                </a:cubicBezTo>
                <a:close/>
                <a:moveTo>
                  <a:pt x="327" y="2088"/>
                </a:moveTo>
                <a:cubicBezTo>
                  <a:pt x="521" y="2052"/>
                  <a:pt x="521" y="2052"/>
                  <a:pt x="521" y="2052"/>
                </a:cubicBezTo>
                <a:cubicBezTo>
                  <a:pt x="524" y="2049"/>
                  <a:pt x="524" y="2049"/>
                  <a:pt x="524" y="2049"/>
                </a:cubicBezTo>
                <a:cubicBezTo>
                  <a:pt x="524" y="2056"/>
                  <a:pt x="524" y="2056"/>
                  <a:pt x="524" y="2056"/>
                </a:cubicBezTo>
                <a:cubicBezTo>
                  <a:pt x="544" y="2163"/>
                  <a:pt x="544" y="2163"/>
                  <a:pt x="544" y="2163"/>
                </a:cubicBezTo>
                <a:cubicBezTo>
                  <a:pt x="544" y="2166"/>
                  <a:pt x="544" y="2166"/>
                  <a:pt x="544" y="2166"/>
                </a:cubicBezTo>
                <a:cubicBezTo>
                  <a:pt x="544" y="2166"/>
                  <a:pt x="544" y="2166"/>
                  <a:pt x="544" y="2166"/>
                </a:cubicBezTo>
                <a:cubicBezTo>
                  <a:pt x="346" y="2205"/>
                  <a:pt x="346" y="2205"/>
                  <a:pt x="346" y="2205"/>
                </a:cubicBezTo>
                <a:cubicBezTo>
                  <a:pt x="340" y="2166"/>
                  <a:pt x="333" y="2127"/>
                  <a:pt x="327" y="2088"/>
                </a:cubicBezTo>
                <a:close/>
                <a:moveTo>
                  <a:pt x="350" y="2227"/>
                </a:moveTo>
                <a:cubicBezTo>
                  <a:pt x="547" y="2188"/>
                  <a:pt x="547" y="2188"/>
                  <a:pt x="547" y="2188"/>
                </a:cubicBezTo>
                <a:cubicBezTo>
                  <a:pt x="550" y="2188"/>
                  <a:pt x="550" y="2188"/>
                  <a:pt x="550" y="2188"/>
                </a:cubicBezTo>
                <a:cubicBezTo>
                  <a:pt x="550" y="2192"/>
                  <a:pt x="550" y="2192"/>
                  <a:pt x="550" y="2192"/>
                </a:cubicBezTo>
                <a:cubicBezTo>
                  <a:pt x="570" y="2298"/>
                  <a:pt x="570" y="2298"/>
                  <a:pt x="570" y="2298"/>
                </a:cubicBezTo>
                <a:cubicBezTo>
                  <a:pt x="573" y="2302"/>
                  <a:pt x="573" y="2302"/>
                  <a:pt x="573" y="2302"/>
                </a:cubicBezTo>
                <a:cubicBezTo>
                  <a:pt x="570" y="2302"/>
                  <a:pt x="570" y="2302"/>
                  <a:pt x="570" y="2302"/>
                </a:cubicBezTo>
                <a:cubicBezTo>
                  <a:pt x="375" y="2344"/>
                  <a:pt x="375" y="2344"/>
                  <a:pt x="375" y="2344"/>
                </a:cubicBezTo>
                <a:cubicBezTo>
                  <a:pt x="366" y="2305"/>
                  <a:pt x="359" y="2266"/>
                  <a:pt x="350" y="2227"/>
                </a:cubicBezTo>
                <a:close/>
                <a:moveTo>
                  <a:pt x="379" y="2363"/>
                </a:moveTo>
                <a:cubicBezTo>
                  <a:pt x="573" y="2324"/>
                  <a:pt x="573" y="2324"/>
                  <a:pt x="573" y="2324"/>
                </a:cubicBezTo>
                <a:cubicBezTo>
                  <a:pt x="576" y="2324"/>
                  <a:pt x="576" y="2324"/>
                  <a:pt x="576" y="2324"/>
                </a:cubicBezTo>
                <a:cubicBezTo>
                  <a:pt x="576" y="2328"/>
                  <a:pt x="576" y="2328"/>
                  <a:pt x="576" y="2328"/>
                </a:cubicBezTo>
                <a:cubicBezTo>
                  <a:pt x="599" y="2438"/>
                  <a:pt x="599" y="2438"/>
                  <a:pt x="599" y="2438"/>
                </a:cubicBezTo>
                <a:cubicBezTo>
                  <a:pt x="599" y="2441"/>
                  <a:pt x="599" y="2441"/>
                  <a:pt x="599" y="2441"/>
                </a:cubicBezTo>
                <a:cubicBezTo>
                  <a:pt x="595" y="2441"/>
                  <a:pt x="595" y="2441"/>
                  <a:pt x="595" y="2441"/>
                </a:cubicBezTo>
                <a:cubicBezTo>
                  <a:pt x="408" y="2480"/>
                  <a:pt x="408" y="2480"/>
                  <a:pt x="408" y="2480"/>
                </a:cubicBezTo>
                <a:cubicBezTo>
                  <a:pt x="401" y="2460"/>
                  <a:pt x="401" y="2460"/>
                  <a:pt x="401" y="2460"/>
                </a:cubicBezTo>
                <a:cubicBezTo>
                  <a:pt x="395" y="2428"/>
                  <a:pt x="385" y="2396"/>
                  <a:pt x="379" y="2363"/>
                </a:cubicBezTo>
                <a:close/>
                <a:moveTo>
                  <a:pt x="411" y="2502"/>
                </a:moveTo>
                <a:cubicBezTo>
                  <a:pt x="599" y="2464"/>
                  <a:pt x="599" y="2464"/>
                  <a:pt x="599" y="2464"/>
                </a:cubicBezTo>
                <a:cubicBezTo>
                  <a:pt x="602" y="2464"/>
                  <a:pt x="602" y="2464"/>
                  <a:pt x="602" y="2464"/>
                </a:cubicBezTo>
                <a:cubicBezTo>
                  <a:pt x="602" y="2467"/>
                  <a:pt x="602" y="2467"/>
                  <a:pt x="602" y="2467"/>
                </a:cubicBezTo>
                <a:cubicBezTo>
                  <a:pt x="625" y="2574"/>
                  <a:pt x="625" y="2574"/>
                  <a:pt x="625" y="2574"/>
                </a:cubicBezTo>
                <a:cubicBezTo>
                  <a:pt x="625" y="2580"/>
                  <a:pt x="625" y="2580"/>
                  <a:pt x="625" y="2580"/>
                </a:cubicBezTo>
                <a:cubicBezTo>
                  <a:pt x="621" y="2580"/>
                  <a:pt x="621" y="2580"/>
                  <a:pt x="621" y="2580"/>
                </a:cubicBezTo>
                <a:cubicBezTo>
                  <a:pt x="443" y="2619"/>
                  <a:pt x="443" y="2619"/>
                  <a:pt x="443" y="2619"/>
                </a:cubicBezTo>
                <a:cubicBezTo>
                  <a:pt x="434" y="2577"/>
                  <a:pt x="421" y="2538"/>
                  <a:pt x="411" y="2502"/>
                </a:cubicBezTo>
                <a:close/>
                <a:moveTo>
                  <a:pt x="450" y="2638"/>
                </a:moveTo>
                <a:cubicBezTo>
                  <a:pt x="625" y="2599"/>
                  <a:pt x="625" y="2599"/>
                  <a:pt x="625" y="2599"/>
                </a:cubicBezTo>
                <a:cubicBezTo>
                  <a:pt x="628" y="2599"/>
                  <a:pt x="628" y="2599"/>
                  <a:pt x="628" y="2599"/>
                </a:cubicBezTo>
                <a:cubicBezTo>
                  <a:pt x="631" y="2603"/>
                  <a:pt x="631" y="2603"/>
                  <a:pt x="631" y="2603"/>
                </a:cubicBezTo>
                <a:cubicBezTo>
                  <a:pt x="651" y="2713"/>
                  <a:pt x="651" y="2713"/>
                  <a:pt x="651" y="2713"/>
                </a:cubicBezTo>
                <a:cubicBezTo>
                  <a:pt x="651" y="2719"/>
                  <a:pt x="651" y="2719"/>
                  <a:pt x="651" y="2719"/>
                </a:cubicBezTo>
                <a:cubicBezTo>
                  <a:pt x="647" y="2719"/>
                  <a:pt x="647" y="2719"/>
                  <a:pt x="647" y="2719"/>
                </a:cubicBezTo>
                <a:cubicBezTo>
                  <a:pt x="485" y="2755"/>
                  <a:pt x="485" y="2755"/>
                  <a:pt x="485" y="2755"/>
                </a:cubicBezTo>
                <a:cubicBezTo>
                  <a:pt x="472" y="2716"/>
                  <a:pt x="460" y="2677"/>
                  <a:pt x="450" y="2638"/>
                </a:cubicBezTo>
                <a:close/>
                <a:moveTo>
                  <a:pt x="492" y="2777"/>
                </a:moveTo>
                <a:cubicBezTo>
                  <a:pt x="654" y="2739"/>
                  <a:pt x="654" y="2739"/>
                  <a:pt x="654" y="2739"/>
                </a:cubicBezTo>
                <a:cubicBezTo>
                  <a:pt x="654" y="2739"/>
                  <a:pt x="654" y="2739"/>
                  <a:pt x="654" y="2739"/>
                </a:cubicBezTo>
                <a:cubicBezTo>
                  <a:pt x="657" y="2742"/>
                  <a:pt x="657" y="2742"/>
                  <a:pt x="657" y="2742"/>
                </a:cubicBezTo>
                <a:cubicBezTo>
                  <a:pt x="676" y="2852"/>
                  <a:pt x="676" y="2852"/>
                  <a:pt x="676" y="2852"/>
                </a:cubicBezTo>
                <a:cubicBezTo>
                  <a:pt x="676" y="2858"/>
                  <a:pt x="676" y="2858"/>
                  <a:pt x="676" y="2858"/>
                </a:cubicBezTo>
                <a:cubicBezTo>
                  <a:pt x="676" y="2858"/>
                  <a:pt x="676" y="2858"/>
                  <a:pt x="676" y="2858"/>
                </a:cubicBezTo>
                <a:cubicBezTo>
                  <a:pt x="527" y="2891"/>
                  <a:pt x="527" y="2891"/>
                  <a:pt x="527" y="2891"/>
                </a:cubicBezTo>
                <a:cubicBezTo>
                  <a:pt x="515" y="2852"/>
                  <a:pt x="502" y="2813"/>
                  <a:pt x="492" y="2777"/>
                </a:cubicBezTo>
                <a:close/>
                <a:moveTo>
                  <a:pt x="537" y="2913"/>
                </a:moveTo>
                <a:cubicBezTo>
                  <a:pt x="680" y="2881"/>
                  <a:pt x="680" y="2881"/>
                  <a:pt x="680" y="2881"/>
                </a:cubicBezTo>
                <a:cubicBezTo>
                  <a:pt x="683" y="2878"/>
                  <a:pt x="683" y="2878"/>
                  <a:pt x="683" y="2878"/>
                </a:cubicBezTo>
                <a:cubicBezTo>
                  <a:pt x="683" y="2884"/>
                  <a:pt x="683" y="2884"/>
                  <a:pt x="683" y="2884"/>
                </a:cubicBezTo>
                <a:cubicBezTo>
                  <a:pt x="706" y="2994"/>
                  <a:pt x="706" y="2994"/>
                  <a:pt x="706" y="2994"/>
                </a:cubicBezTo>
                <a:cubicBezTo>
                  <a:pt x="706" y="2998"/>
                  <a:pt x="706" y="2998"/>
                  <a:pt x="706" y="2998"/>
                </a:cubicBezTo>
                <a:cubicBezTo>
                  <a:pt x="702" y="2998"/>
                  <a:pt x="702" y="2998"/>
                  <a:pt x="702" y="2998"/>
                </a:cubicBezTo>
                <a:cubicBezTo>
                  <a:pt x="576" y="3027"/>
                  <a:pt x="576" y="3027"/>
                  <a:pt x="576" y="3027"/>
                </a:cubicBezTo>
                <a:cubicBezTo>
                  <a:pt x="563" y="2988"/>
                  <a:pt x="550" y="2949"/>
                  <a:pt x="537" y="2913"/>
                </a:cubicBezTo>
                <a:close/>
                <a:moveTo>
                  <a:pt x="586" y="3049"/>
                </a:moveTo>
                <a:cubicBezTo>
                  <a:pt x="706" y="3020"/>
                  <a:pt x="706" y="3020"/>
                  <a:pt x="706" y="3020"/>
                </a:cubicBezTo>
                <a:cubicBezTo>
                  <a:pt x="709" y="3020"/>
                  <a:pt x="709" y="3020"/>
                  <a:pt x="709" y="3020"/>
                </a:cubicBezTo>
                <a:cubicBezTo>
                  <a:pt x="709" y="3023"/>
                  <a:pt x="709" y="3023"/>
                  <a:pt x="709" y="3023"/>
                </a:cubicBezTo>
                <a:cubicBezTo>
                  <a:pt x="731" y="3133"/>
                  <a:pt x="731" y="3133"/>
                  <a:pt x="731" y="3133"/>
                </a:cubicBezTo>
                <a:cubicBezTo>
                  <a:pt x="731" y="3137"/>
                  <a:pt x="731" y="3137"/>
                  <a:pt x="731" y="3137"/>
                </a:cubicBezTo>
                <a:cubicBezTo>
                  <a:pt x="728" y="3140"/>
                  <a:pt x="728" y="3140"/>
                  <a:pt x="728" y="3140"/>
                </a:cubicBezTo>
                <a:cubicBezTo>
                  <a:pt x="631" y="3163"/>
                  <a:pt x="631" y="3163"/>
                  <a:pt x="631" y="3163"/>
                </a:cubicBezTo>
                <a:cubicBezTo>
                  <a:pt x="615" y="3124"/>
                  <a:pt x="602" y="3085"/>
                  <a:pt x="586" y="3049"/>
                </a:cubicBezTo>
                <a:close/>
                <a:moveTo>
                  <a:pt x="641" y="3182"/>
                </a:moveTo>
                <a:cubicBezTo>
                  <a:pt x="735" y="3159"/>
                  <a:pt x="735" y="3159"/>
                  <a:pt x="735" y="3159"/>
                </a:cubicBezTo>
                <a:cubicBezTo>
                  <a:pt x="735" y="3159"/>
                  <a:pt x="735" y="3159"/>
                  <a:pt x="735" y="3159"/>
                </a:cubicBezTo>
                <a:cubicBezTo>
                  <a:pt x="738" y="3163"/>
                  <a:pt x="738" y="3163"/>
                  <a:pt x="738" y="3163"/>
                </a:cubicBezTo>
                <a:cubicBezTo>
                  <a:pt x="757" y="3276"/>
                  <a:pt x="757" y="3276"/>
                  <a:pt x="757" y="3276"/>
                </a:cubicBezTo>
                <a:cubicBezTo>
                  <a:pt x="761" y="3279"/>
                  <a:pt x="761" y="3279"/>
                  <a:pt x="761" y="3279"/>
                </a:cubicBezTo>
                <a:cubicBezTo>
                  <a:pt x="757" y="3279"/>
                  <a:pt x="757" y="3279"/>
                  <a:pt x="757" y="3279"/>
                </a:cubicBezTo>
                <a:cubicBezTo>
                  <a:pt x="693" y="3295"/>
                  <a:pt x="693" y="3295"/>
                  <a:pt x="693" y="3295"/>
                </a:cubicBezTo>
                <a:cubicBezTo>
                  <a:pt x="676" y="3260"/>
                  <a:pt x="657" y="3221"/>
                  <a:pt x="641" y="3182"/>
                </a:cubicBezTo>
                <a:close/>
                <a:moveTo>
                  <a:pt x="702" y="3318"/>
                </a:moveTo>
                <a:cubicBezTo>
                  <a:pt x="761" y="3302"/>
                  <a:pt x="761" y="3302"/>
                  <a:pt x="761" y="3302"/>
                </a:cubicBezTo>
                <a:cubicBezTo>
                  <a:pt x="764" y="3302"/>
                  <a:pt x="764" y="3302"/>
                  <a:pt x="764" y="3302"/>
                </a:cubicBezTo>
                <a:cubicBezTo>
                  <a:pt x="764" y="3305"/>
                  <a:pt x="764" y="3305"/>
                  <a:pt x="764" y="3305"/>
                </a:cubicBezTo>
                <a:cubicBezTo>
                  <a:pt x="786" y="3418"/>
                  <a:pt x="786" y="3418"/>
                  <a:pt x="786" y="3418"/>
                </a:cubicBezTo>
                <a:cubicBezTo>
                  <a:pt x="786" y="3422"/>
                  <a:pt x="786" y="3422"/>
                  <a:pt x="786" y="3422"/>
                </a:cubicBezTo>
                <a:cubicBezTo>
                  <a:pt x="783" y="3422"/>
                  <a:pt x="783" y="3422"/>
                  <a:pt x="783" y="3422"/>
                </a:cubicBezTo>
                <a:cubicBezTo>
                  <a:pt x="761" y="3428"/>
                  <a:pt x="761" y="3428"/>
                  <a:pt x="761" y="3428"/>
                </a:cubicBezTo>
                <a:cubicBezTo>
                  <a:pt x="741" y="3392"/>
                  <a:pt x="722" y="3354"/>
                  <a:pt x="702" y="3318"/>
                </a:cubicBezTo>
                <a:close/>
                <a:moveTo>
                  <a:pt x="773" y="3447"/>
                </a:moveTo>
                <a:cubicBezTo>
                  <a:pt x="786" y="3444"/>
                  <a:pt x="786" y="3444"/>
                  <a:pt x="786" y="3444"/>
                </a:cubicBezTo>
                <a:cubicBezTo>
                  <a:pt x="790" y="3444"/>
                  <a:pt x="790" y="3444"/>
                  <a:pt x="790" y="3444"/>
                </a:cubicBezTo>
                <a:cubicBezTo>
                  <a:pt x="793" y="3447"/>
                  <a:pt x="793" y="3447"/>
                  <a:pt x="793" y="3447"/>
                </a:cubicBezTo>
                <a:cubicBezTo>
                  <a:pt x="799" y="3493"/>
                  <a:pt x="799" y="3493"/>
                  <a:pt x="799" y="3493"/>
                </a:cubicBezTo>
                <a:cubicBezTo>
                  <a:pt x="790" y="3480"/>
                  <a:pt x="783" y="3464"/>
                  <a:pt x="773" y="3447"/>
                </a:cubicBezTo>
                <a:close/>
                <a:moveTo>
                  <a:pt x="854" y="3577"/>
                </a:moveTo>
                <a:cubicBezTo>
                  <a:pt x="913" y="3561"/>
                  <a:pt x="913" y="3561"/>
                  <a:pt x="913" y="3561"/>
                </a:cubicBezTo>
                <a:cubicBezTo>
                  <a:pt x="916" y="3561"/>
                  <a:pt x="916" y="3561"/>
                  <a:pt x="916" y="3561"/>
                </a:cubicBezTo>
                <a:cubicBezTo>
                  <a:pt x="919" y="3564"/>
                  <a:pt x="919" y="3564"/>
                  <a:pt x="919" y="3564"/>
                </a:cubicBezTo>
                <a:cubicBezTo>
                  <a:pt x="945" y="3703"/>
                  <a:pt x="945" y="3703"/>
                  <a:pt x="945" y="3703"/>
                </a:cubicBezTo>
                <a:cubicBezTo>
                  <a:pt x="913" y="3661"/>
                  <a:pt x="884" y="3622"/>
                  <a:pt x="854" y="3577"/>
                </a:cubicBezTo>
                <a:close/>
                <a:moveTo>
                  <a:pt x="987" y="3752"/>
                </a:moveTo>
                <a:cubicBezTo>
                  <a:pt x="1052" y="3736"/>
                  <a:pt x="1052" y="3736"/>
                  <a:pt x="1052" y="3736"/>
                </a:cubicBezTo>
                <a:cubicBezTo>
                  <a:pt x="1055" y="3736"/>
                  <a:pt x="1055" y="3736"/>
                  <a:pt x="1055" y="3736"/>
                </a:cubicBezTo>
                <a:cubicBezTo>
                  <a:pt x="1055" y="3739"/>
                  <a:pt x="1055" y="3739"/>
                  <a:pt x="1055" y="3739"/>
                </a:cubicBezTo>
                <a:cubicBezTo>
                  <a:pt x="1078" y="3846"/>
                  <a:pt x="1078" y="3846"/>
                  <a:pt x="1078" y="3846"/>
                </a:cubicBezTo>
                <a:cubicBezTo>
                  <a:pt x="1045" y="3816"/>
                  <a:pt x="1016" y="3787"/>
                  <a:pt x="987" y="3752"/>
                </a:cubicBezTo>
                <a:close/>
                <a:moveTo>
                  <a:pt x="1100" y="3868"/>
                </a:moveTo>
                <a:cubicBezTo>
                  <a:pt x="1074" y="3736"/>
                  <a:pt x="1074" y="3736"/>
                  <a:pt x="1074" y="3736"/>
                </a:cubicBezTo>
                <a:cubicBezTo>
                  <a:pt x="1071" y="3732"/>
                  <a:pt x="1071" y="3732"/>
                  <a:pt x="1071" y="3732"/>
                </a:cubicBezTo>
                <a:cubicBezTo>
                  <a:pt x="1074" y="3729"/>
                  <a:pt x="1074" y="3729"/>
                  <a:pt x="1074" y="3729"/>
                </a:cubicBezTo>
                <a:cubicBezTo>
                  <a:pt x="1149" y="3710"/>
                  <a:pt x="1149" y="3710"/>
                  <a:pt x="1149" y="3710"/>
                </a:cubicBezTo>
                <a:cubicBezTo>
                  <a:pt x="1152" y="3710"/>
                  <a:pt x="1152" y="3710"/>
                  <a:pt x="1152" y="3710"/>
                </a:cubicBezTo>
                <a:cubicBezTo>
                  <a:pt x="1152" y="3713"/>
                  <a:pt x="1152" y="3713"/>
                  <a:pt x="1152" y="3713"/>
                </a:cubicBezTo>
                <a:cubicBezTo>
                  <a:pt x="1201" y="3946"/>
                  <a:pt x="1201" y="3946"/>
                  <a:pt x="1201" y="3946"/>
                </a:cubicBezTo>
                <a:cubicBezTo>
                  <a:pt x="1165" y="3923"/>
                  <a:pt x="1133" y="3897"/>
                  <a:pt x="1100" y="3868"/>
                </a:cubicBezTo>
                <a:close/>
                <a:moveTo>
                  <a:pt x="1220" y="3962"/>
                </a:moveTo>
                <a:cubicBezTo>
                  <a:pt x="1172" y="3710"/>
                  <a:pt x="1172" y="3710"/>
                  <a:pt x="1172" y="3710"/>
                </a:cubicBezTo>
                <a:cubicBezTo>
                  <a:pt x="1172" y="3703"/>
                  <a:pt x="1172" y="3703"/>
                  <a:pt x="1172" y="3703"/>
                </a:cubicBezTo>
                <a:cubicBezTo>
                  <a:pt x="1175" y="3703"/>
                  <a:pt x="1175" y="3703"/>
                  <a:pt x="1175" y="3703"/>
                </a:cubicBezTo>
                <a:cubicBezTo>
                  <a:pt x="1246" y="3684"/>
                  <a:pt x="1246" y="3684"/>
                  <a:pt x="1246" y="3684"/>
                </a:cubicBezTo>
                <a:cubicBezTo>
                  <a:pt x="1249" y="3684"/>
                  <a:pt x="1249" y="3684"/>
                  <a:pt x="1249" y="3684"/>
                </a:cubicBezTo>
                <a:cubicBezTo>
                  <a:pt x="1249" y="3687"/>
                  <a:pt x="1249" y="3687"/>
                  <a:pt x="1249" y="3687"/>
                </a:cubicBezTo>
                <a:cubicBezTo>
                  <a:pt x="1317" y="4017"/>
                  <a:pt x="1317" y="4017"/>
                  <a:pt x="1317" y="4017"/>
                </a:cubicBezTo>
                <a:cubicBezTo>
                  <a:pt x="1308" y="4014"/>
                  <a:pt x="1301" y="4011"/>
                  <a:pt x="1291" y="4004"/>
                </a:cubicBezTo>
                <a:cubicBezTo>
                  <a:pt x="1269" y="3991"/>
                  <a:pt x="1243" y="3978"/>
                  <a:pt x="1220" y="3962"/>
                </a:cubicBezTo>
                <a:close/>
                <a:moveTo>
                  <a:pt x="1337" y="4027"/>
                </a:moveTo>
                <a:cubicBezTo>
                  <a:pt x="1269" y="3684"/>
                  <a:pt x="1269" y="3684"/>
                  <a:pt x="1269" y="3684"/>
                </a:cubicBezTo>
                <a:cubicBezTo>
                  <a:pt x="1269" y="3677"/>
                  <a:pt x="1269" y="3677"/>
                  <a:pt x="1269" y="3677"/>
                </a:cubicBezTo>
                <a:cubicBezTo>
                  <a:pt x="1272" y="3677"/>
                  <a:pt x="1272" y="3677"/>
                  <a:pt x="1272" y="3677"/>
                </a:cubicBezTo>
                <a:cubicBezTo>
                  <a:pt x="1343" y="3658"/>
                  <a:pt x="1343" y="3658"/>
                  <a:pt x="1343" y="3658"/>
                </a:cubicBezTo>
                <a:cubicBezTo>
                  <a:pt x="1346" y="3658"/>
                  <a:pt x="1346" y="3658"/>
                  <a:pt x="1346" y="3658"/>
                </a:cubicBezTo>
                <a:cubicBezTo>
                  <a:pt x="1346" y="3661"/>
                  <a:pt x="1346" y="3661"/>
                  <a:pt x="1346" y="3661"/>
                </a:cubicBezTo>
                <a:cubicBezTo>
                  <a:pt x="1427" y="4062"/>
                  <a:pt x="1427" y="4062"/>
                  <a:pt x="1427" y="4062"/>
                </a:cubicBezTo>
                <a:cubicBezTo>
                  <a:pt x="1398" y="4053"/>
                  <a:pt x="1369" y="4043"/>
                  <a:pt x="1337" y="4027"/>
                </a:cubicBezTo>
                <a:close/>
                <a:moveTo>
                  <a:pt x="1447" y="4069"/>
                </a:moveTo>
                <a:cubicBezTo>
                  <a:pt x="1366" y="3658"/>
                  <a:pt x="1366" y="3658"/>
                  <a:pt x="1366" y="3658"/>
                </a:cubicBezTo>
                <a:cubicBezTo>
                  <a:pt x="1363" y="3655"/>
                  <a:pt x="1363" y="3655"/>
                  <a:pt x="1363" y="3655"/>
                </a:cubicBezTo>
                <a:cubicBezTo>
                  <a:pt x="1366" y="3651"/>
                  <a:pt x="1366" y="3651"/>
                  <a:pt x="1366" y="3651"/>
                </a:cubicBezTo>
                <a:cubicBezTo>
                  <a:pt x="1440" y="3632"/>
                  <a:pt x="1440" y="3632"/>
                  <a:pt x="1440" y="3632"/>
                </a:cubicBezTo>
                <a:cubicBezTo>
                  <a:pt x="1440" y="3632"/>
                  <a:pt x="1440" y="3632"/>
                  <a:pt x="1440" y="3632"/>
                </a:cubicBezTo>
                <a:cubicBezTo>
                  <a:pt x="1443" y="3635"/>
                  <a:pt x="1443" y="3635"/>
                  <a:pt x="1443" y="3635"/>
                </a:cubicBezTo>
                <a:cubicBezTo>
                  <a:pt x="1531" y="4082"/>
                  <a:pt x="1531" y="4082"/>
                  <a:pt x="1531" y="4082"/>
                </a:cubicBezTo>
                <a:cubicBezTo>
                  <a:pt x="1505" y="4082"/>
                  <a:pt x="1476" y="4075"/>
                  <a:pt x="1447" y="4069"/>
                </a:cubicBezTo>
                <a:close/>
                <a:moveTo>
                  <a:pt x="1550" y="4085"/>
                </a:moveTo>
                <a:cubicBezTo>
                  <a:pt x="1460" y="3632"/>
                  <a:pt x="1460" y="3632"/>
                  <a:pt x="1460" y="3632"/>
                </a:cubicBezTo>
                <a:cubicBezTo>
                  <a:pt x="1460" y="3629"/>
                  <a:pt x="1460" y="3629"/>
                  <a:pt x="1460" y="3629"/>
                </a:cubicBezTo>
                <a:cubicBezTo>
                  <a:pt x="1463" y="3625"/>
                  <a:pt x="1463" y="3625"/>
                  <a:pt x="1463" y="3625"/>
                </a:cubicBezTo>
                <a:cubicBezTo>
                  <a:pt x="1534" y="3609"/>
                  <a:pt x="1534" y="3609"/>
                  <a:pt x="1534" y="3609"/>
                </a:cubicBezTo>
                <a:cubicBezTo>
                  <a:pt x="1537" y="3606"/>
                  <a:pt x="1537" y="3606"/>
                  <a:pt x="1537" y="3606"/>
                </a:cubicBezTo>
                <a:cubicBezTo>
                  <a:pt x="1537" y="3613"/>
                  <a:pt x="1537" y="3613"/>
                  <a:pt x="1537" y="3613"/>
                </a:cubicBezTo>
                <a:cubicBezTo>
                  <a:pt x="1634" y="4082"/>
                  <a:pt x="1634" y="4082"/>
                  <a:pt x="1634" y="4082"/>
                </a:cubicBezTo>
                <a:cubicBezTo>
                  <a:pt x="1609" y="4085"/>
                  <a:pt x="1579" y="4085"/>
                  <a:pt x="1550" y="4085"/>
                </a:cubicBezTo>
                <a:close/>
                <a:moveTo>
                  <a:pt x="1651" y="4082"/>
                </a:moveTo>
                <a:cubicBezTo>
                  <a:pt x="1554" y="3606"/>
                  <a:pt x="1554" y="3606"/>
                  <a:pt x="1554" y="3606"/>
                </a:cubicBezTo>
                <a:cubicBezTo>
                  <a:pt x="1554" y="3603"/>
                  <a:pt x="1554" y="3603"/>
                  <a:pt x="1554" y="3603"/>
                </a:cubicBezTo>
                <a:cubicBezTo>
                  <a:pt x="1557" y="3603"/>
                  <a:pt x="1557" y="3603"/>
                  <a:pt x="1557" y="3603"/>
                </a:cubicBezTo>
                <a:cubicBezTo>
                  <a:pt x="1628" y="3583"/>
                  <a:pt x="1628" y="3583"/>
                  <a:pt x="1628" y="3583"/>
                </a:cubicBezTo>
                <a:cubicBezTo>
                  <a:pt x="1631" y="3583"/>
                  <a:pt x="1631" y="3583"/>
                  <a:pt x="1631" y="3583"/>
                </a:cubicBezTo>
                <a:cubicBezTo>
                  <a:pt x="1631" y="3587"/>
                  <a:pt x="1631" y="3587"/>
                  <a:pt x="1631" y="3587"/>
                </a:cubicBezTo>
                <a:cubicBezTo>
                  <a:pt x="1728" y="4062"/>
                  <a:pt x="1728" y="4062"/>
                  <a:pt x="1728" y="4062"/>
                </a:cubicBezTo>
                <a:cubicBezTo>
                  <a:pt x="1722" y="4066"/>
                  <a:pt x="1719" y="4066"/>
                  <a:pt x="1712" y="4069"/>
                </a:cubicBezTo>
                <a:cubicBezTo>
                  <a:pt x="1693" y="4072"/>
                  <a:pt x="1673" y="4079"/>
                  <a:pt x="1651" y="4082"/>
                </a:cubicBezTo>
                <a:close/>
                <a:moveTo>
                  <a:pt x="1745" y="4056"/>
                </a:moveTo>
                <a:cubicBezTo>
                  <a:pt x="1647" y="3580"/>
                  <a:pt x="1647" y="3580"/>
                  <a:pt x="1647" y="3580"/>
                </a:cubicBezTo>
                <a:cubicBezTo>
                  <a:pt x="1647" y="3577"/>
                  <a:pt x="1647" y="3577"/>
                  <a:pt x="1647" y="3577"/>
                </a:cubicBezTo>
                <a:cubicBezTo>
                  <a:pt x="1651" y="3577"/>
                  <a:pt x="1651" y="3577"/>
                  <a:pt x="1651" y="3577"/>
                </a:cubicBezTo>
                <a:cubicBezTo>
                  <a:pt x="1722" y="3558"/>
                  <a:pt x="1722" y="3558"/>
                  <a:pt x="1722" y="3558"/>
                </a:cubicBezTo>
                <a:cubicBezTo>
                  <a:pt x="1722" y="3558"/>
                  <a:pt x="1722" y="3558"/>
                  <a:pt x="1722" y="3558"/>
                </a:cubicBezTo>
                <a:cubicBezTo>
                  <a:pt x="1725" y="3561"/>
                  <a:pt x="1725" y="3561"/>
                  <a:pt x="1725" y="3561"/>
                </a:cubicBezTo>
                <a:cubicBezTo>
                  <a:pt x="1819" y="4024"/>
                  <a:pt x="1819" y="4024"/>
                  <a:pt x="1819" y="4024"/>
                </a:cubicBezTo>
                <a:cubicBezTo>
                  <a:pt x="1796" y="4037"/>
                  <a:pt x="1774" y="4050"/>
                  <a:pt x="1745" y="4056"/>
                </a:cubicBezTo>
                <a:close/>
                <a:moveTo>
                  <a:pt x="1835" y="4014"/>
                </a:moveTo>
                <a:cubicBezTo>
                  <a:pt x="1741" y="3558"/>
                  <a:pt x="1741" y="3558"/>
                  <a:pt x="1741" y="3558"/>
                </a:cubicBezTo>
                <a:cubicBezTo>
                  <a:pt x="1741" y="3554"/>
                  <a:pt x="1741" y="3554"/>
                  <a:pt x="1741" y="3554"/>
                </a:cubicBezTo>
                <a:cubicBezTo>
                  <a:pt x="1745" y="3551"/>
                  <a:pt x="1745" y="3551"/>
                  <a:pt x="1745" y="3551"/>
                </a:cubicBezTo>
                <a:cubicBezTo>
                  <a:pt x="1812" y="3535"/>
                  <a:pt x="1812" y="3535"/>
                  <a:pt x="1812" y="3535"/>
                </a:cubicBezTo>
                <a:cubicBezTo>
                  <a:pt x="1816" y="3532"/>
                  <a:pt x="1816" y="3532"/>
                  <a:pt x="1816" y="3532"/>
                </a:cubicBezTo>
                <a:cubicBezTo>
                  <a:pt x="1816" y="3538"/>
                  <a:pt x="1816" y="3538"/>
                  <a:pt x="1816" y="3538"/>
                </a:cubicBezTo>
                <a:cubicBezTo>
                  <a:pt x="1906" y="3965"/>
                  <a:pt x="1906" y="3965"/>
                  <a:pt x="1906" y="3965"/>
                </a:cubicBezTo>
                <a:cubicBezTo>
                  <a:pt x="1884" y="3985"/>
                  <a:pt x="1861" y="4001"/>
                  <a:pt x="1835" y="4014"/>
                </a:cubicBezTo>
                <a:close/>
                <a:moveTo>
                  <a:pt x="1923" y="3952"/>
                </a:moveTo>
                <a:cubicBezTo>
                  <a:pt x="1835" y="3532"/>
                  <a:pt x="1835" y="3532"/>
                  <a:pt x="1835" y="3532"/>
                </a:cubicBezTo>
                <a:cubicBezTo>
                  <a:pt x="1832" y="3528"/>
                  <a:pt x="1832" y="3528"/>
                  <a:pt x="1832" y="3528"/>
                </a:cubicBezTo>
                <a:cubicBezTo>
                  <a:pt x="1835" y="3528"/>
                  <a:pt x="1835" y="3528"/>
                  <a:pt x="1835" y="3528"/>
                </a:cubicBezTo>
                <a:cubicBezTo>
                  <a:pt x="1906" y="3509"/>
                  <a:pt x="1906" y="3509"/>
                  <a:pt x="1906" y="3509"/>
                </a:cubicBezTo>
                <a:cubicBezTo>
                  <a:pt x="1906" y="3509"/>
                  <a:pt x="1906" y="3509"/>
                  <a:pt x="1906" y="3509"/>
                </a:cubicBezTo>
                <a:cubicBezTo>
                  <a:pt x="1910" y="3512"/>
                  <a:pt x="1910" y="3512"/>
                  <a:pt x="1910" y="3512"/>
                </a:cubicBezTo>
                <a:cubicBezTo>
                  <a:pt x="1987" y="3881"/>
                  <a:pt x="1987" y="3881"/>
                  <a:pt x="1987" y="3881"/>
                </a:cubicBezTo>
                <a:cubicBezTo>
                  <a:pt x="1968" y="3907"/>
                  <a:pt x="1945" y="3930"/>
                  <a:pt x="1923" y="3952"/>
                </a:cubicBezTo>
                <a:close/>
                <a:moveTo>
                  <a:pt x="2000" y="3865"/>
                </a:moveTo>
                <a:cubicBezTo>
                  <a:pt x="1926" y="3509"/>
                  <a:pt x="1926" y="3509"/>
                  <a:pt x="1926" y="3509"/>
                </a:cubicBezTo>
                <a:cubicBezTo>
                  <a:pt x="1926" y="3506"/>
                  <a:pt x="1926" y="3506"/>
                  <a:pt x="1926" y="3506"/>
                </a:cubicBezTo>
                <a:cubicBezTo>
                  <a:pt x="1929" y="3503"/>
                  <a:pt x="1929" y="3503"/>
                  <a:pt x="1929" y="3503"/>
                </a:cubicBezTo>
                <a:cubicBezTo>
                  <a:pt x="1997" y="3486"/>
                  <a:pt x="1997" y="3486"/>
                  <a:pt x="1997" y="3486"/>
                </a:cubicBezTo>
                <a:cubicBezTo>
                  <a:pt x="2000" y="3483"/>
                  <a:pt x="2000" y="3483"/>
                  <a:pt x="2000" y="3483"/>
                </a:cubicBezTo>
                <a:cubicBezTo>
                  <a:pt x="2000" y="3486"/>
                  <a:pt x="2000" y="3486"/>
                  <a:pt x="2000" y="3486"/>
                </a:cubicBezTo>
                <a:cubicBezTo>
                  <a:pt x="2058" y="3768"/>
                  <a:pt x="2058" y="3768"/>
                  <a:pt x="2058" y="3768"/>
                </a:cubicBezTo>
                <a:cubicBezTo>
                  <a:pt x="2042" y="3800"/>
                  <a:pt x="2023" y="3833"/>
                  <a:pt x="2000" y="3865"/>
                </a:cubicBezTo>
                <a:close/>
                <a:moveTo>
                  <a:pt x="2071" y="3742"/>
                </a:moveTo>
                <a:cubicBezTo>
                  <a:pt x="2016" y="3483"/>
                  <a:pt x="2016" y="3483"/>
                  <a:pt x="2016" y="3483"/>
                </a:cubicBezTo>
                <a:cubicBezTo>
                  <a:pt x="2016" y="3480"/>
                  <a:pt x="2016" y="3480"/>
                  <a:pt x="2016" y="3480"/>
                </a:cubicBezTo>
                <a:cubicBezTo>
                  <a:pt x="2020" y="3480"/>
                  <a:pt x="2020" y="3480"/>
                  <a:pt x="2020" y="3480"/>
                </a:cubicBezTo>
                <a:cubicBezTo>
                  <a:pt x="2088" y="3460"/>
                  <a:pt x="2088" y="3460"/>
                  <a:pt x="2088" y="3460"/>
                </a:cubicBezTo>
                <a:cubicBezTo>
                  <a:pt x="2091" y="3460"/>
                  <a:pt x="2091" y="3460"/>
                  <a:pt x="2091" y="3460"/>
                </a:cubicBezTo>
                <a:cubicBezTo>
                  <a:pt x="2091" y="3464"/>
                  <a:pt x="2091" y="3464"/>
                  <a:pt x="2091" y="3464"/>
                </a:cubicBezTo>
                <a:cubicBezTo>
                  <a:pt x="2123" y="3616"/>
                  <a:pt x="2123" y="3616"/>
                  <a:pt x="2123" y="3616"/>
                </a:cubicBezTo>
                <a:cubicBezTo>
                  <a:pt x="2107" y="3658"/>
                  <a:pt x="2091" y="3700"/>
                  <a:pt x="2071" y="3742"/>
                </a:cubicBezTo>
                <a:close/>
                <a:moveTo>
                  <a:pt x="2133" y="3580"/>
                </a:moveTo>
                <a:cubicBezTo>
                  <a:pt x="2107" y="3460"/>
                  <a:pt x="2107" y="3460"/>
                  <a:pt x="2107" y="3460"/>
                </a:cubicBezTo>
                <a:cubicBezTo>
                  <a:pt x="2107" y="3457"/>
                  <a:pt x="2107" y="3457"/>
                  <a:pt x="2107" y="3457"/>
                </a:cubicBezTo>
                <a:cubicBezTo>
                  <a:pt x="2110" y="3454"/>
                  <a:pt x="2110" y="3454"/>
                  <a:pt x="2110" y="3454"/>
                </a:cubicBezTo>
                <a:cubicBezTo>
                  <a:pt x="2143" y="3444"/>
                  <a:pt x="2143" y="3444"/>
                  <a:pt x="2143" y="3444"/>
                </a:cubicBezTo>
                <a:cubicBezTo>
                  <a:pt x="2146" y="3499"/>
                  <a:pt x="2149" y="3528"/>
                  <a:pt x="2149" y="3528"/>
                </a:cubicBezTo>
                <a:cubicBezTo>
                  <a:pt x="2143" y="3548"/>
                  <a:pt x="2139" y="3564"/>
                  <a:pt x="2133" y="3580"/>
                </a:cubicBezTo>
                <a:close/>
                <a:moveTo>
                  <a:pt x="2143" y="3425"/>
                </a:moveTo>
                <a:cubicBezTo>
                  <a:pt x="2104" y="3435"/>
                  <a:pt x="2104" y="3435"/>
                  <a:pt x="2104" y="3435"/>
                </a:cubicBezTo>
                <a:cubicBezTo>
                  <a:pt x="2101" y="3435"/>
                  <a:pt x="2101" y="3435"/>
                  <a:pt x="2101" y="3435"/>
                </a:cubicBezTo>
                <a:cubicBezTo>
                  <a:pt x="2101" y="3431"/>
                  <a:pt x="2101" y="3431"/>
                  <a:pt x="2101" y="3431"/>
                </a:cubicBezTo>
                <a:cubicBezTo>
                  <a:pt x="2065" y="3269"/>
                  <a:pt x="2065" y="3269"/>
                  <a:pt x="2065" y="3269"/>
                </a:cubicBezTo>
                <a:cubicBezTo>
                  <a:pt x="2065" y="3266"/>
                  <a:pt x="2065" y="3266"/>
                  <a:pt x="2065" y="3266"/>
                </a:cubicBezTo>
                <a:cubicBezTo>
                  <a:pt x="2068" y="3266"/>
                  <a:pt x="2068" y="3266"/>
                  <a:pt x="2068" y="3266"/>
                </a:cubicBezTo>
                <a:cubicBezTo>
                  <a:pt x="2130" y="3250"/>
                  <a:pt x="2130" y="3250"/>
                  <a:pt x="2130" y="3250"/>
                </a:cubicBezTo>
                <a:cubicBezTo>
                  <a:pt x="2136" y="3318"/>
                  <a:pt x="2139" y="3380"/>
                  <a:pt x="2143" y="3425"/>
                </a:cubicBezTo>
                <a:close/>
                <a:moveTo>
                  <a:pt x="2091" y="2777"/>
                </a:moveTo>
                <a:cubicBezTo>
                  <a:pt x="2075" y="2706"/>
                  <a:pt x="2075" y="2706"/>
                  <a:pt x="2075" y="2706"/>
                </a:cubicBezTo>
                <a:cubicBezTo>
                  <a:pt x="2075" y="2700"/>
                  <a:pt x="2075" y="2700"/>
                  <a:pt x="2075" y="2700"/>
                </a:cubicBezTo>
                <a:cubicBezTo>
                  <a:pt x="2078" y="2700"/>
                  <a:pt x="2078" y="2700"/>
                  <a:pt x="2078" y="2700"/>
                </a:cubicBezTo>
                <a:cubicBezTo>
                  <a:pt x="2084" y="2700"/>
                  <a:pt x="2084" y="2700"/>
                  <a:pt x="2084" y="2700"/>
                </a:cubicBezTo>
                <a:cubicBezTo>
                  <a:pt x="2084" y="2726"/>
                  <a:pt x="2088" y="2752"/>
                  <a:pt x="2091" y="2777"/>
                </a:cubicBezTo>
                <a:close/>
                <a:moveTo>
                  <a:pt x="2081" y="2677"/>
                </a:moveTo>
                <a:cubicBezTo>
                  <a:pt x="2071" y="2680"/>
                  <a:pt x="2071" y="2680"/>
                  <a:pt x="2071" y="2680"/>
                </a:cubicBezTo>
                <a:cubicBezTo>
                  <a:pt x="2071" y="2680"/>
                  <a:pt x="2071" y="2680"/>
                  <a:pt x="2071" y="2680"/>
                </a:cubicBezTo>
                <a:cubicBezTo>
                  <a:pt x="2068" y="2677"/>
                  <a:pt x="2068" y="2677"/>
                  <a:pt x="2068" y="2677"/>
                </a:cubicBezTo>
                <a:cubicBezTo>
                  <a:pt x="2049" y="2574"/>
                  <a:pt x="2049" y="2574"/>
                  <a:pt x="2049" y="2574"/>
                </a:cubicBezTo>
                <a:cubicBezTo>
                  <a:pt x="2046" y="2570"/>
                  <a:pt x="2046" y="2570"/>
                  <a:pt x="2046" y="2570"/>
                </a:cubicBezTo>
                <a:cubicBezTo>
                  <a:pt x="2049" y="2567"/>
                  <a:pt x="2049" y="2567"/>
                  <a:pt x="2049" y="2567"/>
                </a:cubicBezTo>
                <a:cubicBezTo>
                  <a:pt x="2068" y="2564"/>
                  <a:pt x="2068" y="2564"/>
                  <a:pt x="2068" y="2564"/>
                </a:cubicBezTo>
                <a:cubicBezTo>
                  <a:pt x="2075" y="2603"/>
                  <a:pt x="2078" y="2642"/>
                  <a:pt x="2081" y="2677"/>
                </a:cubicBezTo>
                <a:close/>
                <a:moveTo>
                  <a:pt x="2068" y="2544"/>
                </a:moveTo>
                <a:cubicBezTo>
                  <a:pt x="2046" y="2548"/>
                  <a:pt x="2046" y="2548"/>
                  <a:pt x="2046" y="2548"/>
                </a:cubicBezTo>
                <a:cubicBezTo>
                  <a:pt x="2042" y="2548"/>
                  <a:pt x="2042" y="2548"/>
                  <a:pt x="2042" y="2548"/>
                </a:cubicBezTo>
                <a:cubicBezTo>
                  <a:pt x="2042" y="2544"/>
                  <a:pt x="2042" y="2544"/>
                  <a:pt x="2042" y="2544"/>
                </a:cubicBezTo>
                <a:cubicBezTo>
                  <a:pt x="2020" y="2441"/>
                  <a:pt x="2020" y="2441"/>
                  <a:pt x="2020" y="2441"/>
                </a:cubicBezTo>
                <a:cubicBezTo>
                  <a:pt x="2020" y="2438"/>
                  <a:pt x="2020" y="2438"/>
                  <a:pt x="2020" y="2438"/>
                </a:cubicBezTo>
                <a:cubicBezTo>
                  <a:pt x="2020" y="2438"/>
                  <a:pt x="2020" y="2438"/>
                  <a:pt x="2020" y="2438"/>
                </a:cubicBezTo>
                <a:cubicBezTo>
                  <a:pt x="2055" y="2431"/>
                  <a:pt x="2055" y="2431"/>
                  <a:pt x="2055" y="2431"/>
                </a:cubicBezTo>
                <a:cubicBezTo>
                  <a:pt x="2058" y="2467"/>
                  <a:pt x="2062" y="2506"/>
                  <a:pt x="2068" y="2544"/>
                </a:cubicBezTo>
                <a:close/>
                <a:moveTo>
                  <a:pt x="2052" y="2409"/>
                </a:moveTo>
                <a:cubicBezTo>
                  <a:pt x="2016" y="2418"/>
                  <a:pt x="2016" y="2418"/>
                  <a:pt x="2016" y="2418"/>
                </a:cubicBezTo>
                <a:cubicBezTo>
                  <a:pt x="2013" y="2418"/>
                  <a:pt x="2013" y="2418"/>
                  <a:pt x="2013" y="2418"/>
                </a:cubicBezTo>
                <a:cubicBezTo>
                  <a:pt x="2013" y="2415"/>
                  <a:pt x="2013" y="2415"/>
                  <a:pt x="2013" y="2415"/>
                </a:cubicBezTo>
                <a:cubicBezTo>
                  <a:pt x="1990" y="2311"/>
                  <a:pt x="1990" y="2311"/>
                  <a:pt x="1990" y="2311"/>
                </a:cubicBezTo>
                <a:cubicBezTo>
                  <a:pt x="1990" y="2308"/>
                  <a:pt x="1990" y="2308"/>
                  <a:pt x="1990" y="2308"/>
                </a:cubicBezTo>
                <a:cubicBezTo>
                  <a:pt x="1994" y="2305"/>
                  <a:pt x="1994" y="2305"/>
                  <a:pt x="1994" y="2305"/>
                </a:cubicBezTo>
                <a:cubicBezTo>
                  <a:pt x="2036" y="2298"/>
                  <a:pt x="2036" y="2298"/>
                  <a:pt x="2036" y="2298"/>
                </a:cubicBezTo>
                <a:cubicBezTo>
                  <a:pt x="2042" y="2334"/>
                  <a:pt x="2046" y="2373"/>
                  <a:pt x="2052" y="2409"/>
                </a:cubicBezTo>
                <a:close/>
                <a:moveTo>
                  <a:pt x="2036" y="2276"/>
                </a:moveTo>
                <a:cubicBezTo>
                  <a:pt x="1987" y="2286"/>
                  <a:pt x="1987" y="2286"/>
                  <a:pt x="1987" y="2286"/>
                </a:cubicBezTo>
                <a:cubicBezTo>
                  <a:pt x="1984" y="2286"/>
                  <a:pt x="1984" y="2286"/>
                  <a:pt x="1984" y="2286"/>
                </a:cubicBezTo>
                <a:cubicBezTo>
                  <a:pt x="1984" y="2282"/>
                  <a:pt x="1984" y="2282"/>
                  <a:pt x="1984" y="2282"/>
                </a:cubicBezTo>
                <a:cubicBezTo>
                  <a:pt x="1961" y="2182"/>
                  <a:pt x="1961" y="2182"/>
                  <a:pt x="1961" y="2182"/>
                </a:cubicBezTo>
                <a:cubicBezTo>
                  <a:pt x="1961" y="2175"/>
                  <a:pt x="1961" y="2175"/>
                  <a:pt x="1961" y="2175"/>
                </a:cubicBezTo>
                <a:cubicBezTo>
                  <a:pt x="1965" y="2175"/>
                  <a:pt x="1965" y="2175"/>
                  <a:pt x="1965" y="2175"/>
                </a:cubicBezTo>
                <a:cubicBezTo>
                  <a:pt x="2020" y="2166"/>
                  <a:pt x="2020" y="2166"/>
                  <a:pt x="2020" y="2166"/>
                </a:cubicBezTo>
                <a:cubicBezTo>
                  <a:pt x="2023" y="2201"/>
                  <a:pt x="2029" y="2240"/>
                  <a:pt x="2036" y="2276"/>
                </a:cubicBezTo>
                <a:close/>
                <a:moveTo>
                  <a:pt x="2016" y="2143"/>
                </a:moveTo>
                <a:cubicBezTo>
                  <a:pt x="1961" y="2156"/>
                  <a:pt x="1961" y="2156"/>
                  <a:pt x="1961" y="2156"/>
                </a:cubicBezTo>
                <a:cubicBezTo>
                  <a:pt x="1958" y="2156"/>
                  <a:pt x="1958" y="2156"/>
                  <a:pt x="1958" y="2156"/>
                </a:cubicBezTo>
                <a:cubicBezTo>
                  <a:pt x="1958" y="2153"/>
                  <a:pt x="1958" y="2153"/>
                  <a:pt x="1958" y="2153"/>
                </a:cubicBezTo>
                <a:cubicBezTo>
                  <a:pt x="1935" y="2052"/>
                  <a:pt x="1935" y="2052"/>
                  <a:pt x="1935" y="2052"/>
                </a:cubicBezTo>
                <a:cubicBezTo>
                  <a:pt x="1935" y="2046"/>
                  <a:pt x="1935" y="2046"/>
                  <a:pt x="1935" y="2046"/>
                </a:cubicBezTo>
                <a:cubicBezTo>
                  <a:pt x="1935" y="2046"/>
                  <a:pt x="1935" y="2046"/>
                  <a:pt x="1935" y="2046"/>
                </a:cubicBezTo>
                <a:cubicBezTo>
                  <a:pt x="2000" y="2033"/>
                  <a:pt x="2000" y="2033"/>
                  <a:pt x="2000" y="2033"/>
                </a:cubicBezTo>
                <a:cubicBezTo>
                  <a:pt x="2007" y="2072"/>
                  <a:pt x="2010" y="2107"/>
                  <a:pt x="2016" y="2143"/>
                </a:cubicBezTo>
                <a:close/>
                <a:moveTo>
                  <a:pt x="1997" y="2014"/>
                </a:moveTo>
                <a:cubicBezTo>
                  <a:pt x="1932" y="2027"/>
                  <a:pt x="1932" y="2027"/>
                  <a:pt x="1932" y="2027"/>
                </a:cubicBezTo>
                <a:cubicBezTo>
                  <a:pt x="1929" y="2027"/>
                  <a:pt x="1929" y="2027"/>
                  <a:pt x="1929" y="2027"/>
                </a:cubicBezTo>
                <a:cubicBezTo>
                  <a:pt x="1929" y="2023"/>
                  <a:pt x="1929" y="2023"/>
                  <a:pt x="1929" y="2023"/>
                </a:cubicBezTo>
                <a:cubicBezTo>
                  <a:pt x="1906" y="1923"/>
                  <a:pt x="1906" y="1923"/>
                  <a:pt x="1906" y="1923"/>
                </a:cubicBezTo>
                <a:cubicBezTo>
                  <a:pt x="1906" y="1920"/>
                  <a:pt x="1906" y="1920"/>
                  <a:pt x="1906" y="1920"/>
                </a:cubicBezTo>
                <a:cubicBezTo>
                  <a:pt x="1910" y="1917"/>
                  <a:pt x="1910" y="1917"/>
                  <a:pt x="1910" y="1917"/>
                </a:cubicBezTo>
                <a:cubicBezTo>
                  <a:pt x="1978" y="1904"/>
                  <a:pt x="1978" y="1904"/>
                  <a:pt x="1978" y="1904"/>
                </a:cubicBezTo>
                <a:cubicBezTo>
                  <a:pt x="1984" y="1939"/>
                  <a:pt x="1990" y="1978"/>
                  <a:pt x="1997" y="2014"/>
                </a:cubicBezTo>
                <a:close/>
                <a:moveTo>
                  <a:pt x="1974" y="1884"/>
                </a:moveTo>
                <a:cubicBezTo>
                  <a:pt x="1903" y="1897"/>
                  <a:pt x="1903" y="1897"/>
                  <a:pt x="1903" y="1897"/>
                </a:cubicBezTo>
                <a:cubicBezTo>
                  <a:pt x="1903" y="1897"/>
                  <a:pt x="1903" y="1897"/>
                  <a:pt x="1903" y="1897"/>
                </a:cubicBezTo>
                <a:cubicBezTo>
                  <a:pt x="1900" y="1894"/>
                  <a:pt x="1900" y="1894"/>
                  <a:pt x="1900" y="1894"/>
                </a:cubicBezTo>
                <a:cubicBezTo>
                  <a:pt x="1880" y="1794"/>
                  <a:pt x="1880" y="1794"/>
                  <a:pt x="1880" y="1794"/>
                </a:cubicBezTo>
                <a:cubicBezTo>
                  <a:pt x="1877" y="1790"/>
                  <a:pt x="1877" y="1790"/>
                  <a:pt x="1877" y="1790"/>
                </a:cubicBezTo>
                <a:cubicBezTo>
                  <a:pt x="1880" y="1790"/>
                  <a:pt x="1880" y="1790"/>
                  <a:pt x="1880" y="1790"/>
                </a:cubicBezTo>
                <a:cubicBezTo>
                  <a:pt x="1955" y="1774"/>
                  <a:pt x="1955" y="1774"/>
                  <a:pt x="1955" y="1774"/>
                </a:cubicBezTo>
                <a:cubicBezTo>
                  <a:pt x="1961" y="1810"/>
                  <a:pt x="1968" y="1849"/>
                  <a:pt x="1974" y="1884"/>
                </a:cubicBezTo>
                <a:close/>
                <a:moveTo>
                  <a:pt x="1952" y="1755"/>
                </a:moveTo>
                <a:cubicBezTo>
                  <a:pt x="1877" y="1771"/>
                  <a:pt x="1877" y="1771"/>
                  <a:pt x="1877" y="1771"/>
                </a:cubicBezTo>
                <a:cubicBezTo>
                  <a:pt x="1874" y="1771"/>
                  <a:pt x="1874" y="1771"/>
                  <a:pt x="1874" y="1771"/>
                </a:cubicBezTo>
                <a:cubicBezTo>
                  <a:pt x="1874" y="1768"/>
                  <a:pt x="1874" y="1768"/>
                  <a:pt x="1874" y="1768"/>
                </a:cubicBezTo>
                <a:cubicBezTo>
                  <a:pt x="1851" y="1667"/>
                  <a:pt x="1851" y="1667"/>
                  <a:pt x="1851" y="1667"/>
                </a:cubicBezTo>
                <a:cubicBezTo>
                  <a:pt x="1851" y="1661"/>
                  <a:pt x="1851" y="1661"/>
                  <a:pt x="1851" y="1661"/>
                </a:cubicBezTo>
                <a:cubicBezTo>
                  <a:pt x="1855" y="1661"/>
                  <a:pt x="1855" y="1661"/>
                  <a:pt x="1855" y="1661"/>
                </a:cubicBezTo>
                <a:cubicBezTo>
                  <a:pt x="1929" y="1648"/>
                  <a:pt x="1929" y="1648"/>
                  <a:pt x="1929" y="1648"/>
                </a:cubicBezTo>
                <a:cubicBezTo>
                  <a:pt x="1939" y="1684"/>
                  <a:pt x="1945" y="1719"/>
                  <a:pt x="1952" y="1755"/>
                </a:cubicBezTo>
                <a:close/>
                <a:moveTo>
                  <a:pt x="1926" y="1628"/>
                </a:moveTo>
                <a:cubicBezTo>
                  <a:pt x="1848" y="1641"/>
                  <a:pt x="1848" y="1641"/>
                  <a:pt x="1848" y="1641"/>
                </a:cubicBezTo>
                <a:cubicBezTo>
                  <a:pt x="1848" y="1641"/>
                  <a:pt x="1848" y="1641"/>
                  <a:pt x="1848" y="1641"/>
                </a:cubicBezTo>
                <a:cubicBezTo>
                  <a:pt x="1845" y="1638"/>
                  <a:pt x="1845" y="1638"/>
                  <a:pt x="1845" y="1638"/>
                </a:cubicBezTo>
                <a:cubicBezTo>
                  <a:pt x="1825" y="1538"/>
                  <a:pt x="1825" y="1538"/>
                  <a:pt x="1825" y="1538"/>
                </a:cubicBezTo>
                <a:cubicBezTo>
                  <a:pt x="1822" y="1535"/>
                  <a:pt x="1822" y="1535"/>
                  <a:pt x="1822" y="1535"/>
                </a:cubicBezTo>
                <a:cubicBezTo>
                  <a:pt x="1825" y="1535"/>
                  <a:pt x="1825" y="1535"/>
                  <a:pt x="1825" y="1535"/>
                </a:cubicBezTo>
                <a:cubicBezTo>
                  <a:pt x="1900" y="1522"/>
                  <a:pt x="1900" y="1522"/>
                  <a:pt x="1900" y="1522"/>
                </a:cubicBezTo>
                <a:cubicBezTo>
                  <a:pt x="1910" y="1557"/>
                  <a:pt x="1916" y="1593"/>
                  <a:pt x="1926" y="1628"/>
                </a:cubicBezTo>
                <a:close/>
                <a:moveTo>
                  <a:pt x="1897" y="1502"/>
                </a:moveTo>
                <a:cubicBezTo>
                  <a:pt x="1822" y="1515"/>
                  <a:pt x="1822" y="1515"/>
                  <a:pt x="1822" y="1515"/>
                </a:cubicBezTo>
                <a:cubicBezTo>
                  <a:pt x="1819" y="1515"/>
                  <a:pt x="1819" y="1515"/>
                  <a:pt x="1819" y="1515"/>
                </a:cubicBezTo>
                <a:cubicBezTo>
                  <a:pt x="1819" y="1512"/>
                  <a:pt x="1819" y="1512"/>
                  <a:pt x="1819" y="1512"/>
                </a:cubicBezTo>
                <a:cubicBezTo>
                  <a:pt x="1796" y="1412"/>
                  <a:pt x="1796" y="1412"/>
                  <a:pt x="1796" y="1412"/>
                </a:cubicBezTo>
                <a:cubicBezTo>
                  <a:pt x="1796" y="1408"/>
                  <a:pt x="1796" y="1408"/>
                  <a:pt x="1796" y="1408"/>
                </a:cubicBezTo>
                <a:cubicBezTo>
                  <a:pt x="1800" y="1408"/>
                  <a:pt x="1800" y="1408"/>
                  <a:pt x="1800" y="1408"/>
                </a:cubicBezTo>
                <a:cubicBezTo>
                  <a:pt x="1867" y="1395"/>
                  <a:pt x="1867" y="1395"/>
                  <a:pt x="1867" y="1395"/>
                </a:cubicBezTo>
                <a:cubicBezTo>
                  <a:pt x="1877" y="1431"/>
                  <a:pt x="1887" y="1463"/>
                  <a:pt x="1897" y="1502"/>
                </a:cubicBezTo>
                <a:close/>
                <a:moveTo>
                  <a:pt x="1861" y="1376"/>
                </a:moveTo>
                <a:cubicBezTo>
                  <a:pt x="1793" y="1389"/>
                  <a:pt x="1793" y="1389"/>
                  <a:pt x="1793" y="1389"/>
                </a:cubicBezTo>
                <a:cubicBezTo>
                  <a:pt x="1793" y="1389"/>
                  <a:pt x="1793" y="1389"/>
                  <a:pt x="1793" y="1389"/>
                </a:cubicBezTo>
                <a:cubicBezTo>
                  <a:pt x="1790" y="1386"/>
                  <a:pt x="1790" y="1386"/>
                  <a:pt x="1790" y="1386"/>
                </a:cubicBezTo>
                <a:cubicBezTo>
                  <a:pt x="1770" y="1285"/>
                  <a:pt x="1770" y="1285"/>
                  <a:pt x="1770" y="1285"/>
                </a:cubicBezTo>
                <a:cubicBezTo>
                  <a:pt x="1770" y="1282"/>
                  <a:pt x="1770" y="1282"/>
                  <a:pt x="1770" y="1282"/>
                </a:cubicBezTo>
                <a:cubicBezTo>
                  <a:pt x="1770" y="1282"/>
                  <a:pt x="1770" y="1282"/>
                  <a:pt x="1770" y="1282"/>
                </a:cubicBezTo>
                <a:cubicBezTo>
                  <a:pt x="1829" y="1272"/>
                  <a:pt x="1829" y="1272"/>
                  <a:pt x="1829" y="1272"/>
                </a:cubicBezTo>
                <a:cubicBezTo>
                  <a:pt x="1842" y="1305"/>
                  <a:pt x="1851" y="1340"/>
                  <a:pt x="1861" y="1376"/>
                </a:cubicBezTo>
                <a:close/>
                <a:moveTo>
                  <a:pt x="1822" y="1253"/>
                </a:moveTo>
                <a:cubicBezTo>
                  <a:pt x="1767" y="1263"/>
                  <a:pt x="1767" y="1263"/>
                  <a:pt x="1767" y="1263"/>
                </a:cubicBezTo>
                <a:cubicBezTo>
                  <a:pt x="1764" y="1263"/>
                  <a:pt x="1764" y="1263"/>
                  <a:pt x="1764" y="1263"/>
                </a:cubicBezTo>
                <a:cubicBezTo>
                  <a:pt x="1764" y="1259"/>
                  <a:pt x="1764" y="1259"/>
                  <a:pt x="1764" y="1259"/>
                </a:cubicBezTo>
                <a:cubicBezTo>
                  <a:pt x="1741" y="1159"/>
                  <a:pt x="1741" y="1159"/>
                  <a:pt x="1741" y="1159"/>
                </a:cubicBezTo>
                <a:cubicBezTo>
                  <a:pt x="1741" y="1156"/>
                  <a:pt x="1741" y="1156"/>
                  <a:pt x="1741" y="1156"/>
                </a:cubicBezTo>
                <a:cubicBezTo>
                  <a:pt x="1745" y="1156"/>
                  <a:pt x="1745" y="1156"/>
                  <a:pt x="1745" y="1156"/>
                </a:cubicBezTo>
                <a:cubicBezTo>
                  <a:pt x="1780" y="1149"/>
                  <a:pt x="1780" y="1149"/>
                  <a:pt x="1780" y="1149"/>
                </a:cubicBezTo>
                <a:cubicBezTo>
                  <a:pt x="1787" y="1159"/>
                  <a:pt x="1790" y="1166"/>
                  <a:pt x="1793" y="1175"/>
                </a:cubicBezTo>
                <a:cubicBezTo>
                  <a:pt x="1803" y="1201"/>
                  <a:pt x="1812" y="1227"/>
                  <a:pt x="1822" y="1253"/>
                </a:cubicBezTo>
                <a:close/>
                <a:moveTo>
                  <a:pt x="1774" y="1130"/>
                </a:moveTo>
                <a:cubicBezTo>
                  <a:pt x="1741" y="1137"/>
                  <a:pt x="1741" y="1137"/>
                  <a:pt x="1741" y="1137"/>
                </a:cubicBezTo>
                <a:cubicBezTo>
                  <a:pt x="1738" y="1137"/>
                  <a:pt x="1738" y="1137"/>
                  <a:pt x="1738" y="1137"/>
                </a:cubicBezTo>
                <a:cubicBezTo>
                  <a:pt x="1738" y="1133"/>
                  <a:pt x="1738" y="1133"/>
                  <a:pt x="1738" y="1133"/>
                </a:cubicBezTo>
                <a:cubicBezTo>
                  <a:pt x="1715" y="1036"/>
                  <a:pt x="1715" y="1036"/>
                  <a:pt x="1715" y="1036"/>
                </a:cubicBezTo>
                <a:cubicBezTo>
                  <a:pt x="1715" y="1030"/>
                  <a:pt x="1715" y="1030"/>
                  <a:pt x="1715" y="1030"/>
                </a:cubicBezTo>
                <a:cubicBezTo>
                  <a:pt x="1719" y="1030"/>
                  <a:pt x="1719" y="1030"/>
                  <a:pt x="1719" y="1030"/>
                </a:cubicBezTo>
                <a:cubicBezTo>
                  <a:pt x="1722" y="1030"/>
                  <a:pt x="1722" y="1030"/>
                  <a:pt x="1722" y="1030"/>
                </a:cubicBezTo>
                <a:cubicBezTo>
                  <a:pt x="1741" y="1062"/>
                  <a:pt x="1757" y="1094"/>
                  <a:pt x="1774" y="1130"/>
                </a:cubicBezTo>
                <a:close/>
                <a:moveTo>
                  <a:pt x="1712" y="1010"/>
                </a:moveTo>
                <a:cubicBezTo>
                  <a:pt x="1712" y="1010"/>
                  <a:pt x="1712" y="1010"/>
                  <a:pt x="1712" y="1010"/>
                </a:cubicBezTo>
                <a:cubicBezTo>
                  <a:pt x="1709" y="1007"/>
                  <a:pt x="1709" y="1007"/>
                  <a:pt x="1709" y="1007"/>
                </a:cubicBezTo>
                <a:cubicBezTo>
                  <a:pt x="1709" y="1007"/>
                  <a:pt x="1709" y="1007"/>
                  <a:pt x="1709" y="1007"/>
                </a:cubicBezTo>
                <a:cubicBezTo>
                  <a:pt x="1712" y="1010"/>
                  <a:pt x="1712" y="1010"/>
                  <a:pt x="1712" y="1010"/>
                </a:cubicBezTo>
                <a:close/>
                <a:moveTo>
                  <a:pt x="1622" y="871"/>
                </a:moveTo>
                <a:cubicBezTo>
                  <a:pt x="1560" y="881"/>
                  <a:pt x="1560" y="881"/>
                  <a:pt x="1560" y="881"/>
                </a:cubicBezTo>
                <a:cubicBezTo>
                  <a:pt x="1557" y="881"/>
                  <a:pt x="1557" y="881"/>
                  <a:pt x="1557" y="881"/>
                </a:cubicBezTo>
                <a:cubicBezTo>
                  <a:pt x="1557" y="878"/>
                  <a:pt x="1557" y="878"/>
                  <a:pt x="1557" y="878"/>
                </a:cubicBezTo>
                <a:cubicBezTo>
                  <a:pt x="1534" y="771"/>
                  <a:pt x="1534" y="771"/>
                  <a:pt x="1534" y="771"/>
                </a:cubicBezTo>
                <a:cubicBezTo>
                  <a:pt x="1563" y="800"/>
                  <a:pt x="1592" y="835"/>
                  <a:pt x="1622" y="871"/>
                </a:cubicBezTo>
                <a:close/>
                <a:moveTo>
                  <a:pt x="1511" y="751"/>
                </a:moveTo>
                <a:cubicBezTo>
                  <a:pt x="1541" y="881"/>
                  <a:pt x="1541" y="881"/>
                  <a:pt x="1541" y="881"/>
                </a:cubicBezTo>
                <a:cubicBezTo>
                  <a:pt x="1541" y="884"/>
                  <a:pt x="1541" y="884"/>
                  <a:pt x="1541" y="884"/>
                </a:cubicBezTo>
                <a:cubicBezTo>
                  <a:pt x="1537" y="884"/>
                  <a:pt x="1537" y="884"/>
                  <a:pt x="1537" y="884"/>
                </a:cubicBezTo>
                <a:cubicBezTo>
                  <a:pt x="1469" y="894"/>
                  <a:pt x="1469" y="894"/>
                  <a:pt x="1469" y="894"/>
                </a:cubicBezTo>
                <a:cubicBezTo>
                  <a:pt x="1469" y="894"/>
                  <a:pt x="1469" y="894"/>
                  <a:pt x="1469" y="894"/>
                </a:cubicBezTo>
                <a:cubicBezTo>
                  <a:pt x="1466" y="890"/>
                  <a:pt x="1466" y="890"/>
                  <a:pt x="1466" y="890"/>
                </a:cubicBezTo>
                <a:cubicBezTo>
                  <a:pt x="1424" y="680"/>
                  <a:pt x="1424" y="680"/>
                  <a:pt x="1424" y="680"/>
                </a:cubicBezTo>
                <a:cubicBezTo>
                  <a:pt x="1453" y="703"/>
                  <a:pt x="1482" y="725"/>
                  <a:pt x="1511" y="751"/>
                </a:cubicBezTo>
                <a:close/>
                <a:moveTo>
                  <a:pt x="1405" y="670"/>
                </a:moveTo>
                <a:cubicBezTo>
                  <a:pt x="1450" y="894"/>
                  <a:pt x="1450" y="894"/>
                  <a:pt x="1450" y="894"/>
                </a:cubicBezTo>
                <a:cubicBezTo>
                  <a:pt x="1453" y="897"/>
                  <a:pt x="1453" y="897"/>
                  <a:pt x="1453" y="897"/>
                </a:cubicBezTo>
                <a:cubicBezTo>
                  <a:pt x="1450" y="897"/>
                  <a:pt x="1450" y="897"/>
                  <a:pt x="1450" y="897"/>
                </a:cubicBezTo>
                <a:cubicBezTo>
                  <a:pt x="1382" y="907"/>
                  <a:pt x="1382" y="907"/>
                  <a:pt x="1382" y="907"/>
                </a:cubicBezTo>
                <a:cubicBezTo>
                  <a:pt x="1379" y="907"/>
                  <a:pt x="1379" y="907"/>
                  <a:pt x="1379" y="907"/>
                </a:cubicBezTo>
                <a:cubicBezTo>
                  <a:pt x="1379" y="903"/>
                  <a:pt x="1379" y="903"/>
                  <a:pt x="1379" y="903"/>
                </a:cubicBezTo>
                <a:cubicBezTo>
                  <a:pt x="1320" y="625"/>
                  <a:pt x="1320" y="625"/>
                  <a:pt x="1320" y="625"/>
                </a:cubicBezTo>
                <a:cubicBezTo>
                  <a:pt x="1346" y="638"/>
                  <a:pt x="1376" y="651"/>
                  <a:pt x="1405" y="670"/>
                </a:cubicBezTo>
                <a:close/>
                <a:moveTo>
                  <a:pt x="1301" y="619"/>
                </a:moveTo>
                <a:cubicBezTo>
                  <a:pt x="1363" y="907"/>
                  <a:pt x="1363" y="907"/>
                  <a:pt x="1363" y="907"/>
                </a:cubicBezTo>
                <a:cubicBezTo>
                  <a:pt x="1363" y="910"/>
                  <a:pt x="1363" y="910"/>
                  <a:pt x="1363" y="910"/>
                </a:cubicBezTo>
                <a:cubicBezTo>
                  <a:pt x="1359" y="910"/>
                  <a:pt x="1359" y="910"/>
                  <a:pt x="1359" y="910"/>
                </a:cubicBezTo>
                <a:cubicBezTo>
                  <a:pt x="1291" y="920"/>
                  <a:pt x="1291" y="920"/>
                  <a:pt x="1291" y="920"/>
                </a:cubicBezTo>
                <a:cubicBezTo>
                  <a:pt x="1288" y="923"/>
                  <a:pt x="1288" y="923"/>
                  <a:pt x="1288" y="923"/>
                </a:cubicBezTo>
                <a:cubicBezTo>
                  <a:pt x="1288" y="916"/>
                  <a:pt x="1288" y="916"/>
                  <a:pt x="1288" y="916"/>
                </a:cubicBezTo>
                <a:cubicBezTo>
                  <a:pt x="1220" y="596"/>
                  <a:pt x="1220" y="596"/>
                  <a:pt x="1220" y="596"/>
                </a:cubicBezTo>
                <a:cubicBezTo>
                  <a:pt x="1249" y="602"/>
                  <a:pt x="1275" y="609"/>
                  <a:pt x="1301" y="619"/>
                </a:cubicBezTo>
                <a:close/>
                <a:moveTo>
                  <a:pt x="1204" y="593"/>
                </a:moveTo>
                <a:cubicBezTo>
                  <a:pt x="1272" y="920"/>
                  <a:pt x="1272" y="920"/>
                  <a:pt x="1272" y="920"/>
                </a:cubicBezTo>
                <a:cubicBezTo>
                  <a:pt x="1272" y="923"/>
                  <a:pt x="1272" y="923"/>
                  <a:pt x="1272" y="923"/>
                </a:cubicBezTo>
                <a:cubicBezTo>
                  <a:pt x="1269" y="923"/>
                  <a:pt x="1269" y="923"/>
                  <a:pt x="1269" y="923"/>
                </a:cubicBezTo>
                <a:cubicBezTo>
                  <a:pt x="1201" y="936"/>
                  <a:pt x="1201" y="936"/>
                  <a:pt x="1201" y="936"/>
                </a:cubicBezTo>
                <a:cubicBezTo>
                  <a:pt x="1198" y="936"/>
                  <a:pt x="1198" y="936"/>
                  <a:pt x="1198" y="936"/>
                </a:cubicBezTo>
                <a:cubicBezTo>
                  <a:pt x="1198" y="933"/>
                  <a:pt x="1198" y="933"/>
                  <a:pt x="1198" y="933"/>
                </a:cubicBezTo>
                <a:cubicBezTo>
                  <a:pt x="1126" y="583"/>
                  <a:pt x="1126" y="583"/>
                  <a:pt x="1126" y="583"/>
                </a:cubicBezTo>
                <a:cubicBezTo>
                  <a:pt x="1152" y="586"/>
                  <a:pt x="1178" y="586"/>
                  <a:pt x="1204" y="593"/>
                </a:cubicBezTo>
                <a:close/>
                <a:moveTo>
                  <a:pt x="1107" y="583"/>
                </a:moveTo>
                <a:cubicBezTo>
                  <a:pt x="1181" y="933"/>
                  <a:pt x="1181" y="933"/>
                  <a:pt x="1181" y="933"/>
                </a:cubicBezTo>
                <a:cubicBezTo>
                  <a:pt x="1181" y="939"/>
                  <a:pt x="1181" y="939"/>
                  <a:pt x="1181" y="939"/>
                </a:cubicBezTo>
                <a:cubicBezTo>
                  <a:pt x="1178" y="939"/>
                  <a:pt x="1178" y="939"/>
                  <a:pt x="1178" y="939"/>
                </a:cubicBezTo>
                <a:cubicBezTo>
                  <a:pt x="1110" y="949"/>
                  <a:pt x="1110" y="949"/>
                  <a:pt x="1110" y="949"/>
                </a:cubicBezTo>
                <a:cubicBezTo>
                  <a:pt x="1107" y="949"/>
                  <a:pt x="1107" y="949"/>
                  <a:pt x="1107" y="949"/>
                </a:cubicBezTo>
                <a:cubicBezTo>
                  <a:pt x="1107" y="946"/>
                  <a:pt x="1107" y="946"/>
                  <a:pt x="1107" y="946"/>
                </a:cubicBezTo>
                <a:cubicBezTo>
                  <a:pt x="1032" y="586"/>
                  <a:pt x="1032" y="586"/>
                  <a:pt x="1032" y="586"/>
                </a:cubicBezTo>
                <a:cubicBezTo>
                  <a:pt x="1058" y="583"/>
                  <a:pt x="1084" y="583"/>
                  <a:pt x="1107" y="583"/>
                </a:cubicBezTo>
                <a:close/>
                <a:moveTo>
                  <a:pt x="1016" y="589"/>
                </a:moveTo>
                <a:cubicBezTo>
                  <a:pt x="1091" y="949"/>
                  <a:pt x="1091" y="949"/>
                  <a:pt x="1091" y="949"/>
                </a:cubicBezTo>
                <a:cubicBezTo>
                  <a:pt x="1091" y="952"/>
                  <a:pt x="1091" y="952"/>
                  <a:pt x="1091" y="952"/>
                </a:cubicBezTo>
                <a:cubicBezTo>
                  <a:pt x="1087" y="952"/>
                  <a:pt x="1087" y="952"/>
                  <a:pt x="1087" y="952"/>
                </a:cubicBezTo>
                <a:cubicBezTo>
                  <a:pt x="1019" y="962"/>
                  <a:pt x="1019" y="962"/>
                  <a:pt x="1019" y="962"/>
                </a:cubicBezTo>
                <a:cubicBezTo>
                  <a:pt x="1016" y="962"/>
                  <a:pt x="1016" y="962"/>
                  <a:pt x="1016" y="962"/>
                </a:cubicBezTo>
                <a:cubicBezTo>
                  <a:pt x="1016" y="958"/>
                  <a:pt x="1016" y="958"/>
                  <a:pt x="1016" y="958"/>
                </a:cubicBezTo>
                <a:cubicBezTo>
                  <a:pt x="942" y="606"/>
                  <a:pt x="942" y="606"/>
                  <a:pt x="942" y="606"/>
                </a:cubicBezTo>
                <a:cubicBezTo>
                  <a:pt x="942" y="606"/>
                  <a:pt x="942" y="606"/>
                  <a:pt x="942" y="606"/>
                </a:cubicBezTo>
                <a:cubicBezTo>
                  <a:pt x="968" y="599"/>
                  <a:pt x="990" y="593"/>
                  <a:pt x="1016" y="589"/>
                </a:cubicBezTo>
                <a:close/>
                <a:moveTo>
                  <a:pt x="926" y="609"/>
                </a:moveTo>
                <a:cubicBezTo>
                  <a:pt x="997" y="962"/>
                  <a:pt x="997" y="962"/>
                  <a:pt x="997" y="962"/>
                </a:cubicBezTo>
                <a:cubicBezTo>
                  <a:pt x="997" y="965"/>
                  <a:pt x="997" y="965"/>
                  <a:pt x="997" y="965"/>
                </a:cubicBezTo>
                <a:cubicBezTo>
                  <a:pt x="997" y="965"/>
                  <a:pt x="997" y="965"/>
                  <a:pt x="997" y="965"/>
                </a:cubicBezTo>
                <a:cubicBezTo>
                  <a:pt x="926" y="975"/>
                  <a:pt x="926" y="975"/>
                  <a:pt x="926" y="975"/>
                </a:cubicBezTo>
                <a:cubicBezTo>
                  <a:pt x="922" y="978"/>
                  <a:pt x="922" y="978"/>
                  <a:pt x="922" y="978"/>
                </a:cubicBezTo>
                <a:cubicBezTo>
                  <a:pt x="922" y="975"/>
                  <a:pt x="922" y="975"/>
                  <a:pt x="922" y="975"/>
                </a:cubicBezTo>
                <a:cubicBezTo>
                  <a:pt x="854" y="635"/>
                  <a:pt x="854" y="635"/>
                  <a:pt x="854" y="635"/>
                </a:cubicBezTo>
                <a:cubicBezTo>
                  <a:pt x="877" y="625"/>
                  <a:pt x="900" y="619"/>
                  <a:pt x="926" y="609"/>
                </a:cubicBezTo>
                <a:close/>
                <a:moveTo>
                  <a:pt x="838" y="641"/>
                </a:moveTo>
                <a:cubicBezTo>
                  <a:pt x="906" y="975"/>
                  <a:pt x="906" y="975"/>
                  <a:pt x="906" y="975"/>
                </a:cubicBezTo>
                <a:cubicBezTo>
                  <a:pt x="906" y="978"/>
                  <a:pt x="906" y="978"/>
                  <a:pt x="906" y="978"/>
                </a:cubicBezTo>
                <a:cubicBezTo>
                  <a:pt x="903" y="981"/>
                  <a:pt x="903" y="981"/>
                  <a:pt x="903" y="981"/>
                </a:cubicBezTo>
                <a:cubicBezTo>
                  <a:pt x="832" y="991"/>
                  <a:pt x="832" y="991"/>
                  <a:pt x="832" y="991"/>
                </a:cubicBezTo>
                <a:cubicBezTo>
                  <a:pt x="829" y="991"/>
                  <a:pt x="829" y="991"/>
                  <a:pt x="829" y="991"/>
                </a:cubicBezTo>
                <a:cubicBezTo>
                  <a:pt x="829" y="988"/>
                  <a:pt x="829" y="988"/>
                  <a:pt x="829" y="988"/>
                </a:cubicBezTo>
                <a:cubicBezTo>
                  <a:pt x="767" y="677"/>
                  <a:pt x="767" y="677"/>
                  <a:pt x="767" y="677"/>
                </a:cubicBezTo>
                <a:cubicBezTo>
                  <a:pt x="790" y="664"/>
                  <a:pt x="812" y="651"/>
                  <a:pt x="838" y="641"/>
                </a:cubicBezTo>
                <a:close/>
                <a:moveTo>
                  <a:pt x="751" y="687"/>
                </a:moveTo>
                <a:cubicBezTo>
                  <a:pt x="812" y="991"/>
                  <a:pt x="812" y="991"/>
                  <a:pt x="812" y="991"/>
                </a:cubicBezTo>
                <a:cubicBezTo>
                  <a:pt x="812" y="994"/>
                  <a:pt x="812" y="994"/>
                  <a:pt x="812" y="994"/>
                </a:cubicBezTo>
                <a:cubicBezTo>
                  <a:pt x="809" y="994"/>
                  <a:pt x="809" y="994"/>
                  <a:pt x="809" y="994"/>
                </a:cubicBezTo>
                <a:cubicBezTo>
                  <a:pt x="738" y="1004"/>
                  <a:pt x="738" y="1004"/>
                  <a:pt x="738" y="1004"/>
                </a:cubicBezTo>
                <a:cubicBezTo>
                  <a:pt x="735" y="1004"/>
                  <a:pt x="735" y="1004"/>
                  <a:pt x="735" y="1004"/>
                </a:cubicBezTo>
                <a:cubicBezTo>
                  <a:pt x="735" y="1001"/>
                  <a:pt x="735" y="1001"/>
                  <a:pt x="735" y="1001"/>
                </a:cubicBezTo>
                <a:cubicBezTo>
                  <a:pt x="680" y="729"/>
                  <a:pt x="680" y="729"/>
                  <a:pt x="680" y="729"/>
                </a:cubicBezTo>
                <a:cubicBezTo>
                  <a:pt x="702" y="712"/>
                  <a:pt x="725" y="700"/>
                  <a:pt x="751" y="687"/>
                </a:cubicBezTo>
                <a:close/>
                <a:moveTo>
                  <a:pt x="667" y="742"/>
                </a:moveTo>
                <a:cubicBezTo>
                  <a:pt x="718" y="1004"/>
                  <a:pt x="718" y="1004"/>
                  <a:pt x="718" y="1004"/>
                </a:cubicBezTo>
                <a:cubicBezTo>
                  <a:pt x="718" y="1007"/>
                  <a:pt x="718" y="1007"/>
                  <a:pt x="718" y="1007"/>
                </a:cubicBezTo>
                <a:cubicBezTo>
                  <a:pt x="715" y="1007"/>
                  <a:pt x="715" y="1007"/>
                  <a:pt x="715" y="1007"/>
                </a:cubicBezTo>
                <a:cubicBezTo>
                  <a:pt x="644" y="1020"/>
                  <a:pt x="644" y="1020"/>
                  <a:pt x="644" y="1020"/>
                </a:cubicBezTo>
                <a:cubicBezTo>
                  <a:pt x="641" y="1020"/>
                  <a:pt x="641" y="1020"/>
                  <a:pt x="641" y="1020"/>
                </a:cubicBezTo>
                <a:cubicBezTo>
                  <a:pt x="641" y="1017"/>
                  <a:pt x="641" y="1017"/>
                  <a:pt x="641" y="1017"/>
                </a:cubicBezTo>
                <a:cubicBezTo>
                  <a:pt x="599" y="800"/>
                  <a:pt x="599" y="800"/>
                  <a:pt x="599" y="800"/>
                </a:cubicBezTo>
                <a:cubicBezTo>
                  <a:pt x="618" y="780"/>
                  <a:pt x="641" y="761"/>
                  <a:pt x="667" y="742"/>
                </a:cubicBezTo>
                <a:close/>
                <a:moveTo>
                  <a:pt x="583" y="816"/>
                </a:moveTo>
                <a:cubicBezTo>
                  <a:pt x="621" y="1020"/>
                  <a:pt x="621" y="1020"/>
                  <a:pt x="621" y="1020"/>
                </a:cubicBezTo>
                <a:cubicBezTo>
                  <a:pt x="625" y="1023"/>
                  <a:pt x="625" y="1023"/>
                  <a:pt x="625" y="1023"/>
                </a:cubicBezTo>
                <a:cubicBezTo>
                  <a:pt x="621" y="1023"/>
                  <a:pt x="621" y="1023"/>
                  <a:pt x="621" y="1023"/>
                </a:cubicBezTo>
                <a:cubicBezTo>
                  <a:pt x="547" y="1033"/>
                  <a:pt x="547" y="1033"/>
                  <a:pt x="547" y="1033"/>
                </a:cubicBezTo>
                <a:cubicBezTo>
                  <a:pt x="547" y="1033"/>
                  <a:pt x="547" y="1033"/>
                  <a:pt x="547" y="1033"/>
                </a:cubicBezTo>
                <a:cubicBezTo>
                  <a:pt x="544" y="1030"/>
                  <a:pt x="544" y="1030"/>
                  <a:pt x="544" y="1030"/>
                </a:cubicBezTo>
                <a:cubicBezTo>
                  <a:pt x="518" y="890"/>
                  <a:pt x="518" y="890"/>
                  <a:pt x="518" y="890"/>
                </a:cubicBezTo>
                <a:cubicBezTo>
                  <a:pt x="537" y="865"/>
                  <a:pt x="560" y="839"/>
                  <a:pt x="583" y="816"/>
                </a:cubicBezTo>
                <a:close/>
                <a:moveTo>
                  <a:pt x="505" y="913"/>
                </a:moveTo>
                <a:cubicBezTo>
                  <a:pt x="527" y="1033"/>
                  <a:pt x="527" y="1033"/>
                  <a:pt x="527" y="1033"/>
                </a:cubicBezTo>
                <a:cubicBezTo>
                  <a:pt x="527" y="1036"/>
                  <a:pt x="527" y="1036"/>
                  <a:pt x="527" y="1036"/>
                </a:cubicBezTo>
                <a:cubicBezTo>
                  <a:pt x="524" y="1036"/>
                  <a:pt x="524" y="1036"/>
                  <a:pt x="524" y="1036"/>
                </a:cubicBezTo>
                <a:cubicBezTo>
                  <a:pt x="453" y="1049"/>
                  <a:pt x="453" y="1049"/>
                  <a:pt x="453" y="1049"/>
                </a:cubicBezTo>
                <a:cubicBezTo>
                  <a:pt x="450" y="1049"/>
                  <a:pt x="450" y="1049"/>
                  <a:pt x="450" y="1049"/>
                </a:cubicBezTo>
                <a:cubicBezTo>
                  <a:pt x="450" y="1046"/>
                  <a:pt x="450" y="1046"/>
                  <a:pt x="450" y="1046"/>
                </a:cubicBezTo>
                <a:cubicBezTo>
                  <a:pt x="443" y="1014"/>
                  <a:pt x="443" y="1014"/>
                  <a:pt x="443" y="1014"/>
                </a:cubicBezTo>
                <a:cubicBezTo>
                  <a:pt x="460" y="978"/>
                  <a:pt x="482" y="946"/>
                  <a:pt x="505" y="913"/>
                </a:cubicBezTo>
                <a:close/>
                <a:moveTo>
                  <a:pt x="1563" y="900"/>
                </a:moveTo>
                <a:cubicBezTo>
                  <a:pt x="1634" y="890"/>
                  <a:pt x="1634" y="890"/>
                  <a:pt x="1634" y="890"/>
                </a:cubicBezTo>
                <a:cubicBezTo>
                  <a:pt x="1651" y="913"/>
                  <a:pt x="1667" y="936"/>
                  <a:pt x="1683" y="962"/>
                </a:cubicBezTo>
                <a:cubicBezTo>
                  <a:pt x="1693" y="1010"/>
                  <a:pt x="1693" y="1010"/>
                  <a:pt x="1693" y="1010"/>
                </a:cubicBezTo>
                <a:cubicBezTo>
                  <a:pt x="1693" y="1014"/>
                  <a:pt x="1693" y="1014"/>
                  <a:pt x="1693" y="1014"/>
                </a:cubicBezTo>
                <a:cubicBezTo>
                  <a:pt x="1693" y="1014"/>
                  <a:pt x="1693" y="1014"/>
                  <a:pt x="1693" y="1014"/>
                </a:cubicBezTo>
                <a:cubicBezTo>
                  <a:pt x="1592" y="1030"/>
                  <a:pt x="1592" y="1030"/>
                  <a:pt x="1592" y="1030"/>
                </a:cubicBezTo>
                <a:cubicBezTo>
                  <a:pt x="1589" y="1030"/>
                  <a:pt x="1589" y="1030"/>
                  <a:pt x="1589" y="1030"/>
                </a:cubicBezTo>
                <a:cubicBezTo>
                  <a:pt x="1589" y="1026"/>
                  <a:pt x="1589" y="1026"/>
                  <a:pt x="1589" y="1026"/>
                </a:cubicBezTo>
                <a:cubicBezTo>
                  <a:pt x="1560" y="903"/>
                  <a:pt x="1560" y="903"/>
                  <a:pt x="1560" y="903"/>
                </a:cubicBezTo>
                <a:cubicBezTo>
                  <a:pt x="1560" y="900"/>
                  <a:pt x="1560" y="900"/>
                  <a:pt x="1560" y="900"/>
                </a:cubicBezTo>
                <a:cubicBezTo>
                  <a:pt x="1563" y="900"/>
                  <a:pt x="1563" y="900"/>
                  <a:pt x="1563" y="900"/>
                </a:cubicBezTo>
                <a:close/>
                <a:moveTo>
                  <a:pt x="1476" y="913"/>
                </a:moveTo>
                <a:cubicBezTo>
                  <a:pt x="1541" y="903"/>
                  <a:pt x="1541" y="903"/>
                  <a:pt x="1541" y="903"/>
                </a:cubicBezTo>
                <a:cubicBezTo>
                  <a:pt x="1544" y="903"/>
                  <a:pt x="1544" y="903"/>
                  <a:pt x="1544" y="903"/>
                </a:cubicBezTo>
                <a:cubicBezTo>
                  <a:pt x="1544" y="907"/>
                  <a:pt x="1544" y="907"/>
                  <a:pt x="1544" y="907"/>
                </a:cubicBezTo>
                <a:cubicBezTo>
                  <a:pt x="1573" y="1030"/>
                  <a:pt x="1573" y="1030"/>
                  <a:pt x="1573" y="1030"/>
                </a:cubicBezTo>
                <a:cubicBezTo>
                  <a:pt x="1573" y="1033"/>
                  <a:pt x="1573" y="1033"/>
                  <a:pt x="1573" y="1033"/>
                </a:cubicBezTo>
                <a:cubicBezTo>
                  <a:pt x="1570" y="1033"/>
                  <a:pt x="1570" y="1033"/>
                  <a:pt x="1570" y="1033"/>
                </a:cubicBezTo>
                <a:cubicBezTo>
                  <a:pt x="1502" y="1046"/>
                  <a:pt x="1502" y="1046"/>
                  <a:pt x="1502" y="1046"/>
                </a:cubicBezTo>
                <a:cubicBezTo>
                  <a:pt x="1499" y="1046"/>
                  <a:pt x="1499" y="1046"/>
                  <a:pt x="1499" y="1046"/>
                </a:cubicBezTo>
                <a:cubicBezTo>
                  <a:pt x="1499" y="1043"/>
                  <a:pt x="1499" y="1043"/>
                  <a:pt x="1499" y="1043"/>
                </a:cubicBezTo>
                <a:cubicBezTo>
                  <a:pt x="1473" y="916"/>
                  <a:pt x="1473" y="916"/>
                  <a:pt x="1473" y="916"/>
                </a:cubicBezTo>
                <a:cubicBezTo>
                  <a:pt x="1473" y="913"/>
                  <a:pt x="1473" y="913"/>
                  <a:pt x="1473" y="913"/>
                </a:cubicBezTo>
                <a:cubicBezTo>
                  <a:pt x="1476" y="913"/>
                  <a:pt x="1476" y="913"/>
                  <a:pt x="1476" y="913"/>
                </a:cubicBezTo>
                <a:close/>
                <a:moveTo>
                  <a:pt x="1385" y="926"/>
                </a:moveTo>
                <a:cubicBezTo>
                  <a:pt x="1453" y="916"/>
                  <a:pt x="1453" y="916"/>
                  <a:pt x="1453" y="916"/>
                </a:cubicBezTo>
                <a:cubicBezTo>
                  <a:pt x="1456" y="916"/>
                  <a:pt x="1456" y="916"/>
                  <a:pt x="1456" y="916"/>
                </a:cubicBezTo>
                <a:cubicBezTo>
                  <a:pt x="1456" y="920"/>
                  <a:pt x="1456" y="920"/>
                  <a:pt x="1456" y="920"/>
                </a:cubicBezTo>
                <a:cubicBezTo>
                  <a:pt x="1482" y="1043"/>
                  <a:pt x="1482" y="1043"/>
                  <a:pt x="1482" y="1043"/>
                </a:cubicBezTo>
                <a:cubicBezTo>
                  <a:pt x="1482" y="1046"/>
                  <a:pt x="1482" y="1046"/>
                  <a:pt x="1482" y="1046"/>
                </a:cubicBezTo>
                <a:cubicBezTo>
                  <a:pt x="1482" y="1049"/>
                  <a:pt x="1482" y="1049"/>
                  <a:pt x="1482" y="1049"/>
                </a:cubicBezTo>
                <a:cubicBezTo>
                  <a:pt x="1414" y="1059"/>
                  <a:pt x="1414" y="1059"/>
                  <a:pt x="1414" y="1059"/>
                </a:cubicBezTo>
                <a:cubicBezTo>
                  <a:pt x="1411" y="1059"/>
                  <a:pt x="1411" y="1059"/>
                  <a:pt x="1411" y="1059"/>
                </a:cubicBezTo>
                <a:cubicBezTo>
                  <a:pt x="1411" y="1056"/>
                  <a:pt x="1411" y="1056"/>
                  <a:pt x="1411" y="1056"/>
                </a:cubicBezTo>
                <a:cubicBezTo>
                  <a:pt x="1385" y="933"/>
                  <a:pt x="1385" y="933"/>
                  <a:pt x="1385" y="933"/>
                </a:cubicBezTo>
                <a:cubicBezTo>
                  <a:pt x="1382" y="926"/>
                  <a:pt x="1382" y="926"/>
                  <a:pt x="1382" y="926"/>
                </a:cubicBezTo>
                <a:cubicBezTo>
                  <a:pt x="1385" y="926"/>
                  <a:pt x="1385" y="926"/>
                  <a:pt x="1385" y="926"/>
                </a:cubicBezTo>
                <a:close/>
                <a:moveTo>
                  <a:pt x="1295" y="942"/>
                </a:moveTo>
                <a:cubicBezTo>
                  <a:pt x="1363" y="929"/>
                  <a:pt x="1363" y="929"/>
                  <a:pt x="1363" y="929"/>
                </a:cubicBezTo>
                <a:cubicBezTo>
                  <a:pt x="1366" y="929"/>
                  <a:pt x="1366" y="929"/>
                  <a:pt x="1366" y="929"/>
                </a:cubicBezTo>
                <a:cubicBezTo>
                  <a:pt x="1366" y="933"/>
                  <a:pt x="1366" y="933"/>
                  <a:pt x="1366" y="933"/>
                </a:cubicBezTo>
                <a:cubicBezTo>
                  <a:pt x="1392" y="1059"/>
                  <a:pt x="1392" y="1059"/>
                  <a:pt x="1392" y="1059"/>
                </a:cubicBezTo>
                <a:cubicBezTo>
                  <a:pt x="1395" y="1062"/>
                  <a:pt x="1395" y="1062"/>
                  <a:pt x="1395" y="1062"/>
                </a:cubicBezTo>
                <a:cubicBezTo>
                  <a:pt x="1392" y="1062"/>
                  <a:pt x="1392" y="1062"/>
                  <a:pt x="1392" y="1062"/>
                </a:cubicBezTo>
                <a:cubicBezTo>
                  <a:pt x="1324" y="1072"/>
                  <a:pt x="1324" y="1072"/>
                  <a:pt x="1324" y="1072"/>
                </a:cubicBezTo>
                <a:cubicBezTo>
                  <a:pt x="1320" y="1072"/>
                  <a:pt x="1320" y="1072"/>
                  <a:pt x="1320" y="1072"/>
                </a:cubicBezTo>
                <a:cubicBezTo>
                  <a:pt x="1320" y="1069"/>
                  <a:pt x="1320" y="1069"/>
                  <a:pt x="1320" y="1069"/>
                </a:cubicBezTo>
                <a:cubicBezTo>
                  <a:pt x="1295" y="946"/>
                  <a:pt x="1295" y="946"/>
                  <a:pt x="1295" y="946"/>
                </a:cubicBezTo>
                <a:cubicBezTo>
                  <a:pt x="1295" y="942"/>
                  <a:pt x="1295" y="942"/>
                  <a:pt x="1295" y="942"/>
                </a:cubicBezTo>
                <a:cubicBezTo>
                  <a:pt x="1295" y="942"/>
                  <a:pt x="1295" y="942"/>
                  <a:pt x="1295" y="942"/>
                </a:cubicBezTo>
                <a:close/>
                <a:moveTo>
                  <a:pt x="1204" y="955"/>
                </a:moveTo>
                <a:cubicBezTo>
                  <a:pt x="1275" y="942"/>
                  <a:pt x="1275" y="942"/>
                  <a:pt x="1275" y="942"/>
                </a:cubicBezTo>
                <a:cubicBezTo>
                  <a:pt x="1275" y="946"/>
                  <a:pt x="1275" y="946"/>
                  <a:pt x="1275" y="946"/>
                </a:cubicBezTo>
                <a:cubicBezTo>
                  <a:pt x="1278" y="949"/>
                  <a:pt x="1278" y="949"/>
                  <a:pt x="1278" y="949"/>
                </a:cubicBezTo>
                <a:cubicBezTo>
                  <a:pt x="1304" y="1072"/>
                  <a:pt x="1304" y="1072"/>
                  <a:pt x="1304" y="1072"/>
                </a:cubicBezTo>
                <a:cubicBezTo>
                  <a:pt x="1304" y="1075"/>
                  <a:pt x="1304" y="1075"/>
                  <a:pt x="1304" y="1075"/>
                </a:cubicBezTo>
                <a:cubicBezTo>
                  <a:pt x="1301" y="1075"/>
                  <a:pt x="1301" y="1075"/>
                  <a:pt x="1301" y="1075"/>
                </a:cubicBezTo>
                <a:cubicBezTo>
                  <a:pt x="1233" y="1088"/>
                  <a:pt x="1233" y="1088"/>
                  <a:pt x="1233" y="1088"/>
                </a:cubicBezTo>
                <a:cubicBezTo>
                  <a:pt x="1230" y="1088"/>
                  <a:pt x="1230" y="1088"/>
                  <a:pt x="1230" y="1088"/>
                </a:cubicBezTo>
                <a:cubicBezTo>
                  <a:pt x="1230" y="1085"/>
                  <a:pt x="1230" y="1085"/>
                  <a:pt x="1230" y="1085"/>
                </a:cubicBezTo>
                <a:cubicBezTo>
                  <a:pt x="1204" y="958"/>
                  <a:pt x="1204" y="958"/>
                  <a:pt x="1204" y="958"/>
                </a:cubicBezTo>
                <a:cubicBezTo>
                  <a:pt x="1204" y="955"/>
                  <a:pt x="1204" y="955"/>
                  <a:pt x="1204" y="955"/>
                </a:cubicBezTo>
                <a:cubicBezTo>
                  <a:pt x="1204" y="955"/>
                  <a:pt x="1204" y="955"/>
                  <a:pt x="1204" y="955"/>
                </a:cubicBezTo>
                <a:close/>
                <a:moveTo>
                  <a:pt x="1113" y="968"/>
                </a:moveTo>
                <a:cubicBezTo>
                  <a:pt x="1185" y="958"/>
                  <a:pt x="1185" y="958"/>
                  <a:pt x="1185" y="958"/>
                </a:cubicBezTo>
                <a:cubicBezTo>
                  <a:pt x="1185" y="958"/>
                  <a:pt x="1185" y="958"/>
                  <a:pt x="1185" y="958"/>
                </a:cubicBezTo>
                <a:cubicBezTo>
                  <a:pt x="1188" y="962"/>
                  <a:pt x="1188" y="962"/>
                  <a:pt x="1188" y="962"/>
                </a:cubicBezTo>
                <a:cubicBezTo>
                  <a:pt x="1214" y="1088"/>
                  <a:pt x="1214" y="1088"/>
                  <a:pt x="1214" y="1088"/>
                </a:cubicBezTo>
                <a:cubicBezTo>
                  <a:pt x="1214" y="1091"/>
                  <a:pt x="1214" y="1091"/>
                  <a:pt x="1214" y="1091"/>
                </a:cubicBezTo>
                <a:cubicBezTo>
                  <a:pt x="1210" y="1091"/>
                  <a:pt x="1210" y="1091"/>
                  <a:pt x="1210" y="1091"/>
                </a:cubicBezTo>
                <a:cubicBezTo>
                  <a:pt x="1142" y="1101"/>
                  <a:pt x="1142" y="1101"/>
                  <a:pt x="1142" y="1101"/>
                </a:cubicBezTo>
                <a:cubicBezTo>
                  <a:pt x="1139" y="1101"/>
                  <a:pt x="1139" y="1101"/>
                  <a:pt x="1139" y="1101"/>
                </a:cubicBezTo>
                <a:cubicBezTo>
                  <a:pt x="1139" y="1098"/>
                  <a:pt x="1139" y="1098"/>
                  <a:pt x="1139" y="1098"/>
                </a:cubicBezTo>
                <a:cubicBezTo>
                  <a:pt x="1113" y="971"/>
                  <a:pt x="1113" y="971"/>
                  <a:pt x="1113" y="971"/>
                </a:cubicBezTo>
                <a:cubicBezTo>
                  <a:pt x="1110" y="968"/>
                  <a:pt x="1110" y="968"/>
                  <a:pt x="1110" y="968"/>
                </a:cubicBezTo>
                <a:cubicBezTo>
                  <a:pt x="1113" y="968"/>
                  <a:pt x="1113" y="968"/>
                  <a:pt x="1113" y="968"/>
                </a:cubicBezTo>
                <a:close/>
                <a:moveTo>
                  <a:pt x="1023" y="981"/>
                </a:moveTo>
                <a:cubicBezTo>
                  <a:pt x="1091" y="971"/>
                  <a:pt x="1091" y="971"/>
                  <a:pt x="1091" y="971"/>
                </a:cubicBezTo>
                <a:cubicBezTo>
                  <a:pt x="1094" y="971"/>
                  <a:pt x="1094" y="971"/>
                  <a:pt x="1094" y="971"/>
                </a:cubicBezTo>
                <a:cubicBezTo>
                  <a:pt x="1094" y="975"/>
                  <a:pt x="1094" y="975"/>
                  <a:pt x="1094" y="975"/>
                </a:cubicBezTo>
                <a:cubicBezTo>
                  <a:pt x="1120" y="1101"/>
                  <a:pt x="1120" y="1101"/>
                  <a:pt x="1120" y="1101"/>
                </a:cubicBezTo>
                <a:cubicBezTo>
                  <a:pt x="1123" y="1104"/>
                  <a:pt x="1123" y="1104"/>
                  <a:pt x="1123" y="1104"/>
                </a:cubicBezTo>
                <a:cubicBezTo>
                  <a:pt x="1120" y="1104"/>
                  <a:pt x="1120" y="1104"/>
                  <a:pt x="1120" y="1104"/>
                </a:cubicBezTo>
                <a:cubicBezTo>
                  <a:pt x="1049" y="1117"/>
                  <a:pt x="1049" y="1117"/>
                  <a:pt x="1049" y="1117"/>
                </a:cubicBezTo>
                <a:cubicBezTo>
                  <a:pt x="1045" y="1117"/>
                  <a:pt x="1045" y="1117"/>
                  <a:pt x="1045" y="1117"/>
                </a:cubicBezTo>
                <a:cubicBezTo>
                  <a:pt x="1045" y="1114"/>
                  <a:pt x="1045" y="1114"/>
                  <a:pt x="1045" y="1114"/>
                </a:cubicBezTo>
                <a:cubicBezTo>
                  <a:pt x="1019" y="988"/>
                  <a:pt x="1019" y="988"/>
                  <a:pt x="1019" y="988"/>
                </a:cubicBezTo>
                <a:cubicBezTo>
                  <a:pt x="1019" y="984"/>
                  <a:pt x="1019" y="984"/>
                  <a:pt x="1019" y="984"/>
                </a:cubicBezTo>
                <a:cubicBezTo>
                  <a:pt x="1023" y="981"/>
                  <a:pt x="1023" y="981"/>
                  <a:pt x="1023" y="981"/>
                </a:cubicBezTo>
                <a:close/>
                <a:moveTo>
                  <a:pt x="929" y="997"/>
                </a:moveTo>
                <a:cubicBezTo>
                  <a:pt x="1000" y="984"/>
                  <a:pt x="1000" y="984"/>
                  <a:pt x="1000" y="984"/>
                </a:cubicBezTo>
                <a:cubicBezTo>
                  <a:pt x="1003" y="984"/>
                  <a:pt x="1003" y="984"/>
                  <a:pt x="1003" y="984"/>
                </a:cubicBezTo>
                <a:cubicBezTo>
                  <a:pt x="1003" y="988"/>
                  <a:pt x="1003" y="988"/>
                  <a:pt x="1003" y="988"/>
                </a:cubicBezTo>
                <a:cubicBezTo>
                  <a:pt x="1029" y="1117"/>
                  <a:pt x="1029" y="1117"/>
                  <a:pt x="1029" y="1117"/>
                </a:cubicBezTo>
                <a:cubicBezTo>
                  <a:pt x="1029" y="1120"/>
                  <a:pt x="1029" y="1120"/>
                  <a:pt x="1029" y="1120"/>
                </a:cubicBezTo>
                <a:cubicBezTo>
                  <a:pt x="1026" y="1120"/>
                  <a:pt x="1026" y="1120"/>
                  <a:pt x="1026" y="1120"/>
                </a:cubicBezTo>
                <a:cubicBezTo>
                  <a:pt x="958" y="1130"/>
                  <a:pt x="958" y="1130"/>
                  <a:pt x="958" y="1130"/>
                </a:cubicBezTo>
                <a:cubicBezTo>
                  <a:pt x="955" y="1130"/>
                  <a:pt x="955" y="1130"/>
                  <a:pt x="955" y="1130"/>
                </a:cubicBezTo>
                <a:cubicBezTo>
                  <a:pt x="955" y="1127"/>
                  <a:pt x="955" y="1127"/>
                  <a:pt x="955" y="1127"/>
                </a:cubicBezTo>
                <a:cubicBezTo>
                  <a:pt x="929" y="1001"/>
                  <a:pt x="929" y="1001"/>
                  <a:pt x="929" y="1001"/>
                </a:cubicBezTo>
                <a:cubicBezTo>
                  <a:pt x="926" y="997"/>
                  <a:pt x="926" y="997"/>
                  <a:pt x="926" y="997"/>
                </a:cubicBezTo>
                <a:cubicBezTo>
                  <a:pt x="929" y="997"/>
                  <a:pt x="929" y="997"/>
                  <a:pt x="929" y="997"/>
                </a:cubicBezTo>
                <a:close/>
                <a:moveTo>
                  <a:pt x="835" y="1010"/>
                </a:moveTo>
                <a:cubicBezTo>
                  <a:pt x="906" y="1001"/>
                  <a:pt x="906" y="1001"/>
                  <a:pt x="906" y="1001"/>
                </a:cubicBezTo>
                <a:cubicBezTo>
                  <a:pt x="909" y="1001"/>
                  <a:pt x="909" y="1001"/>
                  <a:pt x="909" y="1001"/>
                </a:cubicBezTo>
                <a:cubicBezTo>
                  <a:pt x="909" y="1004"/>
                  <a:pt x="909" y="1004"/>
                  <a:pt x="909" y="1004"/>
                </a:cubicBezTo>
                <a:cubicBezTo>
                  <a:pt x="935" y="1130"/>
                  <a:pt x="935" y="1130"/>
                  <a:pt x="935" y="1130"/>
                </a:cubicBezTo>
                <a:cubicBezTo>
                  <a:pt x="939" y="1133"/>
                  <a:pt x="939" y="1133"/>
                  <a:pt x="939" y="1133"/>
                </a:cubicBezTo>
                <a:cubicBezTo>
                  <a:pt x="935" y="1133"/>
                  <a:pt x="935" y="1133"/>
                  <a:pt x="935" y="1133"/>
                </a:cubicBezTo>
                <a:cubicBezTo>
                  <a:pt x="864" y="1146"/>
                  <a:pt x="864" y="1146"/>
                  <a:pt x="864" y="1146"/>
                </a:cubicBezTo>
                <a:cubicBezTo>
                  <a:pt x="861" y="1146"/>
                  <a:pt x="861" y="1146"/>
                  <a:pt x="861" y="1146"/>
                </a:cubicBezTo>
                <a:cubicBezTo>
                  <a:pt x="861" y="1143"/>
                  <a:pt x="861" y="1143"/>
                  <a:pt x="861" y="1143"/>
                </a:cubicBezTo>
                <a:cubicBezTo>
                  <a:pt x="835" y="1014"/>
                  <a:pt x="835" y="1014"/>
                  <a:pt x="835" y="1014"/>
                </a:cubicBezTo>
                <a:cubicBezTo>
                  <a:pt x="835" y="1010"/>
                  <a:pt x="835" y="1010"/>
                  <a:pt x="835" y="1010"/>
                </a:cubicBezTo>
                <a:cubicBezTo>
                  <a:pt x="835" y="1010"/>
                  <a:pt x="835" y="1010"/>
                  <a:pt x="835" y="1010"/>
                </a:cubicBezTo>
                <a:close/>
                <a:moveTo>
                  <a:pt x="741" y="1026"/>
                </a:moveTo>
                <a:cubicBezTo>
                  <a:pt x="812" y="1014"/>
                  <a:pt x="812" y="1014"/>
                  <a:pt x="812" y="1014"/>
                </a:cubicBezTo>
                <a:cubicBezTo>
                  <a:pt x="816" y="1014"/>
                  <a:pt x="816" y="1014"/>
                  <a:pt x="816" y="1014"/>
                </a:cubicBezTo>
                <a:cubicBezTo>
                  <a:pt x="816" y="1017"/>
                  <a:pt x="816" y="1017"/>
                  <a:pt x="816" y="1017"/>
                </a:cubicBezTo>
                <a:cubicBezTo>
                  <a:pt x="841" y="1146"/>
                  <a:pt x="841" y="1146"/>
                  <a:pt x="841" y="1146"/>
                </a:cubicBezTo>
                <a:cubicBezTo>
                  <a:pt x="845" y="1149"/>
                  <a:pt x="845" y="1149"/>
                  <a:pt x="845" y="1149"/>
                </a:cubicBezTo>
                <a:cubicBezTo>
                  <a:pt x="841" y="1149"/>
                  <a:pt x="841" y="1149"/>
                  <a:pt x="841" y="1149"/>
                </a:cubicBezTo>
                <a:cubicBezTo>
                  <a:pt x="770" y="1159"/>
                  <a:pt x="770" y="1159"/>
                  <a:pt x="770" y="1159"/>
                </a:cubicBezTo>
                <a:cubicBezTo>
                  <a:pt x="767" y="1162"/>
                  <a:pt x="767" y="1162"/>
                  <a:pt x="767" y="1162"/>
                </a:cubicBezTo>
                <a:cubicBezTo>
                  <a:pt x="767" y="1159"/>
                  <a:pt x="767" y="1159"/>
                  <a:pt x="767" y="1159"/>
                </a:cubicBezTo>
                <a:cubicBezTo>
                  <a:pt x="741" y="1030"/>
                  <a:pt x="741" y="1030"/>
                  <a:pt x="741" y="1030"/>
                </a:cubicBezTo>
                <a:cubicBezTo>
                  <a:pt x="741" y="1026"/>
                  <a:pt x="741" y="1026"/>
                  <a:pt x="741" y="1026"/>
                </a:cubicBezTo>
                <a:cubicBezTo>
                  <a:pt x="741" y="1026"/>
                  <a:pt x="741" y="1026"/>
                  <a:pt x="741" y="1026"/>
                </a:cubicBezTo>
                <a:close/>
                <a:moveTo>
                  <a:pt x="647" y="1039"/>
                </a:moveTo>
                <a:cubicBezTo>
                  <a:pt x="718" y="1030"/>
                  <a:pt x="718" y="1030"/>
                  <a:pt x="718" y="1030"/>
                </a:cubicBezTo>
                <a:cubicBezTo>
                  <a:pt x="722" y="1030"/>
                  <a:pt x="722" y="1030"/>
                  <a:pt x="722" y="1030"/>
                </a:cubicBezTo>
                <a:cubicBezTo>
                  <a:pt x="722" y="1033"/>
                  <a:pt x="722" y="1033"/>
                  <a:pt x="722" y="1033"/>
                </a:cubicBezTo>
                <a:cubicBezTo>
                  <a:pt x="748" y="1159"/>
                  <a:pt x="748" y="1159"/>
                  <a:pt x="748" y="1159"/>
                </a:cubicBezTo>
                <a:cubicBezTo>
                  <a:pt x="748" y="1162"/>
                  <a:pt x="748" y="1162"/>
                  <a:pt x="748" y="1162"/>
                </a:cubicBezTo>
                <a:cubicBezTo>
                  <a:pt x="748" y="1166"/>
                  <a:pt x="748" y="1166"/>
                  <a:pt x="748" y="1166"/>
                </a:cubicBezTo>
                <a:cubicBezTo>
                  <a:pt x="673" y="1175"/>
                  <a:pt x="673" y="1175"/>
                  <a:pt x="673" y="1175"/>
                </a:cubicBezTo>
                <a:cubicBezTo>
                  <a:pt x="673" y="1175"/>
                  <a:pt x="673" y="1175"/>
                  <a:pt x="673" y="1175"/>
                </a:cubicBezTo>
                <a:cubicBezTo>
                  <a:pt x="670" y="1172"/>
                  <a:pt x="670" y="1172"/>
                  <a:pt x="670" y="1172"/>
                </a:cubicBezTo>
                <a:cubicBezTo>
                  <a:pt x="647" y="1043"/>
                  <a:pt x="647" y="1043"/>
                  <a:pt x="647" y="1043"/>
                </a:cubicBezTo>
                <a:cubicBezTo>
                  <a:pt x="644" y="1039"/>
                  <a:pt x="644" y="1039"/>
                  <a:pt x="644" y="1039"/>
                </a:cubicBezTo>
                <a:cubicBezTo>
                  <a:pt x="647" y="1039"/>
                  <a:pt x="647" y="1039"/>
                  <a:pt x="647" y="1039"/>
                </a:cubicBezTo>
                <a:close/>
                <a:moveTo>
                  <a:pt x="553" y="1056"/>
                </a:moveTo>
                <a:cubicBezTo>
                  <a:pt x="625" y="1043"/>
                  <a:pt x="625" y="1043"/>
                  <a:pt x="625" y="1043"/>
                </a:cubicBezTo>
                <a:cubicBezTo>
                  <a:pt x="628" y="1043"/>
                  <a:pt x="628" y="1043"/>
                  <a:pt x="628" y="1043"/>
                </a:cubicBezTo>
                <a:cubicBezTo>
                  <a:pt x="628" y="1046"/>
                  <a:pt x="628" y="1046"/>
                  <a:pt x="628" y="1046"/>
                </a:cubicBezTo>
                <a:cubicBezTo>
                  <a:pt x="654" y="1175"/>
                  <a:pt x="654" y="1175"/>
                  <a:pt x="654" y="1175"/>
                </a:cubicBezTo>
                <a:cubicBezTo>
                  <a:pt x="654" y="1179"/>
                  <a:pt x="654" y="1179"/>
                  <a:pt x="654" y="1179"/>
                </a:cubicBezTo>
                <a:cubicBezTo>
                  <a:pt x="651" y="1179"/>
                  <a:pt x="651" y="1179"/>
                  <a:pt x="651" y="1179"/>
                </a:cubicBezTo>
                <a:cubicBezTo>
                  <a:pt x="579" y="1192"/>
                  <a:pt x="579" y="1192"/>
                  <a:pt x="579" y="1192"/>
                </a:cubicBezTo>
                <a:cubicBezTo>
                  <a:pt x="576" y="1192"/>
                  <a:pt x="576" y="1192"/>
                  <a:pt x="576" y="1192"/>
                </a:cubicBezTo>
                <a:cubicBezTo>
                  <a:pt x="576" y="1188"/>
                  <a:pt x="576" y="1188"/>
                  <a:pt x="576" y="1188"/>
                </a:cubicBezTo>
                <a:cubicBezTo>
                  <a:pt x="550" y="1059"/>
                  <a:pt x="550" y="1059"/>
                  <a:pt x="550" y="1059"/>
                </a:cubicBezTo>
                <a:cubicBezTo>
                  <a:pt x="550" y="1056"/>
                  <a:pt x="550" y="1056"/>
                  <a:pt x="550" y="1056"/>
                </a:cubicBezTo>
                <a:cubicBezTo>
                  <a:pt x="553" y="1056"/>
                  <a:pt x="553" y="1056"/>
                  <a:pt x="553" y="1056"/>
                </a:cubicBezTo>
                <a:close/>
                <a:moveTo>
                  <a:pt x="456" y="1069"/>
                </a:moveTo>
                <a:cubicBezTo>
                  <a:pt x="527" y="1059"/>
                  <a:pt x="527" y="1059"/>
                  <a:pt x="527" y="1059"/>
                </a:cubicBezTo>
                <a:cubicBezTo>
                  <a:pt x="531" y="1059"/>
                  <a:pt x="531" y="1059"/>
                  <a:pt x="531" y="1059"/>
                </a:cubicBezTo>
                <a:cubicBezTo>
                  <a:pt x="531" y="1062"/>
                  <a:pt x="531" y="1062"/>
                  <a:pt x="531" y="1062"/>
                </a:cubicBezTo>
                <a:cubicBezTo>
                  <a:pt x="557" y="1192"/>
                  <a:pt x="557" y="1192"/>
                  <a:pt x="557" y="1192"/>
                </a:cubicBezTo>
                <a:cubicBezTo>
                  <a:pt x="557" y="1195"/>
                  <a:pt x="557" y="1195"/>
                  <a:pt x="557" y="1195"/>
                </a:cubicBezTo>
                <a:cubicBezTo>
                  <a:pt x="557" y="1195"/>
                  <a:pt x="557" y="1195"/>
                  <a:pt x="557" y="1195"/>
                </a:cubicBezTo>
                <a:cubicBezTo>
                  <a:pt x="482" y="1204"/>
                  <a:pt x="482" y="1204"/>
                  <a:pt x="482" y="1204"/>
                </a:cubicBezTo>
                <a:cubicBezTo>
                  <a:pt x="479" y="1208"/>
                  <a:pt x="479" y="1208"/>
                  <a:pt x="479" y="1208"/>
                </a:cubicBezTo>
                <a:cubicBezTo>
                  <a:pt x="479" y="1204"/>
                  <a:pt x="479" y="1204"/>
                  <a:pt x="479" y="1204"/>
                </a:cubicBezTo>
                <a:cubicBezTo>
                  <a:pt x="453" y="1072"/>
                  <a:pt x="453" y="1072"/>
                  <a:pt x="453" y="1072"/>
                </a:cubicBezTo>
                <a:cubicBezTo>
                  <a:pt x="453" y="1069"/>
                  <a:pt x="453" y="1069"/>
                  <a:pt x="453" y="1069"/>
                </a:cubicBezTo>
                <a:cubicBezTo>
                  <a:pt x="456" y="1069"/>
                  <a:pt x="456" y="1069"/>
                  <a:pt x="456" y="1069"/>
                </a:cubicBezTo>
                <a:close/>
                <a:moveTo>
                  <a:pt x="2130" y="3227"/>
                </a:moveTo>
                <a:cubicBezTo>
                  <a:pt x="2065" y="3244"/>
                  <a:pt x="2065" y="3244"/>
                  <a:pt x="2065" y="3244"/>
                </a:cubicBezTo>
                <a:cubicBezTo>
                  <a:pt x="2062" y="3244"/>
                  <a:pt x="2062" y="3244"/>
                  <a:pt x="2062" y="3244"/>
                </a:cubicBezTo>
                <a:cubicBezTo>
                  <a:pt x="2062" y="3240"/>
                  <a:pt x="2062" y="3240"/>
                  <a:pt x="2062" y="3240"/>
                </a:cubicBezTo>
                <a:cubicBezTo>
                  <a:pt x="2039" y="3133"/>
                  <a:pt x="2039" y="3133"/>
                  <a:pt x="2039" y="3133"/>
                </a:cubicBezTo>
                <a:cubicBezTo>
                  <a:pt x="2036" y="3130"/>
                  <a:pt x="2036" y="3130"/>
                  <a:pt x="2036" y="3130"/>
                </a:cubicBezTo>
                <a:cubicBezTo>
                  <a:pt x="2039" y="3130"/>
                  <a:pt x="2039" y="3130"/>
                  <a:pt x="2039" y="3130"/>
                </a:cubicBezTo>
                <a:cubicBezTo>
                  <a:pt x="2120" y="3111"/>
                  <a:pt x="2120" y="3111"/>
                  <a:pt x="2120" y="3111"/>
                </a:cubicBezTo>
                <a:cubicBezTo>
                  <a:pt x="2123" y="3153"/>
                  <a:pt x="2126" y="3192"/>
                  <a:pt x="2130" y="3227"/>
                </a:cubicBezTo>
                <a:close/>
                <a:moveTo>
                  <a:pt x="2120" y="3088"/>
                </a:moveTo>
                <a:cubicBezTo>
                  <a:pt x="2036" y="3111"/>
                  <a:pt x="2036" y="3111"/>
                  <a:pt x="2036" y="3111"/>
                </a:cubicBezTo>
                <a:cubicBezTo>
                  <a:pt x="2033" y="3111"/>
                  <a:pt x="2033" y="3111"/>
                  <a:pt x="2033" y="3111"/>
                </a:cubicBezTo>
                <a:cubicBezTo>
                  <a:pt x="2033" y="3108"/>
                  <a:pt x="2033" y="3108"/>
                  <a:pt x="2033" y="3108"/>
                </a:cubicBezTo>
                <a:cubicBezTo>
                  <a:pt x="2010" y="3001"/>
                  <a:pt x="2010" y="3001"/>
                  <a:pt x="2010" y="3001"/>
                </a:cubicBezTo>
                <a:cubicBezTo>
                  <a:pt x="2007" y="2998"/>
                  <a:pt x="2007" y="2998"/>
                  <a:pt x="2007" y="2998"/>
                </a:cubicBezTo>
                <a:cubicBezTo>
                  <a:pt x="2010" y="2998"/>
                  <a:pt x="2010" y="2998"/>
                  <a:pt x="2010" y="2998"/>
                </a:cubicBezTo>
                <a:cubicBezTo>
                  <a:pt x="2110" y="2972"/>
                  <a:pt x="2110" y="2972"/>
                  <a:pt x="2110" y="2972"/>
                </a:cubicBezTo>
                <a:cubicBezTo>
                  <a:pt x="2113" y="3014"/>
                  <a:pt x="2117" y="3053"/>
                  <a:pt x="2120" y="3088"/>
                </a:cubicBezTo>
                <a:close/>
                <a:moveTo>
                  <a:pt x="2088" y="2842"/>
                </a:moveTo>
                <a:cubicBezTo>
                  <a:pt x="2104" y="2917"/>
                  <a:pt x="2104" y="2917"/>
                  <a:pt x="2104" y="2917"/>
                </a:cubicBezTo>
                <a:cubicBezTo>
                  <a:pt x="2107" y="2949"/>
                  <a:pt x="2107" y="2949"/>
                  <a:pt x="2107" y="2949"/>
                </a:cubicBezTo>
                <a:cubicBezTo>
                  <a:pt x="2007" y="2975"/>
                  <a:pt x="2007" y="2975"/>
                  <a:pt x="2007" y="2975"/>
                </a:cubicBezTo>
                <a:cubicBezTo>
                  <a:pt x="2003" y="2975"/>
                  <a:pt x="2003" y="2975"/>
                  <a:pt x="2003" y="2975"/>
                </a:cubicBezTo>
                <a:cubicBezTo>
                  <a:pt x="2003" y="2972"/>
                  <a:pt x="2003" y="2972"/>
                  <a:pt x="2003" y="2972"/>
                </a:cubicBezTo>
                <a:cubicBezTo>
                  <a:pt x="1981" y="2868"/>
                  <a:pt x="1981" y="2868"/>
                  <a:pt x="1981" y="2868"/>
                </a:cubicBezTo>
                <a:cubicBezTo>
                  <a:pt x="1981" y="2862"/>
                  <a:pt x="1981" y="2862"/>
                  <a:pt x="1981" y="2862"/>
                </a:cubicBezTo>
                <a:cubicBezTo>
                  <a:pt x="1981" y="2862"/>
                  <a:pt x="1981" y="2862"/>
                  <a:pt x="1981" y="2862"/>
                </a:cubicBezTo>
                <a:cubicBezTo>
                  <a:pt x="2084" y="2839"/>
                  <a:pt x="2084" y="2839"/>
                  <a:pt x="2084" y="2839"/>
                </a:cubicBezTo>
                <a:cubicBezTo>
                  <a:pt x="2088" y="2839"/>
                  <a:pt x="2088" y="2839"/>
                  <a:pt x="2088" y="2839"/>
                </a:cubicBezTo>
                <a:cubicBezTo>
                  <a:pt x="2088" y="2842"/>
                  <a:pt x="2088" y="2842"/>
                  <a:pt x="2088" y="2842"/>
                </a:cubicBezTo>
                <a:close/>
                <a:moveTo>
                  <a:pt x="2058" y="2710"/>
                </a:moveTo>
                <a:cubicBezTo>
                  <a:pt x="2081" y="2813"/>
                  <a:pt x="2081" y="2813"/>
                  <a:pt x="2081" y="2813"/>
                </a:cubicBezTo>
                <a:cubicBezTo>
                  <a:pt x="2081" y="2816"/>
                  <a:pt x="2081" y="2816"/>
                  <a:pt x="2081" y="2816"/>
                </a:cubicBezTo>
                <a:cubicBezTo>
                  <a:pt x="2081" y="2816"/>
                  <a:pt x="2081" y="2816"/>
                  <a:pt x="2081" y="2816"/>
                </a:cubicBezTo>
                <a:cubicBezTo>
                  <a:pt x="1978" y="2842"/>
                  <a:pt x="1978" y="2842"/>
                  <a:pt x="1978" y="2842"/>
                </a:cubicBezTo>
                <a:cubicBezTo>
                  <a:pt x="1974" y="2842"/>
                  <a:pt x="1974" y="2842"/>
                  <a:pt x="1974" y="2842"/>
                </a:cubicBezTo>
                <a:cubicBezTo>
                  <a:pt x="1974" y="2839"/>
                  <a:pt x="1974" y="2839"/>
                  <a:pt x="1974" y="2839"/>
                </a:cubicBezTo>
                <a:cubicBezTo>
                  <a:pt x="1952" y="2732"/>
                  <a:pt x="1952" y="2732"/>
                  <a:pt x="1952" y="2732"/>
                </a:cubicBezTo>
                <a:cubicBezTo>
                  <a:pt x="1952" y="2729"/>
                  <a:pt x="1952" y="2729"/>
                  <a:pt x="1952" y="2729"/>
                </a:cubicBezTo>
                <a:cubicBezTo>
                  <a:pt x="1955" y="2729"/>
                  <a:pt x="1955" y="2729"/>
                  <a:pt x="1955" y="2729"/>
                </a:cubicBezTo>
                <a:cubicBezTo>
                  <a:pt x="2055" y="2706"/>
                  <a:pt x="2055" y="2706"/>
                  <a:pt x="2055" y="2706"/>
                </a:cubicBezTo>
                <a:cubicBezTo>
                  <a:pt x="2058" y="2706"/>
                  <a:pt x="2058" y="2706"/>
                  <a:pt x="2058" y="2706"/>
                </a:cubicBezTo>
                <a:cubicBezTo>
                  <a:pt x="2058" y="2710"/>
                  <a:pt x="2058" y="2710"/>
                  <a:pt x="2058" y="2710"/>
                </a:cubicBezTo>
                <a:close/>
                <a:moveTo>
                  <a:pt x="2029" y="2577"/>
                </a:moveTo>
                <a:cubicBezTo>
                  <a:pt x="2052" y="2680"/>
                  <a:pt x="2052" y="2680"/>
                  <a:pt x="2052" y="2680"/>
                </a:cubicBezTo>
                <a:cubicBezTo>
                  <a:pt x="2055" y="2684"/>
                  <a:pt x="2055" y="2684"/>
                  <a:pt x="2055" y="2684"/>
                </a:cubicBezTo>
                <a:cubicBezTo>
                  <a:pt x="2052" y="2684"/>
                  <a:pt x="2052" y="2684"/>
                  <a:pt x="2052" y="2684"/>
                </a:cubicBezTo>
                <a:cubicBezTo>
                  <a:pt x="1948" y="2710"/>
                  <a:pt x="1948" y="2710"/>
                  <a:pt x="1948" y="2710"/>
                </a:cubicBezTo>
                <a:cubicBezTo>
                  <a:pt x="1948" y="2710"/>
                  <a:pt x="1948" y="2710"/>
                  <a:pt x="1948" y="2710"/>
                </a:cubicBezTo>
                <a:cubicBezTo>
                  <a:pt x="1945" y="2706"/>
                  <a:pt x="1945" y="2706"/>
                  <a:pt x="1945" y="2706"/>
                </a:cubicBezTo>
                <a:cubicBezTo>
                  <a:pt x="1923" y="2603"/>
                  <a:pt x="1923" y="2603"/>
                  <a:pt x="1923" y="2603"/>
                </a:cubicBezTo>
                <a:cubicBezTo>
                  <a:pt x="1923" y="2596"/>
                  <a:pt x="1923" y="2596"/>
                  <a:pt x="1923" y="2596"/>
                </a:cubicBezTo>
                <a:cubicBezTo>
                  <a:pt x="1926" y="2596"/>
                  <a:pt x="1926" y="2596"/>
                  <a:pt x="1926" y="2596"/>
                </a:cubicBezTo>
                <a:cubicBezTo>
                  <a:pt x="2026" y="2574"/>
                  <a:pt x="2026" y="2574"/>
                  <a:pt x="2026" y="2574"/>
                </a:cubicBezTo>
                <a:cubicBezTo>
                  <a:pt x="2029" y="2574"/>
                  <a:pt x="2029" y="2574"/>
                  <a:pt x="2029" y="2574"/>
                </a:cubicBezTo>
                <a:cubicBezTo>
                  <a:pt x="2029" y="2577"/>
                  <a:pt x="2029" y="2577"/>
                  <a:pt x="2029" y="2577"/>
                </a:cubicBezTo>
                <a:close/>
                <a:moveTo>
                  <a:pt x="2003" y="2444"/>
                </a:moveTo>
                <a:cubicBezTo>
                  <a:pt x="2026" y="2548"/>
                  <a:pt x="2026" y="2548"/>
                  <a:pt x="2026" y="2548"/>
                </a:cubicBezTo>
                <a:cubicBezTo>
                  <a:pt x="2026" y="2551"/>
                  <a:pt x="2026" y="2551"/>
                  <a:pt x="2026" y="2551"/>
                </a:cubicBezTo>
                <a:cubicBezTo>
                  <a:pt x="2023" y="2554"/>
                  <a:pt x="2023" y="2554"/>
                  <a:pt x="2023" y="2554"/>
                </a:cubicBezTo>
                <a:cubicBezTo>
                  <a:pt x="1923" y="2577"/>
                  <a:pt x="1923" y="2577"/>
                  <a:pt x="1923" y="2577"/>
                </a:cubicBezTo>
                <a:cubicBezTo>
                  <a:pt x="1919" y="2577"/>
                  <a:pt x="1919" y="2577"/>
                  <a:pt x="1919" y="2577"/>
                </a:cubicBezTo>
                <a:cubicBezTo>
                  <a:pt x="1919" y="2574"/>
                  <a:pt x="1919" y="2574"/>
                  <a:pt x="1919" y="2574"/>
                </a:cubicBezTo>
                <a:cubicBezTo>
                  <a:pt x="1897" y="2470"/>
                  <a:pt x="1897" y="2470"/>
                  <a:pt x="1897" y="2470"/>
                </a:cubicBezTo>
                <a:cubicBezTo>
                  <a:pt x="1893" y="2464"/>
                  <a:pt x="1893" y="2464"/>
                  <a:pt x="1893" y="2464"/>
                </a:cubicBezTo>
                <a:cubicBezTo>
                  <a:pt x="1897" y="2464"/>
                  <a:pt x="1897" y="2464"/>
                  <a:pt x="1897" y="2464"/>
                </a:cubicBezTo>
                <a:cubicBezTo>
                  <a:pt x="2000" y="2441"/>
                  <a:pt x="2000" y="2441"/>
                  <a:pt x="2000" y="2441"/>
                </a:cubicBezTo>
                <a:cubicBezTo>
                  <a:pt x="2000" y="2441"/>
                  <a:pt x="2000" y="2441"/>
                  <a:pt x="2000" y="2441"/>
                </a:cubicBezTo>
                <a:cubicBezTo>
                  <a:pt x="2003" y="2444"/>
                  <a:pt x="2003" y="2444"/>
                  <a:pt x="2003" y="2444"/>
                </a:cubicBezTo>
                <a:close/>
                <a:moveTo>
                  <a:pt x="1974" y="2315"/>
                </a:moveTo>
                <a:cubicBezTo>
                  <a:pt x="1997" y="2418"/>
                  <a:pt x="1997" y="2418"/>
                  <a:pt x="1997" y="2418"/>
                </a:cubicBezTo>
                <a:cubicBezTo>
                  <a:pt x="1997" y="2421"/>
                  <a:pt x="1997" y="2421"/>
                  <a:pt x="1997" y="2421"/>
                </a:cubicBezTo>
                <a:cubicBezTo>
                  <a:pt x="1994" y="2421"/>
                  <a:pt x="1994" y="2421"/>
                  <a:pt x="1994" y="2421"/>
                </a:cubicBezTo>
                <a:cubicBezTo>
                  <a:pt x="1893" y="2444"/>
                  <a:pt x="1893" y="2444"/>
                  <a:pt x="1893" y="2444"/>
                </a:cubicBezTo>
                <a:cubicBezTo>
                  <a:pt x="1890" y="2444"/>
                  <a:pt x="1890" y="2444"/>
                  <a:pt x="1890" y="2444"/>
                </a:cubicBezTo>
                <a:cubicBezTo>
                  <a:pt x="1890" y="2441"/>
                  <a:pt x="1890" y="2441"/>
                  <a:pt x="1890" y="2441"/>
                </a:cubicBezTo>
                <a:cubicBezTo>
                  <a:pt x="1867" y="2337"/>
                  <a:pt x="1867" y="2337"/>
                  <a:pt x="1867" y="2337"/>
                </a:cubicBezTo>
                <a:cubicBezTo>
                  <a:pt x="1867" y="2334"/>
                  <a:pt x="1867" y="2334"/>
                  <a:pt x="1867" y="2334"/>
                </a:cubicBezTo>
                <a:cubicBezTo>
                  <a:pt x="1871" y="2334"/>
                  <a:pt x="1871" y="2334"/>
                  <a:pt x="1871" y="2334"/>
                </a:cubicBezTo>
                <a:cubicBezTo>
                  <a:pt x="1971" y="2311"/>
                  <a:pt x="1971" y="2311"/>
                  <a:pt x="1971" y="2311"/>
                </a:cubicBezTo>
                <a:cubicBezTo>
                  <a:pt x="1974" y="2311"/>
                  <a:pt x="1974" y="2311"/>
                  <a:pt x="1974" y="2311"/>
                </a:cubicBezTo>
                <a:cubicBezTo>
                  <a:pt x="1974" y="2315"/>
                  <a:pt x="1974" y="2315"/>
                  <a:pt x="1974" y="2315"/>
                </a:cubicBezTo>
                <a:close/>
                <a:moveTo>
                  <a:pt x="1945" y="2185"/>
                </a:moveTo>
                <a:cubicBezTo>
                  <a:pt x="1968" y="2286"/>
                  <a:pt x="1968" y="2286"/>
                  <a:pt x="1968" y="2286"/>
                </a:cubicBezTo>
                <a:cubicBezTo>
                  <a:pt x="1968" y="2289"/>
                  <a:pt x="1968" y="2289"/>
                  <a:pt x="1968" y="2289"/>
                </a:cubicBezTo>
                <a:cubicBezTo>
                  <a:pt x="1968" y="2292"/>
                  <a:pt x="1968" y="2292"/>
                  <a:pt x="1968" y="2292"/>
                </a:cubicBezTo>
                <a:cubicBezTo>
                  <a:pt x="1864" y="2311"/>
                  <a:pt x="1864" y="2311"/>
                  <a:pt x="1864" y="2311"/>
                </a:cubicBezTo>
                <a:cubicBezTo>
                  <a:pt x="1861" y="2311"/>
                  <a:pt x="1861" y="2311"/>
                  <a:pt x="1861" y="2311"/>
                </a:cubicBezTo>
                <a:cubicBezTo>
                  <a:pt x="1861" y="2308"/>
                  <a:pt x="1861" y="2308"/>
                  <a:pt x="1861" y="2308"/>
                </a:cubicBezTo>
                <a:cubicBezTo>
                  <a:pt x="1838" y="2208"/>
                  <a:pt x="1838" y="2208"/>
                  <a:pt x="1838" y="2208"/>
                </a:cubicBezTo>
                <a:cubicBezTo>
                  <a:pt x="1838" y="2201"/>
                  <a:pt x="1838" y="2201"/>
                  <a:pt x="1838" y="2201"/>
                </a:cubicBezTo>
                <a:cubicBezTo>
                  <a:pt x="1842" y="2201"/>
                  <a:pt x="1842" y="2201"/>
                  <a:pt x="1842" y="2201"/>
                </a:cubicBezTo>
                <a:cubicBezTo>
                  <a:pt x="1942" y="2182"/>
                  <a:pt x="1942" y="2182"/>
                  <a:pt x="1942" y="2182"/>
                </a:cubicBezTo>
                <a:cubicBezTo>
                  <a:pt x="1945" y="2182"/>
                  <a:pt x="1945" y="2182"/>
                  <a:pt x="1945" y="2182"/>
                </a:cubicBezTo>
                <a:cubicBezTo>
                  <a:pt x="1945" y="2185"/>
                  <a:pt x="1945" y="2185"/>
                  <a:pt x="1945" y="2185"/>
                </a:cubicBezTo>
                <a:close/>
                <a:moveTo>
                  <a:pt x="1919" y="2056"/>
                </a:moveTo>
                <a:cubicBezTo>
                  <a:pt x="1939" y="2156"/>
                  <a:pt x="1939" y="2156"/>
                  <a:pt x="1939" y="2156"/>
                </a:cubicBezTo>
                <a:cubicBezTo>
                  <a:pt x="1942" y="2159"/>
                  <a:pt x="1942" y="2159"/>
                  <a:pt x="1942" y="2159"/>
                </a:cubicBezTo>
                <a:cubicBezTo>
                  <a:pt x="1939" y="2159"/>
                  <a:pt x="1939" y="2159"/>
                  <a:pt x="1939" y="2159"/>
                </a:cubicBezTo>
                <a:cubicBezTo>
                  <a:pt x="1838" y="2182"/>
                  <a:pt x="1838" y="2182"/>
                  <a:pt x="1838" y="2182"/>
                </a:cubicBezTo>
                <a:cubicBezTo>
                  <a:pt x="1835" y="2182"/>
                  <a:pt x="1835" y="2182"/>
                  <a:pt x="1835" y="2182"/>
                </a:cubicBezTo>
                <a:cubicBezTo>
                  <a:pt x="1832" y="2179"/>
                  <a:pt x="1832" y="2179"/>
                  <a:pt x="1832" y="2179"/>
                </a:cubicBezTo>
                <a:cubicBezTo>
                  <a:pt x="1812" y="2075"/>
                  <a:pt x="1812" y="2075"/>
                  <a:pt x="1812" y="2075"/>
                </a:cubicBezTo>
                <a:cubicBezTo>
                  <a:pt x="1812" y="2072"/>
                  <a:pt x="1812" y="2072"/>
                  <a:pt x="1812" y="2072"/>
                </a:cubicBezTo>
                <a:cubicBezTo>
                  <a:pt x="1812" y="2072"/>
                  <a:pt x="1812" y="2072"/>
                  <a:pt x="1812" y="2072"/>
                </a:cubicBezTo>
                <a:cubicBezTo>
                  <a:pt x="1916" y="2052"/>
                  <a:pt x="1916" y="2052"/>
                  <a:pt x="1916" y="2052"/>
                </a:cubicBezTo>
                <a:cubicBezTo>
                  <a:pt x="1916" y="2052"/>
                  <a:pt x="1916" y="2052"/>
                  <a:pt x="1916" y="2052"/>
                </a:cubicBezTo>
                <a:cubicBezTo>
                  <a:pt x="1919" y="2056"/>
                  <a:pt x="1919" y="2056"/>
                  <a:pt x="1919" y="2056"/>
                </a:cubicBezTo>
                <a:close/>
                <a:moveTo>
                  <a:pt x="1890" y="1926"/>
                </a:moveTo>
                <a:cubicBezTo>
                  <a:pt x="1913" y="2027"/>
                  <a:pt x="1913" y="2027"/>
                  <a:pt x="1913" y="2027"/>
                </a:cubicBezTo>
                <a:cubicBezTo>
                  <a:pt x="1913" y="2030"/>
                  <a:pt x="1913" y="2030"/>
                  <a:pt x="1913" y="2030"/>
                </a:cubicBezTo>
                <a:cubicBezTo>
                  <a:pt x="1910" y="2030"/>
                  <a:pt x="1910" y="2030"/>
                  <a:pt x="1910" y="2030"/>
                </a:cubicBezTo>
                <a:cubicBezTo>
                  <a:pt x="1809" y="2052"/>
                  <a:pt x="1809" y="2052"/>
                  <a:pt x="1809" y="2052"/>
                </a:cubicBezTo>
                <a:cubicBezTo>
                  <a:pt x="1806" y="2052"/>
                  <a:pt x="1806" y="2052"/>
                  <a:pt x="1806" y="2052"/>
                </a:cubicBezTo>
                <a:cubicBezTo>
                  <a:pt x="1806" y="2049"/>
                  <a:pt x="1806" y="2049"/>
                  <a:pt x="1806" y="2049"/>
                </a:cubicBezTo>
                <a:cubicBezTo>
                  <a:pt x="1783" y="1946"/>
                  <a:pt x="1783" y="1946"/>
                  <a:pt x="1783" y="1946"/>
                </a:cubicBezTo>
                <a:cubicBezTo>
                  <a:pt x="1783" y="1942"/>
                  <a:pt x="1783" y="1942"/>
                  <a:pt x="1783" y="1942"/>
                </a:cubicBezTo>
                <a:cubicBezTo>
                  <a:pt x="1787" y="1942"/>
                  <a:pt x="1787" y="1942"/>
                  <a:pt x="1787" y="1942"/>
                </a:cubicBezTo>
                <a:cubicBezTo>
                  <a:pt x="1887" y="1923"/>
                  <a:pt x="1887" y="1923"/>
                  <a:pt x="1887" y="1923"/>
                </a:cubicBezTo>
                <a:cubicBezTo>
                  <a:pt x="1890" y="1923"/>
                  <a:pt x="1890" y="1923"/>
                  <a:pt x="1890" y="1923"/>
                </a:cubicBezTo>
                <a:cubicBezTo>
                  <a:pt x="1890" y="1926"/>
                  <a:pt x="1890" y="1926"/>
                  <a:pt x="1890" y="1926"/>
                </a:cubicBezTo>
                <a:close/>
                <a:moveTo>
                  <a:pt x="1864" y="1797"/>
                </a:moveTo>
                <a:cubicBezTo>
                  <a:pt x="1884" y="1897"/>
                  <a:pt x="1884" y="1897"/>
                  <a:pt x="1884" y="1897"/>
                </a:cubicBezTo>
                <a:cubicBezTo>
                  <a:pt x="1887" y="1900"/>
                  <a:pt x="1887" y="1900"/>
                  <a:pt x="1887" y="1900"/>
                </a:cubicBezTo>
                <a:cubicBezTo>
                  <a:pt x="1884" y="1904"/>
                  <a:pt x="1884" y="1904"/>
                  <a:pt x="1884" y="1904"/>
                </a:cubicBezTo>
                <a:cubicBezTo>
                  <a:pt x="1780" y="1923"/>
                  <a:pt x="1780" y="1923"/>
                  <a:pt x="1780" y="1923"/>
                </a:cubicBezTo>
                <a:cubicBezTo>
                  <a:pt x="1780" y="1923"/>
                  <a:pt x="1780" y="1923"/>
                  <a:pt x="1780" y="1923"/>
                </a:cubicBezTo>
                <a:cubicBezTo>
                  <a:pt x="1777" y="1920"/>
                  <a:pt x="1777" y="1920"/>
                  <a:pt x="1777" y="1920"/>
                </a:cubicBezTo>
                <a:cubicBezTo>
                  <a:pt x="1757" y="1816"/>
                  <a:pt x="1757" y="1816"/>
                  <a:pt x="1757" y="1816"/>
                </a:cubicBezTo>
                <a:cubicBezTo>
                  <a:pt x="1754" y="1813"/>
                  <a:pt x="1754" y="1813"/>
                  <a:pt x="1754" y="1813"/>
                </a:cubicBezTo>
                <a:cubicBezTo>
                  <a:pt x="1757" y="1813"/>
                  <a:pt x="1757" y="1813"/>
                  <a:pt x="1757" y="1813"/>
                </a:cubicBezTo>
                <a:cubicBezTo>
                  <a:pt x="1861" y="1794"/>
                  <a:pt x="1861" y="1794"/>
                  <a:pt x="1861" y="1794"/>
                </a:cubicBezTo>
                <a:cubicBezTo>
                  <a:pt x="1861" y="1794"/>
                  <a:pt x="1861" y="1794"/>
                  <a:pt x="1861" y="1794"/>
                </a:cubicBezTo>
                <a:cubicBezTo>
                  <a:pt x="1864" y="1797"/>
                  <a:pt x="1864" y="1797"/>
                  <a:pt x="1864" y="1797"/>
                </a:cubicBezTo>
                <a:close/>
                <a:moveTo>
                  <a:pt x="1835" y="1667"/>
                </a:moveTo>
                <a:cubicBezTo>
                  <a:pt x="1858" y="1771"/>
                  <a:pt x="1858" y="1771"/>
                  <a:pt x="1858" y="1771"/>
                </a:cubicBezTo>
                <a:cubicBezTo>
                  <a:pt x="1858" y="1774"/>
                  <a:pt x="1858" y="1774"/>
                  <a:pt x="1858" y="1774"/>
                </a:cubicBezTo>
                <a:cubicBezTo>
                  <a:pt x="1855" y="1774"/>
                  <a:pt x="1855" y="1774"/>
                  <a:pt x="1855" y="1774"/>
                </a:cubicBezTo>
                <a:cubicBezTo>
                  <a:pt x="1754" y="1794"/>
                  <a:pt x="1754" y="1794"/>
                  <a:pt x="1754" y="1794"/>
                </a:cubicBezTo>
                <a:cubicBezTo>
                  <a:pt x="1751" y="1794"/>
                  <a:pt x="1751" y="1794"/>
                  <a:pt x="1751" y="1794"/>
                </a:cubicBezTo>
                <a:cubicBezTo>
                  <a:pt x="1751" y="1790"/>
                  <a:pt x="1751" y="1790"/>
                  <a:pt x="1751" y="1790"/>
                </a:cubicBezTo>
                <a:cubicBezTo>
                  <a:pt x="1728" y="1690"/>
                  <a:pt x="1728" y="1690"/>
                  <a:pt x="1728" y="1690"/>
                </a:cubicBezTo>
                <a:cubicBezTo>
                  <a:pt x="1728" y="1684"/>
                  <a:pt x="1728" y="1684"/>
                  <a:pt x="1728" y="1684"/>
                </a:cubicBezTo>
                <a:cubicBezTo>
                  <a:pt x="1732" y="1684"/>
                  <a:pt x="1732" y="1684"/>
                  <a:pt x="1732" y="1684"/>
                </a:cubicBezTo>
                <a:cubicBezTo>
                  <a:pt x="1832" y="1664"/>
                  <a:pt x="1832" y="1664"/>
                  <a:pt x="1832" y="1664"/>
                </a:cubicBezTo>
                <a:cubicBezTo>
                  <a:pt x="1835" y="1664"/>
                  <a:pt x="1835" y="1664"/>
                  <a:pt x="1835" y="1664"/>
                </a:cubicBezTo>
                <a:cubicBezTo>
                  <a:pt x="1835" y="1667"/>
                  <a:pt x="1835" y="1667"/>
                  <a:pt x="1835" y="1667"/>
                </a:cubicBezTo>
                <a:close/>
                <a:moveTo>
                  <a:pt x="1809" y="1541"/>
                </a:moveTo>
                <a:cubicBezTo>
                  <a:pt x="1829" y="1641"/>
                  <a:pt x="1829" y="1641"/>
                  <a:pt x="1829" y="1641"/>
                </a:cubicBezTo>
                <a:cubicBezTo>
                  <a:pt x="1829" y="1645"/>
                  <a:pt x="1829" y="1645"/>
                  <a:pt x="1829" y="1645"/>
                </a:cubicBezTo>
                <a:cubicBezTo>
                  <a:pt x="1829" y="1645"/>
                  <a:pt x="1829" y="1645"/>
                  <a:pt x="1829" y="1645"/>
                </a:cubicBezTo>
                <a:cubicBezTo>
                  <a:pt x="1725" y="1664"/>
                  <a:pt x="1725" y="1664"/>
                  <a:pt x="1725" y="1664"/>
                </a:cubicBezTo>
                <a:cubicBezTo>
                  <a:pt x="1725" y="1664"/>
                  <a:pt x="1725" y="1664"/>
                  <a:pt x="1725" y="1664"/>
                </a:cubicBezTo>
                <a:cubicBezTo>
                  <a:pt x="1722" y="1661"/>
                  <a:pt x="1722" y="1661"/>
                  <a:pt x="1722" y="1661"/>
                </a:cubicBezTo>
                <a:cubicBezTo>
                  <a:pt x="1702" y="1561"/>
                  <a:pt x="1702" y="1561"/>
                  <a:pt x="1702" y="1561"/>
                </a:cubicBezTo>
                <a:cubicBezTo>
                  <a:pt x="1702" y="1557"/>
                  <a:pt x="1702" y="1557"/>
                  <a:pt x="1702" y="1557"/>
                </a:cubicBezTo>
                <a:cubicBezTo>
                  <a:pt x="1702" y="1557"/>
                  <a:pt x="1702" y="1557"/>
                  <a:pt x="1702" y="1557"/>
                </a:cubicBezTo>
                <a:cubicBezTo>
                  <a:pt x="1806" y="1538"/>
                  <a:pt x="1806" y="1538"/>
                  <a:pt x="1806" y="1538"/>
                </a:cubicBezTo>
                <a:cubicBezTo>
                  <a:pt x="1806" y="1538"/>
                  <a:pt x="1806" y="1538"/>
                  <a:pt x="1806" y="1538"/>
                </a:cubicBezTo>
                <a:cubicBezTo>
                  <a:pt x="1809" y="1541"/>
                  <a:pt x="1809" y="1541"/>
                  <a:pt x="1809" y="1541"/>
                </a:cubicBezTo>
                <a:close/>
                <a:moveTo>
                  <a:pt x="1780" y="1415"/>
                </a:moveTo>
                <a:cubicBezTo>
                  <a:pt x="1803" y="1515"/>
                  <a:pt x="1803" y="1515"/>
                  <a:pt x="1803" y="1515"/>
                </a:cubicBezTo>
                <a:cubicBezTo>
                  <a:pt x="1803" y="1518"/>
                  <a:pt x="1803" y="1518"/>
                  <a:pt x="1803" y="1518"/>
                </a:cubicBezTo>
                <a:cubicBezTo>
                  <a:pt x="1800" y="1518"/>
                  <a:pt x="1800" y="1518"/>
                  <a:pt x="1800" y="1518"/>
                </a:cubicBezTo>
                <a:cubicBezTo>
                  <a:pt x="1699" y="1538"/>
                  <a:pt x="1699" y="1538"/>
                  <a:pt x="1699" y="1538"/>
                </a:cubicBezTo>
                <a:cubicBezTo>
                  <a:pt x="1696" y="1538"/>
                  <a:pt x="1696" y="1538"/>
                  <a:pt x="1696" y="1538"/>
                </a:cubicBezTo>
                <a:cubicBezTo>
                  <a:pt x="1696" y="1535"/>
                  <a:pt x="1696" y="1535"/>
                  <a:pt x="1696" y="1535"/>
                </a:cubicBezTo>
                <a:cubicBezTo>
                  <a:pt x="1673" y="1434"/>
                  <a:pt x="1673" y="1434"/>
                  <a:pt x="1673" y="1434"/>
                </a:cubicBezTo>
                <a:cubicBezTo>
                  <a:pt x="1673" y="1431"/>
                  <a:pt x="1673" y="1431"/>
                  <a:pt x="1673" y="1431"/>
                </a:cubicBezTo>
                <a:cubicBezTo>
                  <a:pt x="1677" y="1428"/>
                  <a:pt x="1677" y="1428"/>
                  <a:pt x="1677" y="1428"/>
                </a:cubicBezTo>
                <a:cubicBezTo>
                  <a:pt x="1777" y="1412"/>
                  <a:pt x="1777" y="1412"/>
                  <a:pt x="1777" y="1412"/>
                </a:cubicBezTo>
                <a:cubicBezTo>
                  <a:pt x="1780" y="1412"/>
                  <a:pt x="1780" y="1412"/>
                  <a:pt x="1780" y="1412"/>
                </a:cubicBezTo>
                <a:cubicBezTo>
                  <a:pt x="1780" y="1415"/>
                  <a:pt x="1780" y="1415"/>
                  <a:pt x="1780" y="1415"/>
                </a:cubicBezTo>
                <a:close/>
                <a:moveTo>
                  <a:pt x="1754" y="1289"/>
                </a:moveTo>
                <a:cubicBezTo>
                  <a:pt x="1774" y="1389"/>
                  <a:pt x="1774" y="1389"/>
                  <a:pt x="1774" y="1389"/>
                </a:cubicBezTo>
                <a:cubicBezTo>
                  <a:pt x="1777" y="1392"/>
                  <a:pt x="1777" y="1392"/>
                  <a:pt x="1777" y="1392"/>
                </a:cubicBezTo>
                <a:cubicBezTo>
                  <a:pt x="1774" y="1392"/>
                  <a:pt x="1774" y="1392"/>
                  <a:pt x="1774" y="1392"/>
                </a:cubicBezTo>
                <a:cubicBezTo>
                  <a:pt x="1673" y="1408"/>
                  <a:pt x="1673" y="1408"/>
                  <a:pt x="1673" y="1408"/>
                </a:cubicBezTo>
                <a:cubicBezTo>
                  <a:pt x="1670" y="1408"/>
                  <a:pt x="1670" y="1408"/>
                  <a:pt x="1670" y="1408"/>
                </a:cubicBezTo>
                <a:cubicBezTo>
                  <a:pt x="1670" y="1405"/>
                  <a:pt x="1670" y="1405"/>
                  <a:pt x="1670" y="1405"/>
                </a:cubicBezTo>
                <a:cubicBezTo>
                  <a:pt x="1647" y="1308"/>
                  <a:pt x="1647" y="1308"/>
                  <a:pt x="1647" y="1308"/>
                </a:cubicBezTo>
                <a:cubicBezTo>
                  <a:pt x="1647" y="1302"/>
                  <a:pt x="1647" y="1302"/>
                  <a:pt x="1647" y="1302"/>
                </a:cubicBezTo>
                <a:cubicBezTo>
                  <a:pt x="1651" y="1302"/>
                  <a:pt x="1651" y="1302"/>
                  <a:pt x="1651" y="1302"/>
                </a:cubicBezTo>
                <a:cubicBezTo>
                  <a:pt x="1751" y="1285"/>
                  <a:pt x="1751" y="1285"/>
                  <a:pt x="1751" y="1285"/>
                </a:cubicBezTo>
                <a:cubicBezTo>
                  <a:pt x="1754" y="1285"/>
                  <a:pt x="1754" y="1285"/>
                  <a:pt x="1754" y="1285"/>
                </a:cubicBezTo>
                <a:cubicBezTo>
                  <a:pt x="1754" y="1289"/>
                  <a:pt x="1754" y="1289"/>
                  <a:pt x="1754" y="1289"/>
                </a:cubicBezTo>
                <a:close/>
                <a:moveTo>
                  <a:pt x="1725" y="1162"/>
                </a:moveTo>
                <a:cubicBezTo>
                  <a:pt x="1748" y="1263"/>
                  <a:pt x="1748" y="1263"/>
                  <a:pt x="1748" y="1263"/>
                </a:cubicBezTo>
                <a:cubicBezTo>
                  <a:pt x="1748" y="1266"/>
                  <a:pt x="1748" y="1266"/>
                  <a:pt x="1748" y="1266"/>
                </a:cubicBezTo>
                <a:cubicBezTo>
                  <a:pt x="1745" y="1266"/>
                  <a:pt x="1745" y="1266"/>
                  <a:pt x="1745" y="1266"/>
                </a:cubicBezTo>
                <a:cubicBezTo>
                  <a:pt x="1644" y="1282"/>
                  <a:pt x="1644" y="1282"/>
                  <a:pt x="1644" y="1282"/>
                </a:cubicBezTo>
                <a:cubicBezTo>
                  <a:pt x="1641" y="1282"/>
                  <a:pt x="1641" y="1282"/>
                  <a:pt x="1641" y="1282"/>
                </a:cubicBezTo>
                <a:cubicBezTo>
                  <a:pt x="1641" y="1279"/>
                  <a:pt x="1641" y="1279"/>
                  <a:pt x="1641" y="1279"/>
                </a:cubicBezTo>
                <a:cubicBezTo>
                  <a:pt x="1622" y="1179"/>
                  <a:pt x="1622" y="1179"/>
                  <a:pt x="1622" y="1179"/>
                </a:cubicBezTo>
                <a:cubicBezTo>
                  <a:pt x="1618" y="1175"/>
                  <a:pt x="1618" y="1175"/>
                  <a:pt x="1618" y="1175"/>
                </a:cubicBezTo>
                <a:cubicBezTo>
                  <a:pt x="1622" y="1175"/>
                  <a:pt x="1622" y="1175"/>
                  <a:pt x="1622" y="1175"/>
                </a:cubicBezTo>
                <a:cubicBezTo>
                  <a:pt x="1722" y="1159"/>
                  <a:pt x="1722" y="1159"/>
                  <a:pt x="1722" y="1159"/>
                </a:cubicBezTo>
                <a:cubicBezTo>
                  <a:pt x="1725" y="1159"/>
                  <a:pt x="1725" y="1159"/>
                  <a:pt x="1725" y="1159"/>
                </a:cubicBezTo>
                <a:cubicBezTo>
                  <a:pt x="1725" y="1162"/>
                  <a:pt x="1725" y="1162"/>
                  <a:pt x="1725" y="1162"/>
                </a:cubicBezTo>
                <a:close/>
                <a:moveTo>
                  <a:pt x="1699" y="1036"/>
                </a:moveTo>
                <a:cubicBezTo>
                  <a:pt x="1722" y="1137"/>
                  <a:pt x="1722" y="1137"/>
                  <a:pt x="1722" y="1137"/>
                </a:cubicBezTo>
                <a:cubicBezTo>
                  <a:pt x="1722" y="1140"/>
                  <a:pt x="1722" y="1140"/>
                  <a:pt x="1722" y="1140"/>
                </a:cubicBezTo>
                <a:cubicBezTo>
                  <a:pt x="1719" y="1140"/>
                  <a:pt x="1719" y="1140"/>
                  <a:pt x="1719" y="1140"/>
                </a:cubicBezTo>
                <a:cubicBezTo>
                  <a:pt x="1618" y="1156"/>
                  <a:pt x="1618" y="1156"/>
                  <a:pt x="1618" y="1156"/>
                </a:cubicBezTo>
                <a:cubicBezTo>
                  <a:pt x="1615" y="1156"/>
                  <a:pt x="1615" y="1156"/>
                  <a:pt x="1615" y="1156"/>
                </a:cubicBezTo>
                <a:cubicBezTo>
                  <a:pt x="1615" y="1153"/>
                  <a:pt x="1615" y="1153"/>
                  <a:pt x="1615" y="1153"/>
                </a:cubicBezTo>
                <a:cubicBezTo>
                  <a:pt x="1592" y="1056"/>
                  <a:pt x="1592" y="1056"/>
                  <a:pt x="1592" y="1056"/>
                </a:cubicBezTo>
                <a:cubicBezTo>
                  <a:pt x="1592" y="1049"/>
                  <a:pt x="1592" y="1049"/>
                  <a:pt x="1592" y="1049"/>
                </a:cubicBezTo>
                <a:cubicBezTo>
                  <a:pt x="1596" y="1049"/>
                  <a:pt x="1596" y="1049"/>
                  <a:pt x="1596" y="1049"/>
                </a:cubicBezTo>
                <a:cubicBezTo>
                  <a:pt x="1696" y="1033"/>
                  <a:pt x="1696" y="1033"/>
                  <a:pt x="1696" y="1033"/>
                </a:cubicBezTo>
                <a:cubicBezTo>
                  <a:pt x="1699" y="1033"/>
                  <a:pt x="1699" y="1033"/>
                  <a:pt x="1699" y="1033"/>
                </a:cubicBezTo>
                <a:cubicBezTo>
                  <a:pt x="1699" y="1036"/>
                  <a:pt x="1699" y="1036"/>
                  <a:pt x="1699" y="1036"/>
                </a:cubicBezTo>
                <a:close/>
                <a:moveTo>
                  <a:pt x="890" y="3422"/>
                </a:moveTo>
                <a:cubicBezTo>
                  <a:pt x="913" y="3535"/>
                  <a:pt x="913" y="3535"/>
                  <a:pt x="913" y="3535"/>
                </a:cubicBezTo>
                <a:cubicBezTo>
                  <a:pt x="913" y="3538"/>
                  <a:pt x="913" y="3538"/>
                  <a:pt x="913" y="3538"/>
                </a:cubicBezTo>
                <a:cubicBezTo>
                  <a:pt x="909" y="3538"/>
                  <a:pt x="909" y="3538"/>
                  <a:pt x="909" y="3538"/>
                </a:cubicBezTo>
                <a:cubicBezTo>
                  <a:pt x="841" y="3558"/>
                  <a:pt x="841" y="3558"/>
                  <a:pt x="841" y="3558"/>
                </a:cubicBezTo>
                <a:cubicBezTo>
                  <a:pt x="829" y="3538"/>
                  <a:pt x="829" y="3538"/>
                  <a:pt x="829" y="3538"/>
                </a:cubicBezTo>
                <a:cubicBezTo>
                  <a:pt x="809" y="3444"/>
                  <a:pt x="809" y="3444"/>
                  <a:pt x="809" y="3444"/>
                </a:cubicBezTo>
                <a:cubicBezTo>
                  <a:pt x="809" y="3438"/>
                  <a:pt x="809" y="3438"/>
                  <a:pt x="809" y="3438"/>
                </a:cubicBezTo>
                <a:cubicBezTo>
                  <a:pt x="812" y="3438"/>
                  <a:pt x="812" y="3438"/>
                  <a:pt x="812" y="3438"/>
                </a:cubicBezTo>
                <a:cubicBezTo>
                  <a:pt x="887" y="3418"/>
                  <a:pt x="887" y="3418"/>
                  <a:pt x="887" y="3418"/>
                </a:cubicBezTo>
                <a:cubicBezTo>
                  <a:pt x="890" y="3418"/>
                  <a:pt x="890" y="3418"/>
                  <a:pt x="890" y="3418"/>
                </a:cubicBezTo>
                <a:cubicBezTo>
                  <a:pt x="890" y="3422"/>
                  <a:pt x="890" y="3422"/>
                  <a:pt x="890" y="3422"/>
                </a:cubicBezTo>
                <a:close/>
                <a:moveTo>
                  <a:pt x="864" y="3282"/>
                </a:moveTo>
                <a:cubicBezTo>
                  <a:pt x="884" y="3392"/>
                  <a:pt x="884" y="3392"/>
                  <a:pt x="884" y="3392"/>
                </a:cubicBezTo>
                <a:cubicBezTo>
                  <a:pt x="887" y="3396"/>
                  <a:pt x="887" y="3396"/>
                  <a:pt x="887" y="3396"/>
                </a:cubicBezTo>
                <a:cubicBezTo>
                  <a:pt x="884" y="3396"/>
                  <a:pt x="884" y="3396"/>
                  <a:pt x="884" y="3396"/>
                </a:cubicBezTo>
                <a:cubicBezTo>
                  <a:pt x="806" y="3415"/>
                  <a:pt x="806" y="3415"/>
                  <a:pt x="806" y="3415"/>
                </a:cubicBezTo>
                <a:cubicBezTo>
                  <a:pt x="806" y="3418"/>
                  <a:pt x="806" y="3418"/>
                  <a:pt x="806" y="3418"/>
                </a:cubicBezTo>
                <a:cubicBezTo>
                  <a:pt x="803" y="3412"/>
                  <a:pt x="803" y="3412"/>
                  <a:pt x="803" y="3412"/>
                </a:cubicBezTo>
                <a:cubicBezTo>
                  <a:pt x="783" y="3302"/>
                  <a:pt x="783" y="3302"/>
                  <a:pt x="783" y="3302"/>
                </a:cubicBezTo>
                <a:cubicBezTo>
                  <a:pt x="783" y="3299"/>
                  <a:pt x="783" y="3299"/>
                  <a:pt x="783" y="3299"/>
                </a:cubicBezTo>
                <a:cubicBezTo>
                  <a:pt x="786" y="3295"/>
                  <a:pt x="786" y="3295"/>
                  <a:pt x="786" y="3295"/>
                </a:cubicBezTo>
                <a:cubicBezTo>
                  <a:pt x="861" y="3279"/>
                  <a:pt x="861" y="3279"/>
                  <a:pt x="861" y="3279"/>
                </a:cubicBezTo>
                <a:cubicBezTo>
                  <a:pt x="861" y="3276"/>
                  <a:pt x="861" y="3276"/>
                  <a:pt x="861" y="3276"/>
                </a:cubicBezTo>
                <a:cubicBezTo>
                  <a:pt x="864" y="3282"/>
                  <a:pt x="864" y="3282"/>
                  <a:pt x="864" y="3282"/>
                </a:cubicBezTo>
                <a:close/>
                <a:moveTo>
                  <a:pt x="835" y="3140"/>
                </a:moveTo>
                <a:cubicBezTo>
                  <a:pt x="858" y="3250"/>
                  <a:pt x="858" y="3250"/>
                  <a:pt x="858" y="3250"/>
                </a:cubicBezTo>
                <a:cubicBezTo>
                  <a:pt x="858" y="3256"/>
                  <a:pt x="858" y="3256"/>
                  <a:pt x="858" y="3256"/>
                </a:cubicBezTo>
                <a:cubicBezTo>
                  <a:pt x="854" y="3256"/>
                  <a:pt x="854" y="3256"/>
                  <a:pt x="854" y="3256"/>
                </a:cubicBezTo>
                <a:cubicBezTo>
                  <a:pt x="780" y="3276"/>
                  <a:pt x="780" y="3276"/>
                  <a:pt x="780" y="3276"/>
                </a:cubicBezTo>
                <a:cubicBezTo>
                  <a:pt x="777" y="3276"/>
                  <a:pt x="777" y="3276"/>
                  <a:pt x="777" y="3276"/>
                </a:cubicBezTo>
                <a:cubicBezTo>
                  <a:pt x="777" y="3269"/>
                  <a:pt x="777" y="3269"/>
                  <a:pt x="777" y="3269"/>
                </a:cubicBezTo>
                <a:cubicBezTo>
                  <a:pt x="754" y="3159"/>
                  <a:pt x="754" y="3159"/>
                  <a:pt x="754" y="3159"/>
                </a:cubicBezTo>
                <a:cubicBezTo>
                  <a:pt x="754" y="3156"/>
                  <a:pt x="754" y="3156"/>
                  <a:pt x="754" y="3156"/>
                </a:cubicBezTo>
                <a:cubicBezTo>
                  <a:pt x="757" y="3156"/>
                  <a:pt x="757" y="3156"/>
                  <a:pt x="757" y="3156"/>
                </a:cubicBezTo>
                <a:cubicBezTo>
                  <a:pt x="832" y="3137"/>
                  <a:pt x="832" y="3137"/>
                  <a:pt x="832" y="3137"/>
                </a:cubicBezTo>
                <a:cubicBezTo>
                  <a:pt x="835" y="3137"/>
                  <a:pt x="835" y="3137"/>
                  <a:pt x="835" y="3137"/>
                </a:cubicBezTo>
                <a:cubicBezTo>
                  <a:pt x="835" y="3140"/>
                  <a:pt x="835" y="3140"/>
                  <a:pt x="835" y="3140"/>
                </a:cubicBezTo>
                <a:close/>
                <a:moveTo>
                  <a:pt x="809" y="3001"/>
                </a:moveTo>
                <a:cubicBezTo>
                  <a:pt x="829" y="3111"/>
                  <a:pt x="829" y="3111"/>
                  <a:pt x="829" y="3111"/>
                </a:cubicBezTo>
                <a:cubicBezTo>
                  <a:pt x="832" y="3114"/>
                  <a:pt x="832" y="3114"/>
                  <a:pt x="832" y="3114"/>
                </a:cubicBezTo>
                <a:cubicBezTo>
                  <a:pt x="829" y="3114"/>
                  <a:pt x="829" y="3114"/>
                  <a:pt x="829" y="3114"/>
                </a:cubicBezTo>
                <a:cubicBezTo>
                  <a:pt x="754" y="3133"/>
                  <a:pt x="754" y="3133"/>
                  <a:pt x="754" y="3133"/>
                </a:cubicBezTo>
                <a:cubicBezTo>
                  <a:pt x="751" y="3133"/>
                  <a:pt x="751" y="3133"/>
                  <a:pt x="751" y="3133"/>
                </a:cubicBezTo>
                <a:cubicBezTo>
                  <a:pt x="751" y="3130"/>
                  <a:pt x="751" y="3130"/>
                  <a:pt x="751" y="3130"/>
                </a:cubicBezTo>
                <a:cubicBezTo>
                  <a:pt x="728" y="3020"/>
                  <a:pt x="728" y="3020"/>
                  <a:pt x="728" y="3020"/>
                </a:cubicBezTo>
                <a:cubicBezTo>
                  <a:pt x="728" y="3014"/>
                  <a:pt x="728" y="3014"/>
                  <a:pt x="728" y="3014"/>
                </a:cubicBezTo>
                <a:cubicBezTo>
                  <a:pt x="731" y="3014"/>
                  <a:pt x="731" y="3014"/>
                  <a:pt x="731" y="3014"/>
                </a:cubicBezTo>
                <a:cubicBezTo>
                  <a:pt x="806" y="2998"/>
                  <a:pt x="806" y="2998"/>
                  <a:pt x="806" y="2998"/>
                </a:cubicBezTo>
                <a:cubicBezTo>
                  <a:pt x="809" y="2998"/>
                  <a:pt x="809" y="2998"/>
                  <a:pt x="809" y="2998"/>
                </a:cubicBezTo>
                <a:cubicBezTo>
                  <a:pt x="809" y="3001"/>
                  <a:pt x="809" y="3001"/>
                  <a:pt x="809" y="3001"/>
                </a:cubicBezTo>
                <a:close/>
                <a:moveTo>
                  <a:pt x="783" y="2862"/>
                </a:moveTo>
                <a:cubicBezTo>
                  <a:pt x="803" y="2972"/>
                  <a:pt x="803" y="2972"/>
                  <a:pt x="803" y="2972"/>
                </a:cubicBezTo>
                <a:cubicBezTo>
                  <a:pt x="803" y="2975"/>
                  <a:pt x="803" y="2975"/>
                  <a:pt x="803" y="2975"/>
                </a:cubicBezTo>
                <a:cubicBezTo>
                  <a:pt x="799" y="2975"/>
                  <a:pt x="799" y="2975"/>
                  <a:pt x="799" y="2975"/>
                </a:cubicBezTo>
                <a:cubicBezTo>
                  <a:pt x="725" y="2991"/>
                  <a:pt x="725" y="2991"/>
                  <a:pt x="725" y="2991"/>
                </a:cubicBezTo>
                <a:cubicBezTo>
                  <a:pt x="725" y="2994"/>
                  <a:pt x="725" y="2994"/>
                  <a:pt x="725" y="2994"/>
                </a:cubicBezTo>
                <a:cubicBezTo>
                  <a:pt x="722" y="2988"/>
                  <a:pt x="722" y="2988"/>
                  <a:pt x="722" y="2988"/>
                </a:cubicBezTo>
                <a:cubicBezTo>
                  <a:pt x="702" y="2878"/>
                  <a:pt x="702" y="2878"/>
                  <a:pt x="702" y="2878"/>
                </a:cubicBezTo>
                <a:cubicBezTo>
                  <a:pt x="699" y="2875"/>
                  <a:pt x="699" y="2875"/>
                  <a:pt x="699" y="2875"/>
                </a:cubicBezTo>
                <a:cubicBezTo>
                  <a:pt x="702" y="2875"/>
                  <a:pt x="702" y="2875"/>
                  <a:pt x="702" y="2875"/>
                </a:cubicBezTo>
                <a:cubicBezTo>
                  <a:pt x="777" y="2858"/>
                  <a:pt x="777" y="2858"/>
                  <a:pt x="777" y="2858"/>
                </a:cubicBezTo>
                <a:cubicBezTo>
                  <a:pt x="780" y="2855"/>
                  <a:pt x="780" y="2855"/>
                  <a:pt x="780" y="2855"/>
                </a:cubicBezTo>
                <a:cubicBezTo>
                  <a:pt x="783" y="2862"/>
                  <a:pt x="783" y="2862"/>
                  <a:pt x="783" y="2862"/>
                </a:cubicBezTo>
                <a:close/>
                <a:moveTo>
                  <a:pt x="754" y="2722"/>
                </a:moveTo>
                <a:cubicBezTo>
                  <a:pt x="777" y="2829"/>
                  <a:pt x="777" y="2829"/>
                  <a:pt x="777" y="2829"/>
                </a:cubicBezTo>
                <a:cubicBezTo>
                  <a:pt x="777" y="2836"/>
                  <a:pt x="777" y="2836"/>
                  <a:pt x="777" y="2836"/>
                </a:cubicBezTo>
                <a:cubicBezTo>
                  <a:pt x="773" y="2836"/>
                  <a:pt x="773" y="2836"/>
                  <a:pt x="773" y="2836"/>
                </a:cubicBezTo>
                <a:cubicBezTo>
                  <a:pt x="699" y="2852"/>
                  <a:pt x="699" y="2852"/>
                  <a:pt x="699" y="2852"/>
                </a:cubicBezTo>
                <a:cubicBezTo>
                  <a:pt x="696" y="2852"/>
                  <a:pt x="696" y="2852"/>
                  <a:pt x="696" y="2852"/>
                </a:cubicBezTo>
                <a:cubicBezTo>
                  <a:pt x="696" y="2849"/>
                  <a:pt x="696" y="2849"/>
                  <a:pt x="696" y="2849"/>
                </a:cubicBezTo>
                <a:cubicBezTo>
                  <a:pt x="673" y="2739"/>
                  <a:pt x="673" y="2739"/>
                  <a:pt x="673" y="2739"/>
                </a:cubicBezTo>
                <a:cubicBezTo>
                  <a:pt x="673" y="2735"/>
                  <a:pt x="673" y="2735"/>
                  <a:pt x="673" y="2735"/>
                </a:cubicBezTo>
                <a:cubicBezTo>
                  <a:pt x="676" y="2735"/>
                  <a:pt x="676" y="2735"/>
                  <a:pt x="676" y="2735"/>
                </a:cubicBezTo>
                <a:cubicBezTo>
                  <a:pt x="751" y="2719"/>
                  <a:pt x="751" y="2719"/>
                  <a:pt x="751" y="2719"/>
                </a:cubicBezTo>
                <a:cubicBezTo>
                  <a:pt x="754" y="2719"/>
                  <a:pt x="754" y="2719"/>
                  <a:pt x="754" y="2719"/>
                </a:cubicBezTo>
                <a:cubicBezTo>
                  <a:pt x="754" y="2722"/>
                  <a:pt x="754" y="2722"/>
                  <a:pt x="754" y="2722"/>
                </a:cubicBezTo>
                <a:close/>
                <a:moveTo>
                  <a:pt x="728" y="2583"/>
                </a:moveTo>
                <a:cubicBezTo>
                  <a:pt x="748" y="2693"/>
                  <a:pt x="748" y="2693"/>
                  <a:pt x="748" y="2693"/>
                </a:cubicBezTo>
                <a:cubicBezTo>
                  <a:pt x="751" y="2697"/>
                  <a:pt x="751" y="2697"/>
                  <a:pt x="751" y="2697"/>
                </a:cubicBezTo>
                <a:cubicBezTo>
                  <a:pt x="748" y="2697"/>
                  <a:pt x="748" y="2697"/>
                  <a:pt x="748" y="2697"/>
                </a:cubicBezTo>
                <a:cubicBezTo>
                  <a:pt x="673" y="2713"/>
                  <a:pt x="673" y="2713"/>
                  <a:pt x="673" y="2713"/>
                </a:cubicBezTo>
                <a:cubicBezTo>
                  <a:pt x="670" y="2713"/>
                  <a:pt x="670" y="2713"/>
                  <a:pt x="670" y="2713"/>
                </a:cubicBezTo>
                <a:cubicBezTo>
                  <a:pt x="670" y="2710"/>
                  <a:pt x="670" y="2710"/>
                  <a:pt x="670" y="2710"/>
                </a:cubicBezTo>
                <a:cubicBezTo>
                  <a:pt x="647" y="2599"/>
                  <a:pt x="647" y="2599"/>
                  <a:pt x="647" y="2599"/>
                </a:cubicBezTo>
                <a:cubicBezTo>
                  <a:pt x="647" y="2596"/>
                  <a:pt x="647" y="2596"/>
                  <a:pt x="647" y="2596"/>
                </a:cubicBezTo>
                <a:cubicBezTo>
                  <a:pt x="651" y="2596"/>
                  <a:pt x="651" y="2596"/>
                  <a:pt x="651" y="2596"/>
                </a:cubicBezTo>
                <a:cubicBezTo>
                  <a:pt x="725" y="2580"/>
                  <a:pt x="725" y="2580"/>
                  <a:pt x="725" y="2580"/>
                </a:cubicBezTo>
                <a:cubicBezTo>
                  <a:pt x="728" y="2580"/>
                  <a:pt x="728" y="2580"/>
                  <a:pt x="728" y="2580"/>
                </a:cubicBezTo>
                <a:cubicBezTo>
                  <a:pt x="728" y="2583"/>
                  <a:pt x="728" y="2583"/>
                  <a:pt x="728" y="2583"/>
                </a:cubicBezTo>
                <a:close/>
                <a:moveTo>
                  <a:pt x="702" y="2444"/>
                </a:moveTo>
                <a:cubicBezTo>
                  <a:pt x="722" y="2554"/>
                  <a:pt x="722" y="2554"/>
                  <a:pt x="722" y="2554"/>
                </a:cubicBezTo>
                <a:cubicBezTo>
                  <a:pt x="722" y="2557"/>
                  <a:pt x="722" y="2557"/>
                  <a:pt x="722" y="2557"/>
                </a:cubicBezTo>
                <a:cubicBezTo>
                  <a:pt x="718" y="2557"/>
                  <a:pt x="718" y="2557"/>
                  <a:pt x="718" y="2557"/>
                </a:cubicBezTo>
                <a:cubicBezTo>
                  <a:pt x="647" y="2574"/>
                  <a:pt x="647" y="2574"/>
                  <a:pt x="647" y="2574"/>
                </a:cubicBezTo>
                <a:cubicBezTo>
                  <a:pt x="644" y="2574"/>
                  <a:pt x="644" y="2574"/>
                  <a:pt x="644" y="2574"/>
                </a:cubicBezTo>
                <a:cubicBezTo>
                  <a:pt x="641" y="2570"/>
                  <a:pt x="641" y="2570"/>
                  <a:pt x="641" y="2570"/>
                </a:cubicBezTo>
                <a:cubicBezTo>
                  <a:pt x="621" y="2464"/>
                  <a:pt x="621" y="2464"/>
                  <a:pt x="621" y="2464"/>
                </a:cubicBezTo>
                <a:cubicBezTo>
                  <a:pt x="621" y="2457"/>
                  <a:pt x="621" y="2457"/>
                  <a:pt x="621" y="2457"/>
                </a:cubicBezTo>
                <a:cubicBezTo>
                  <a:pt x="625" y="2457"/>
                  <a:pt x="625" y="2457"/>
                  <a:pt x="625" y="2457"/>
                </a:cubicBezTo>
                <a:cubicBezTo>
                  <a:pt x="699" y="2441"/>
                  <a:pt x="699" y="2441"/>
                  <a:pt x="699" y="2441"/>
                </a:cubicBezTo>
                <a:cubicBezTo>
                  <a:pt x="699" y="2441"/>
                  <a:pt x="699" y="2441"/>
                  <a:pt x="699" y="2441"/>
                </a:cubicBezTo>
                <a:cubicBezTo>
                  <a:pt x="702" y="2444"/>
                  <a:pt x="702" y="2444"/>
                  <a:pt x="702" y="2444"/>
                </a:cubicBezTo>
                <a:close/>
                <a:moveTo>
                  <a:pt x="673" y="2308"/>
                </a:moveTo>
                <a:cubicBezTo>
                  <a:pt x="696" y="2415"/>
                  <a:pt x="696" y="2415"/>
                  <a:pt x="696" y="2415"/>
                </a:cubicBezTo>
                <a:cubicBezTo>
                  <a:pt x="696" y="2421"/>
                  <a:pt x="696" y="2421"/>
                  <a:pt x="696" y="2421"/>
                </a:cubicBezTo>
                <a:cubicBezTo>
                  <a:pt x="693" y="2421"/>
                  <a:pt x="693" y="2421"/>
                  <a:pt x="693" y="2421"/>
                </a:cubicBezTo>
                <a:cubicBezTo>
                  <a:pt x="618" y="2438"/>
                  <a:pt x="618" y="2438"/>
                  <a:pt x="618" y="2438"/>
                </a:cubicBezTo>
                <a:cubicBezTo>
                  <a:pt x="615" y="2438"/>
                  <a:pt x="615" y="2438"/>
                  <a:pt x="615" y="2438"/>
                </a:cubicBezTo>
                <a:cubicBezTo>
                  <a:pt x="615" y="2431"/>
                  <a:pt x="615" y="2431"/>
                  <a:pt x="615" y="2431"/>
                </a:cubicBezTo>
                <a:cubicBezTo>
                  <a:pt x="595" y="2324"/>
                  <a:pt x="595" y="2324"/>
                  <a:pt x="595" y="2324"/>
                </a:cubicBezTo>
                <a:cubicBezTo>
                  <a:pt x="595" y="2321"/>
                  <a:pt x="595" y="2321"/>
                  <a:pt x="595" y="2321"/>
                </a:cubicBezTo>
                <a:cubicBezTo>
                  <a:pt x="595" y="2321"/>
                  <a:pt x="595" y="2321"/>
                  <a:pt x="595" y="2321"/>
                </a:cubicBezTo>
                <a:cubicBezTo>
                  <a:pt x="670" y="2305"/>
                  <a:pt x="670" y="2305"/>
                  <a:pt x="670" y="2305"/>
                </a:cubicBezTo>
                <a:cubicBezTo>
                  <a:pt x="673" y="2305"/>
                  <a:pt x="673" y="2305"/>
                  <a:pt x="673" y="2305"/>
                </a:cubicBezTo>
                <a:cubicBezTo>
                  <a:pt x="673" y="2308"/>
                  <a:pt x="673" y="2308"/>
                  <a:pt x="673" y="2308"/>
                </a:cubicBezTo>
                <a:close/>
                <a:moveTo>
                  <a:pt x="647" y="2172"/>
                </a:moveTo>
                <a:cubicBezTo>
                  <a:pt x="670" y="2279"/>
                  <a:pt x="670" y="2279"/>
                  <a:pt x="670" y="2279"/>
                </a:cubicBezTo>
                <a:cubicBezTo>
                  <a:pt x="670" y="2282"/>
                  <a:pt x="670" y="2282"/>
                  <a:pt x="670" y="2282"/>
                </a:cubicBezTo>
                <a:cubicBezTo>
                  <a:pt x="667" y="2282"/>
                  <a:pt x="667" y="2282"/>
                  <a:pt x="667" y="2282"/>
                </a:cubicBezTo>
                <a:cubicBezTo>
                  <a:pt x="592" y="2298"/>
                  <a:pt x="592" y="2298"/>
                  <a:pt x="592" y="2298"/>
                </a:cubicBezTo>
                <a:cubicBezTo>
                  <a:pt x="589" y="2298"/>
                  <a:pt x="589" y="2298"/>
                  <a:pt x="589" y="2298"/>
                </a:cubicBezTo>
                <a:cubicBezTo>
                  <a:pt x="589" y="2295"/>
                  <a:pt x="589" y="2295"/>
                  <a:pt x="589" y="2295"/>
                </a:cubicBezTo>
                <a:cubicBezTo>
                  <a:pt x="570" y="2188"/>
                  <a:pt x="570" y="2188"/>
                  <a:pt x="570" y="2188"/>
                </a:cubicBezTo>
                <a:cubicBezTo>
                  <a:pt x="566" y="2185"/>
                  <a:pt x="566" y="2185"/>
                  <a:pt x="566" y="2185"/>
                </a:cubicBezTo>
                <a:cubicBezTo>
                  <a:pt x="570" y="2182"/>
                  <a:pt x="570" y="2182"/>
                  <a:pt x="570" y="2182"/>
                </a:cubicBezTo>
                <a:cubicBezTo>
                  <a:pt x="644" y="2169"/>
                  <a:pt x="644" y="2169"/>
                  <a:pt x="644" y="2169"/>
                </a:cubicBezTo>
                <a:cubicBezTo>
                  <a:pt x="647" y="2169"/>
                  <a:pt x="647" y="2169"/>
                  <a:pt x="647" y="2169"/>
                </a:cubicBezTo>
                <a:cubicBezTo>
                  <a:pt x="647" y="2172"/>
                  <a:pt x="647" y="2172"/>
                  <a:pt x="647" y="2172"/>
                </a:cubicBezTo>
                <a:close/>
                <a:moveTo>
                  <a:pt x="621" y="2036"/>
                </a:moveTo>
                <a:cubicBezTo>
                  <a:pt x="644" y="2143"/>
                  <a:pt x="644" y="2143"/>
                  <a:pt x="644" y="2143"/>
                </a:cubicBezTo>
                <a:cubicBezTo>
                  <a:pt x="644" y="2146"/>
                  <a:pt x="644" y="2146"/>
                  <a:pt x="644" y="2146"/>
                </a:cubicBezTo>
                <a:cubicBezTo>
                  <a:pt x="641" y="2146"/>
                  <a:pt x="641" y="2146"/>
                  <a:pt x="641" y="2146"/>
                </a:cubicBezTo>
                <a:cubicBezTo>
                  <a:pt x="566" y="2163"/>
                  <a:pt x="566" y="2163"/>
                  <a:pt x="566" y="2163"/>
                </a:cubicBezTo>
                <a:cubicBezTo>
                  <a:pt x="563" y="2163"/>
                  <a:pt x="563" y="2163"/>
                  <a:pt x="563" y="2163"/>
                </a:cubicBezTo>
                <a:cubicBezTo>
                  <a:pt x="563" y="2159"/>
                  <a:pt x="563" y="2159"/>
                  <a:pt x="563" y="2159"/>
                </a:cubicBezTo>
                <a:cubicBezTo>
                  <a:pt x="544" y="2052"/>
                  <a:pt x="544" y="2052"/>
                  <a:pt x="544" y="2052"/>
                </a:cubicBezTo>
                <a:cubicBezTo>
                  <a:pt x="540" y="2046"/>
                  <a:pt x="540" y="2046"/>
                  <a:pt x="540" y="2046"/>
                </a:cubicBezTo>
                <a:cubicBezTo>
                  <a:pt x="544" y="2046"/>
                  <a:pt x="544" y="2046"/>
                  <a:pt x="544" y="2046"/>
                </a:cubicBezTo>
                <a:cubicBezTo>
                  <a:pt x="618" y="2033"/>
                  <a:pt x="618" y="2033"/>
                  <a:pt x="618" y="2033"/>
                </a:cubicBezTo>
                <a:cubicBezTo>
                  <a:pt x="621" y="2033"/>
                  <a:pt x="621" y="2033"/>
                  <a:pt x="621" y="2033"/>
                </a:cubicBezTo>
                <a:cubicBezTo>
                  <a:pt x="621" y="2036"/>
                  <a:pt x="621" y="2036"/>
                  <a:pt x="621" y="2036"/>
                </a:cubicBezTo>
                <a:close/>
                <a:moveTo>
                  <a:pt x="595" y="1900"/>
                </a:moveTo>
                <a:cubicBezTo>
                  <a:pt x="615" y="2007"/>
                  <a:pt x="615" y="2007"/>
                  <a:pt x="615" y="2007"/>
                </a:cubicBezTo>
                <a:cubicBezTo>
                  <a:pt x="618" y="2010"/>
                  <a:pt x="618" y="2010"/>
                  <a:pt x="618" y="2010"/>
                </a:cubicBezTo>
                <a:cubicBezTo>
                  <a:pt x="615" y="2010"/>
                  <a:pt x="615" y="2010"/>
                  <a:pt x="615" y="2010"/>
                </a:cubicBezTo>
                <a:cubicBezTo>
                  <a:pt x="540" y="2027"/>
                  <a:pt x="540" y="2027"/>
                  <a:pt x="540" y="2027"/>
                </a:cubicBezTo>
                <a:cubicBezTo>
                  <a:pt x="537" y="2027"/>
                  <a:pt x="537" y="2027"/>
                  <a:pt x="537" y="2027"/>
                </a:cubicBezTo>
                <a:cubicBezTo>
                  <a:pt x="537" y="2023"/>
                  <a:pt x="537" y="2023"/>
                  <a:pt x="537" y="2023"/>
                </a:cubicBezTo>
                <a:cubicBezTo>
                  <a:pt x="515" y="1917"/>
                  <a:pt x="515" y="1917"/>
                  <a:pt x="515" y="1917"/>
                </a:cubicBezTo>
                <a:cubicBezTo>
                  <a:pt x="515" y="1910"/>
                  <a:pt x="515" y="1910"/>
                  <a:pt x="515" y="1910"/>
                </a:cubicBezTo>
                <a:cubicBezTo>
                  <a:pt x="518" y="1910"/>
                  <a:pt x="518" y="1910"/>
                  <a:pt x="518" y="1910"/>
                </a:cubicBezTo>
                <a:cubicBezTo>
                  <a:pt x="592" y="1897"/>
                  <a:pt x="592" y="1897"/>
                  <a:pt x="592" y="1897"/>
                </a:cubicBezTo>
                <a:cubicBezTo>
                  <a:pt x="595" y="1897"/>
                  <a:pt x="595" y="1897"/>
                  <a:pt x="595" y="1897"/>
                </a:cubicBezTo>
                <a:cubicBezTo>
                  <a:pt x="595" y="1900"/>
                  <a:pt x="595" y="1900"/>
                  <a:pt x="595" y="1900"/>
                </a:cubicBezTo>
                <a:close/>
                <a:moveTo>
                  <a:pt x="570" y="1764"/>
                </a:moveTo>
                <a:cubicBezTo>
                  <a:pt x="589" y="1871"/>
                  <a:pt x="589" y="1871"/>
                  <a:pt x="589" y="1871"/>
                </a:cubicBezTo>
                <a:cubicBezTo>
                  <a:pt x="592" y="1874"/>
                  <a:pt x="592" y="1874"/>
                  <a:pt x="592" y="1874"/>
                </a:cubicBezTo>
                <a:cubicBezTo>
                  <a:pt x="589" y="1878"/>
                  <a:pt x="589" y="1878"/>
                  <a:pt x="589" y="1878"/>
                </a:cubicBezTo>
                <a:cubicBezTo>
                  <a:pt x="515" y="1891"/>
                  <a:pt x="515" y="1891"/>
                  <a:pt x="515" y="1891"/>
                </a:cubicBezTo>
                <a:cubicBezTo>
                  <a:pt x="511" y="1891"/>
                  <a:pt x="511" y="1891"/>
                  <a:pt x="511" y="1891"/>
                </a:cubicBezTo>
                <a:cubicBezTo>
                  <a:pt x="511" y="1887"/>
                  <a:pt x="511" y="1887"/>
                  <a:pt x="511" y="1887"/>
                </a:cubicBezTo>
                <a:cubicBezTo>
                  <a:pt x="492" y="1781"/>
                  <a:pt x="492" y="1781"/>
                  <a:pt x="492" y="1781"/>
                </a:cubicBezTo>
                <a:cubicBezTo>
                  <a:pt x="489" y="1777"/>
                  <a:pt x="489" y="1777"/>
                  <a:pt x="489" y="1777"/>
                </a:cubicBezTo>
                <a:cubicBezTo>
                  <a:pt x="492" y="1777"/>
                  <a:pt x="492" y="1777"/>
                  <a:pt x="492" y="1777"/>
                </a:cubicBezTo>
                <a:cubicBezTo>
                  <a:pt x="566" y="1764"/>
                  <a:pt x="566" y="1764"/>
                  <a:pt x="566" y="1764"/>
                </a:cubicBezTo>
                <a:cubicBezTo>
                  <a:pt x="570" y="1761"/>
                  <a:pt x="570" y="1761"/>
                  <a:pt x="570" y="1761"/>
                </a:cubicBezTo>
                <a:cubicBezTo>
                  <a:pt x="570" y="1764"/>
                  <a:pt x="570" y="1764"/>
                  <a:pt x="570" y="1764"/>
                </a:cubicBezTo>
                <a:close/>
                <a:moveTo>
                  <a:pt x="544" y="1632"/>
                </a:moveTo>
                <a:cubicBezTo>
                  <a:pt x="563" y="1739"/>
                  <a:pt x="563" y="1739"/>
                  <a:pt x="563" y="1739"/>
                </a:cubicBezTo>
                <a:cubicBezTo>
                  <a:pt x="566" y="1742"/>
                  <a:pt x="566" y="1742"/>
                  <a:pt x="566" y="1742"/>
                </a:cubicBezTo>
                <a:cubicBezTo>
                  <a:pt x="563" y="1742"/>
                  <a:pt x="563" y="1742"/>
                  <a:pt x="563" y="1742"/>
                </a:cubicBezTo>
                <a:cubicBezTo>
                  <a:pt x="489" y="1755"/>
                  <a:pt x="489" y="1755"/>
                  <a:pt x="489" y="1755"/>
                </a:cubicBezTo>
                <a:cubicBezTo>
                  <a:pt x="485" y="1755"/>
                  <a:pt x="485" y="1755"/>
                  <a:pt x="485" y="1755"/>
                </a:cubicBezTo>
                <a:cubicBezTo>
                  <a:pt x="485" y="1751"/>
                  <a:pt x="485" y="1751"/>
                  <a:pt x="485" y="1751"/>
                </a:cubicBezTo>
                <a:cubicBezTo>
                  <a:pt x="466" y="1648"/>
                  <a:pt x="466" y="1648"/>
                  <a:pt x="466" y="1648"/>
                </a:cubicBezTo>
                <a:cubicBezTo>
                  <a:pt x="463" y="1641"/>
                  <a:pt x="463" y="1641"/>
                  <a:pt x="463" y="1641"/>
                </a:cubicBezTo>
                <a:cubicBezTo>
                  <a:pt x="466" y="1641"/>
                  <a:pt x="466" y="1641"/>
                  <a:pt x="466" y="1641"/>
                </a:cubicBezTo>
                <a:cubicBezTo>
                  <a:pt x="540" y="1628"/>
                  <a:pt x="540" y="1628"/>
                  <a:pt x="540" y="1628"/>
                </a:cubicBezTo>
                <a:cubicBezTo>
                  <a:pt x="544" y="1628"/>
                  <a:pt x="544" y="1628"/>
                  <a:pt x="544" y="1628"/>
                </a:cubicBezTo>
                <a:cubicBezTo>
                  <a:pt x="544" y="1632"/>
                  <a:pt x="544" y="1632"/>
                  <a:pt x="544" y="1632"/>
                </a:cubicBezTo>
                <a:close/>
                <a:moveTo>
                  <a:pt x="518" y="1499"/>
                </a:moveTo>
                <a:cubicBezTo>
                  <a:pt x="537" y="1603"/>
                  <a:pt x="537" y="1603"/>
                  <a:pt x="537" y="1603"/>
                </a:cubicBezTo>
                <a:cubicBezTo>
                  <a:pt x="540" y="1606"/>
                  <a:pt x="540" y="1606"/>
                  <a:pt x="540" y="1606"/>
                </a:cubicBezTo>
                <a:cubicBezTo>
                  <a:pt x="537" y="1609"/>
                  <a:pt x="537" y="1609"/>
                  <a:pt x="537" y="1609"/>
                </a:cubicBezTo>
                <a:cubicBezTo>
                  <a:pt x="463" y="1622"/>
                  <a:pt x="463" y="1622"/>
                  <a:pt x="463" y="1622"/>
                </a:cubicBezTo>
                <a:cubicBezTo>
                  <a:pt x="460" y="1622"/>
                  <a:pt x="460" y="1622"/>
                  <a:pt x="460" y="1622"/>
                </a:cubicBezTo>
                <a:cubicBezTo>
                  <a:pt x="460" y="1619"/>
                  <a:pt x="460" y="1619"/>
                  <a:pt x="460" y="1619"/>
                </a:cubicBezTo>
                <a:cubicBezTo>
                  <a:pt x="440" y="1512"/>
                  <a:pt x="440" y="1512"/>
                  <a:pt x="440" y="1512"/>
                </a:cubicBezTo>
                <a:cubicBezTo>
                  <a:pt x="437" y="1509"/>
                  <a:pt x="437" y="1509"/>
                  <a:pt x="437" y="1509"/>
                </a:cubicBezTo>
                <a:cubicBezTo>
                  <a:pt x="440" y="1509"/>
                  <a:pt x="440" y="1509"/>
                  <a:pt x="440" y="1509"/>
                </a:cubicBezTo>
                <a:cubicBezTo>
                  <a:pt x="515" y="1496"/>
                  <a:pt x="515" y="1496"/>
                  <a:pt x="515" y="1496"/>
                </a:cubicBezTo>
                <a:cubicBezTo>
                  <a:pt x="518" y="1496"/>
                  <a:pt x="518" y="1496"/>
                  <a:pt x="518" y="1496"/>
                </a:cubicBezTo>
                <a:cubicBezTo>
                  <a:pt x="518" y="1499"/>
                  <a:pt x="518" y="1499"/>
                  <a:pt x="518" y="1499"/>
                </a:cubicBezTo>
                <a:close/>
                <a:moveTo>
                  <a:pt x="492" y="1366"/>
                </a:moveTo>
                <a:cubicBezTo>
                  <a:pt x="511" y="1470"/>
                  <a:pt x="511" y="1470"/>
                  <a:pt x="511" y="1470"/>
                </a:cubicBezTo>
                <a:cubicBezTo>
                  <a:pt x="515" y="1473"/>
                  <a:pt x="515" y="1473"/>
                  <a:pt x="515" y="1473"/>
                </a:cubicBezTo>
                <a:cubicBezTo>
                  <a:pt x="511" y="1476"/>
                  <a:pt x="511" y="1476"/>
                  <a:pt x="511" y="1476"/>
                </a:cubicBezTo>
                <a:cubicBezTo>
                  <a:pt x="437" y="1486"/>
                  <a:pt x="437" y="1486"/>
                  <a:pt x="437" y="1486"/>
                </a:cubicBezTo>
                <a:cubicBezTo>
                  <a:pt x="434" y="1486"/>
                  <a:pt x="434" y="1486"/>
                  <a:pt x="434" y="1486"/>
                </a:cubicBezTo>
                <a:cubicBezTo>
                  <a:pt x="434" y="1483"/>
                  <a:pt x="434" y="1483"/>
                  <a:pt x="434" y="1483"/>
                </a:cubicBezTo>
                <a:cubicBezTo>
                  <a:pt x="414" y="1379"/>
                  <a:pt x="414" y="1379"/>
                  <a:pt x="414" y="1379"/>
                </a:cubicBezTo>
                <a:cubicBezTo>
                  <a:pt x="411" y="1376"/>
                  <a:pt x="411" y="1376"/>
                  <a:pt x="411" y="1376"/>
                </a:cubicBezTo>
                <a:cubicBezTo>
                  <a:pt x="414" y="1376"/>
                  <a:pt x="414" y="1376"/>
                  <a:pt x="414" y="1376"/>
                </a:cubicBezTo>
                <a:cubicBezTo>
                  <a:pt x="489" y="1363"/>
                  <a:pt x="489" y="1363"/>
                  <a:pt x="489" y="1363"/>
                </a:cubicBezTo>
                <a:cubicBezTo>
                  <a:pt x="492" y="1363"/>
                  <a:pt x="492" y="1363"/>
                  <a:pt x="492" y="1363"/>
                </a:cubicBezTo>
                <a:cubicBezTo>
                  <a:pt x="492" y="1366"/>
                  <a:pt x="492" y="1366"/>
                  <a:pt x="492" y="1366"/>
                </a:cubicBezTo>
                <a:close/>
                <a:moveTo>
                  <a:pt x="466" y="1234"/>
                </a:moveTo>
                <a:cubicBezTo>
                  <a:pt x="485" y="1337"/>
                  <a:pt x="485" y="1337"/>
                  <a:pt x="485" y="1337"/>
                </a:cubicBezTo>
                <a:cubicBezTo>
                  <a:pt x="489" y="1340"/>
                  <a:pt x="489" y="1340"/>
                  <a:pt x="489" y="1340"/>
                </a:cubicBezTo>
                <a:cubicBezTo>
                  <a:pt x="485" y="1344"/>
                  <a:pt x="485" y="1344"/>
                  <a:pt x="485" y="1344"/>
                </a:cubicBezTo>
                <a:cubicBezTo>
                  <a:pt x="411" y="1353"/>
                  <a:pt x="411" y="1353"/>
                  <a:pt x="411" y="1353"/>
                </a:cubicBezTo>
                <a:cubicBezTo>
                  <a:pt x="408" y="1353"/>
                  <a:pt x="408" y="1353"/>
                  <a:pt x="408" y="1353"/>
                </a:cubicBezTo>
                <a:cubicBezTo>
                  <a:pt x="408" y="1350"/>
                  <a:pt x="408" y="1350"/>
                  <a:pt x="408" y="1350"/>
                </a:cubicBezTo>
                <a:cubicBezTo>
                  <a:pt x="388" y="1247"/>
                  <a:pt x="388" y="1247"/>
                  <a:pt x="388" y="1247"/>
                </a:cubicBezTo>
                <a:cubicBezTo>
                  <a:pt x="388" y="1243"/>
                  <a:pt x="388" y="1243"/>
                  <a:pt x="388" y="1243"/>
                </a:cubicBezTo>
                <a:cubicBezTo>
                  <a:pt x="388" y="1243"/>
                  <a:pt x="388" y="1243"/>
                  <a:pt x="388" y="1243"/>
                </a:cubicBezTo>
                <a:cubicBezTo>
                  <a:pt x="463" y="1230"/>
                  <a:pt x="463" y="1230"/>
                  <a:pt x="463" y="1230"/>
                </a:cubicBezTo>
                <a:cubicBezTo>
                  <a:pt x="466" y="1230"/>
                  <a:pt x="466" y="1230"/>
                  <a:pt x="466" y="1230"/>
                </a:cubicBezTo>
                <a:cubicBezTo>
                  <a:pt x="466" y="1234"/>
                  <a:pt x="466" y="1234"/>
                  <a:pt x="466" y="1234"/>
                </a:cubicBezTo>
                <a:close/>
                <a:moveTo>
                  <a:pt x="505" y="1334"/>
                </a:moveTo>
                <a:cubicBezTo>
                  <a:pt x="485" y="1230"/>
                  <a:pt x="485" y="1230"/>
                  <a:pt x="485" y="1230"/>
                </a:cubicBezTo>
                <a:cubicBezTo>
                  <a:pt x="485" y="1227"/>
                  <a:pt x="485" y="1227"/>
                  <a:pt x="485" y="1227"/>
                </a:cubicBezTo>
                <a:cubicBezTo>
                  <a:pt x="485" y="1227"/>
                  <a:pt x="485" y="1227"/>
                  <a:pt x="485" y="1227"/>
                </a:cubicBezTo>
                <a:cubicBezTo>
                  <a:pt x="560" y="1214"/>
                  <a:pt x="560" y="1214"/>
                  <a:pt x="560" y="1214"/>
                </a:cubicBezTo>
                <a:cubicBezTo>
                  <a:pt x="563" y="1214"/>
                  <a:pt x="563" y="1214"/>
                  <a:pt x="563" y="1214"/>
                </a:cubicBezTo>
                <a:cubicBezTo>
                  <a:pt x="563" y="1217"/>
                  <a:pt x="563" y="1217"/>
                  <a:pt x="563" y="1217"/>
                </a:cubicBezTo>
                <a:cubicBezTo>
                  <a:pt x="583" y="1321"/>
                  <a:pt x="583" y="1321"/>
                  <a:pt x="583" y="1321"/>
                </a:cubicBezTo>
                <a:cubicBezTo>
                  <a:pt x="583" y="1327"/>
                  <a:pt x="583" y="1327"/>
                  <a:pt x="583" y="1327"/>
                </a:cubicBezTo>
                <a:cubicBezTo>
                  <a:pt x="583" y="1327"/>
                  <a:pt x="583" y="1327"/>
                  <a:pt x="583" y="1327"/>
                </a:cubicBezTo>
                <a:cubicBezTo>
                  <a:pt x="508" y="1337"/>
                  <a:pt x="508" y="1337"/>
                  <a:pt x="508" y="1337"/>
                </a:cubicBezTo>
                <a:cubicBezTo>
                  <a:pt x="505" y="1337"/>
                  <a:pt x="505" y="1337"/>
                  <a:pt x="505" y="1337"/>
                </a:cubicBezTo>
                <a:cubicBezTo>
                  <a:pt x="505" y="1334"/>
                  <a:pt x="505" y="1334"/>
                  <a:pt x="505" y="1334"/>
                </a:cubicBezTo>
                <a:close/>
                <a:moveTo>
                  <a:pt x="531" y="1467"/>
                </a:moveTo>
                <a:cubicBezTo>
                  <a:pt x="511" y="1363"/>
                  <a:pt x="511" y="1363"/>
                  <a:pt x="511" y="1363"/>
                </a:cubicBezTo>
                <a:cubicBezTo>
                  <a:pt x="508" y="1360"/>
                  <a:pt x="508" y="1360"/>
                  <a:pt x="508" y="1360"/>
                </a:cubicBezTo>
                <a:cubicBezTo>
                  <a:pt x="511" y="1360"/>
                  <a:pt x="511" y="1360"/>
                  <a:pt x="511" y="1360"/>
                </a:cubicBezTo>
                <a:cubicBezTo>
                  <a:pt x="586" y="1347"/>
                  <a:pt x="586" y="1347"/>
                  <a:pt x="586" y="1347"/>
                </a:cubicBezTo>
                <a:cubicBezTo>
                  <a:pt x="589" y="1347"/>
                  <a:pt x="589" y="1347"/>
                  <a:pt x="589" y="1347"/>
                </a:cubicBezTo>
                <a:cubicBezTo>
                  <a:pt x="589" y="1350"/>
                  <a:pt x="589" y="1350"/>
                  <a:pt x="589" y="1350"/>
                </a:cubicBezTo>
                <a:cubicBezTo>
                  <a:pt x="608" y="1454"/>
                  <a:pt x="608" y="1454"/>
                  <a:pt x="608" y="1454"/>
                </a:cubicBezTo>
                <a:cubicBezTo>
                  <a:pt x="608" y="1457"/>
                  <a:pt x="608" y="1457"/>
                  <a:pt x="608" y="1457"/>
                </a:cubicBezTo>
                <a:cubicBezTo>
                  <a:pt x="608" y="1457"/>
                  <a:pt x="608" y="1457"/>
                  <a:pt x="608" y="1457"/>
                </a:cubicBezTo>
                <a:cubicBezTo>
                  <a:pt x="534" y="1470"/>
                  <a:pt x="534" y="1470"/>
                  <a:pt x="534" y="1470"/>
                </a:cubicBezTo>
                <a:cubicBezTo>
                  <a:pt x="531" y="1470"/>
                  <a:pt x="531" y="1470"/>
                  <a:pt x="531" y="1470"/>
                </a:cubicBezTo>
                <a:cubicBezTo>
                  <a:pt x="531" y="1467"/>
                  <a:pt x="531" y="1467"/>
                  <a:pt x="531" y="1467"/>
                </a:cubicBezTo>
                <a:close/>
                <a:moveTo>
                  <a:pt x="557" y="1599"/>
                </a:moveTo>
                <a:cubicBezTo>
                  <a:pt x="537" y="1496"/>
                  <a:pt x="537" y="1496"/>
                  <a:pt x="537" y="1496"/>
                </a:cubicBezTo>
                <a:cubicBezTo>
                  <a:pt x="534" y="1492"/>
                  <a:pt x="534" y="1492"/>
                  <a:pt x="534" y="1492"/>
                </a:cubicBezTo>
                <a:cubicBezTo>
                  <a:pt x="537" y="1492"/>
                  <a:pt x="537" y="1492"/>
                  <a:pt x="537" y="1492"/>
                </a:cubicBezTo>
                <a:cubicBezTo>
                  <a:pt x="612" y="1480"/>
                  <a:pt x="612" y="1480"/>
                  <a:pt x="612" y="1480"/>
                </a:cubicBezTo>
                <a:cubicBezTo>
                  <a:pt x="615" y="1480"/>
                  <a:pt x="615" y="1480"/>
                  <a:pt x="615" y="1480"/>
                </a:cubicBezTo>
                <a:cubicBezTo>
                  <a:pt x="615" y="1483"/>
                  <a:pt x="615" y="1483"/>
                  <a:pt x="615" y="1483"/>
                </a:cubicBezTo>
                <a:cubicBezTo>
                  <a:pt x="634" y="1586"/>
                  <a:pt x="634" y="1586"/>
                  <a:pt x="634" y="1586"/>
                </a:cubicBezTo>
                <a:cubicBezTo>
                  <a:pt x="634" y="1590"/>
                  <a:pt x="634" y="1590"/>
                  <a:pt x="634" y="1590"/>
                </a:cubicBezTo>
                <a:cubicBezTo>
                  <a:pt x="634" y="1590"/>
                  <a:pt x="634" y="1590"/>
                  <a:pt x="634" y="1590"/>
                </a:cubicBezTo>
                <a:cubicBezTo>
                  <a:pt x="560" y="1603"/>
                  <a:pt x="560" y="1603"/>
                  <a:pt x="560" y="1603"/>
                </a:cubicBezTo>
                <a:cubicBezTo>
                  <a:pt x="557" y="1603"/>
                  <a:pt x="557" y="1603"/>
                  <a:pt x="557" y="1603"/>
                </a:cubicBezTo>
                <a:cubicBezTo>
                  <a:pt x="557" y="1599"/>
                  <a:pt x="557" y="1599"/>
                  <a:pt x="557" y="1599"/>
                </a:cubicBezTo>
                <a:close/>
                <a:moveTo>
                  <a:pt x="583" y="1735"/>
                </a:moveTo>
                <a:cubicBezTo>
                  <a:pt x="563" y="1628"/>
                  <a:pt x="563" y="1628"/>
                  <a:pt x="563" y="1628"/>
                </a:cubicBezTo>
                <a:cubicBezTo>
                  <a:pt x="560" y="1625"/>
                  <a:pt x="560" y="1625"/>
                  <a:pt x="560" y="1625"/>
                </a:cubicBezTo>
                <a:cubicBezTo>
                  <a:pt x="563" y="1625"/>
                  <a:pt x="563" y="1625"/>
                  <a:pt x="563" y="1625"/>
                </a:cubicBezTo>
                <a:cubicBezTo>
                  <a:pt x="638" y="1612"/>
                  <a:pt x="638" y="1612"/>
                  <a:pt x="638" y="1612"/>
                </a:cubicBezTo>
                <a:cubicBezTo>
                  <a:pt x="641" y="1612"/>
                  <a:pt x="641" y="1612"/>
                  <a:pt x="641" y="1612"/>
                </a:cubicBezTo>
                <a:cubicBezTo>
                  <a:pt x="641" y="1616"/>
                  <a:pt x="641" y="1616"/>
                  <a:pt x="641" y="1616"/>
                </a:cubicBezTo>
                <a:cubicBezTo>
                  <a:pt x="660" y="1719"/>
                  <a:pt x="660" y="1719"/>
                  <a:pt x="660" y="1719"/>
                </a:cubicBezTo>
                <a:cubicBezTo>
                  <a:pt x="663" y="1722"/>
                  <a:pt x="663" y="1722"/>
                  <a:pt x="663" y="1722"/>
                </a:cubicBezTo>
                <a:cubicBezTo>
                  <a:pt x="660" y="1726"/>
                  <a:pt x="660" y="1726"/>
                  <a:pt x="660" y="1726"/>
                </a:cubicBezTo>
                <a:cubicBezTo>
                  <a:pt x="586" y="1739"/>
                  <a:pt x="586" y="1739"/>
                  <a:pt x="586" y="1739"/>
                </a:cubicBezTo>
                <a:cubicBezTo>
                  <a:pt x="583" y="1739"/>
                  <a:pt x="583" y="1739"/>
                  <a:pt x="583" y="1739"/>
                </a:cubicBezTo>
                <a:cubicBezTo>
                  <a:pt x="583" y="1735"/>
                  <a:pt x="583" y="1735"/>
                  <a:pt x="583" y="1735"/>
                </a:cubicBezTo>
                <a:close/>
                <a:moveTo>
                  <a:pt x="608" y="1868"/>
                </a:moveTo>
                <a:cubicBezTo>
                  <a:pt x="589" y="1764"/>
                  <a:pt x="589" y="1764"/>
                  <a:pt x="589" y="1764"/>
                </a:cubicBezTo>
                <a:cubicBezTo>
                  <a:pt x="586" y="1758"/>
                  <a:pt x="586" y="1758"/>
                  <a:pt x="586" y="1758"/>
                </a:cubicBezTo>
                <a:cubicBezTo>
                  <a:pt x="589" y="1758"/>
                  <a:pt x="589" y="1758"/>
                  <a:pt x="589" y="1758"/>
                </a:cubicBezTo>
                <a:cubicBezTo>
                  <a:pt x="663" y="1745"/>
                  <a:pt x="663" y="1745"/>
                  <a:pt x="663" y="1745"/>
                </a:cubicBezTo>
                <a:cubicBezTo>
                  <a:pt x="667" y="1745"/>
                  <a:pt x="667" y="1745"/>
                  <a:pt x="667" y="1745"/>
                </a:cubicBezTo>
                <a:cubicBezTo>
                  <a:pt x="667" y="1748"/>
                  <a:pt x="667" y="1748"/>
                  <a:pt x="667" y="1748"/>
                </a:cubicBezTo>
                <a:cubicBezTo>
                  <a:pt x="686" y="1855"/>
                  <a:pt x="686" y="1855"/>
                  <a:pt x="686" y="1855"/>
                </a:cubicBezTo>
                <a:cubicBezTo>
                  <a:pt x="689" y="1858"/>
                  <a:pt x="689" y="1858"/>
                  <a:pt x="689" y="1858"/>
                </a:cubicBezTo>
                <a:cubicBezTo>
                  <a:pt x="686" y="1858"/>
                  <a:pt x="686" y="1858"/>
                  <a:pt x="686" y="1858"/>
                </a:cubicBezTo>
                <a:cubicBezTo>
                  <a:pt x="612" y="1871"/>
                  <a:pt x="612" y="1871"/>
                  <a:pt x="612" y="1871"/>
                </a:cubicBezTo>
                <a:cubicBezTo>
                  <a:pt x="608" y="1871"/>
                  <a:pt x="608" y="1871"/>
                  <a:pt x="608" y="1871"/>
                </a:cubicBezTo>
                <a:cubicBezTo>
                  <a:pt x="608" y="1868"/>
                  <a:pt x="608" y="1868"/>
                  <a:pt x="608" y="1868"/>
                </a:cubicBezTo>
                <a:close/>
                <a:moveTo>
                  <a:pt x="634" y="2004"/>
                </a:moveTo>
                <a:cubicBezTo>
                  <a:pt x="615" y="1897"/>
                  <a:pt x="615" y="1897"/>
                  <a:pt x="615" y="1897"/>
                </a:cubicBezTo>
                <a:cubicBezTo>
                  <a:pt x="612" y="1894"/>
                  <a:pt x="612" y="1894"/>
                  <a:pt x="612" y="1894"/>
                </a:cubicBezTo>
                <a:cubicBezTo>
                  <a:pt x="615" y="1894"/>
                  <a:pt x="615" y="1894"/>
                  <a:pt x="615" y="1894"/>
                </a:cubicBezTo>
                <a:cubicBezTo>
                  <a:pt x="689" y="1878"/>
                  <a:pt x="689" y="1878"/>
                  <a:pt x="689" y="1878"/>
                </a:cubicBezTo>
                <a:cubicBezTo>
                  <a:pt x="693" y="1878"/>
                  <a:pt x="693" y="1878"/>
                  <a:pt x="693" y="1878"/>
                </a:cubicBezTo>
                <a:cubicBezTo>
                  <a:pt x="693" y="1881"/>
                  <a:pt x="693" y="1881"/>
                  <a:pt x="693" y="1881"/>
                </a:cubicBezTo>
                <a:cubicBezTo>
                  <a:pt x="712" y="1988"/>
                  <a:pt x="712" y="1988"/>
                  <a:pt x="712" y="1988"/>
                </a:cubicBezTo>
                <a:cubicBezTo>
                  <a:pt x="715" y="1991"/>
                  <a:pt x="715" y="1991"/>
                  <a:pt x="715" y="1991"/>
                </a:cubicBezTo>
                <a:cubicBezTo>
                  <a:pt x="712" y="1994"/>
                  <a:pt x="712" y="1994"/>
                  <a:pt x="712" y="1994"/>
                </a:cubicBezTo>
                <a:cubicBezTo>
                  <a:pt x="638" y="2007"/>
                  <a:pt x="638" y="2007"/>
                  <a:pt x="638" y="2007"/>
                </a:cubicBezTo>
                <a:cubicBezTo>
                  <a:pt x="634" y="2007"/>
                  <a:pt x="634" y="2007"/>
                  <a:pt x="634" y="2007"/>
                </a:cubicBezTo>
                <a:cubicBezTo>
                  <a:pt x="634" y="2004"/>
                  <a:pt x="634" y="2004"/>
                  <a:pt x="634" y="2004"/>
                </a:cubicBezTo>
                <a:close/>
                <a:moveTo>
                  <a:pt x="660" y="2140"/>
                </a:moveTo>
                <a:cubicBezTo>
                  <a:pt x="641" y="2033"/>
                  <a:pt x="641" y="2033"/>
                  <a:pt x="641" y="2033"/>
                </a:cubicBezTo>
                <a:cubicBezTo>
                  <a:pt x="641" y="2030"/>
                  <a:pt x="641" y="2030"/>
                  <a:pt x="641" y="2030"/>
                </a:cubicBezTo>
                <a:cubicBezTo>
                  <a:pt x="641" y="2027"/>
                  <a:pt x="641" y="2027"/>
                  <a:pt x="641" y="2027"/>
                </a:cubicBezTo>
                <a:cubicBezTo>
                  <a:pt x="715" y="2014"/>
                  <a:pt x="715" y="2014"/>
                  <a:pt x="715" y="2014"/>
                </a:cubicBezTo>
                <a:cubicBezTo>
                  <a:pt x="718" y="2014"/>
                  <a:pt x="718" y="2014"/>
                  <a:pt x="718" y="2014"/>
                </a:cubicBezTo>
                <a:cubicBezTo>
                  <a:pt x="718" y="2017"/>
                  <a:pt x="718" y="2017"/>
                  <a:pt x="718" y="2017"/>
                </a:cubicBezTo>
                <a:cubicBezTo>
                  <a:pt x="741" y="2124"/>
                  <a:pt x="741" y="2124"/>
                  <a:pt x="741" y="2124"/>
                </a:cubicBezTo>
                <a:cubicBezTo>
                  <a:pt x="741" y="2127"/>
                  <a:pt x="741" y="2127"/>
                  <a:pt x="741" y="2127"/>
                </a:cubicBezTo>
                <a:cubicBezTo>
                  <a:pt x="738" y="2127"/>
                  <a:pt x="738" y="2127"/>
                  <a:pt x="738" y="2127"/>
                </a:cubicBezTo>
                <a:cubicBezTo>
                  <a:pt x="663" y="2143"/>
                  <a:pt x="663" y="2143"/>
                  <a:pt x="663" y="2143"/>
                </a:cubicBezTo>
                <a:cubicBezTo>
                  <a:pt x="660" y="2143"/>
                  <a:pt x="660" y="2143"/>
                  <a:pt x="660" y="2143"/>
                </a:cubicBezTo>
                <a:cubicBezTo>
                  <a:pt x="660" y="2140"/>
                  <a:pt x="660" y="2140"/>
                  <a:pt x="660" y="2140"/>
                </a:cubicBezTo>
                <a:close/>
                <a:moveTo>
                  <a:pt x="686" y="2276"/>
                </a:moveTo>
                <a:cubicBezTo>
                  <a:pt x="667" y="2169"/>
                  <a:pt x="667" y="2169"/>
                  <a:pt x="667" y="2169"/>
                </a:cubicBezTo>
                <a:cubicBezTo>
                  <a:pt x="667" y="2166"/>
                  <a:pt x="667" y="2166"/>
                  <a:pt x="667" y="2166"/>
                </a:cubicBezTo>
                <a:cubicBezTo>
                  <a:pt x="670" y="2163"/>
                  <a:pt x="670" y="2163"/>
                  <a:pt x="670" y="2163"/>
                </a:cubicBezTo>
                <a:cubicBezTo>
                  <a:pt x="741" y="2150"/>
                  <a:pt x="741" y="2150"/>
                  <a:pt x="741" y="2150"/>
                </a:cubicBezTo>
                <a:cubicBezTo>
                  <a:pt x="744" y="2150"/>
                  <a:pt x="744" y="2150"/>
                  <a:pt x="744" y="2150"/>
                </a:cubicBezTo>
                <a:cubicBezTo>
                  <a:pt x="744" y="2153"/>
                  <a:pt x="744" y="2153"/>
                  <a:pt x="744" y="2153"/>
                </a:cubicBezTo>
                <a:cubicBezTo>
                  <a:pt x="767" y="2260"/>
                  <a:pt x="767" y="2260"/>
                  <a:pt x="767" y="2260"/>
                </a:cubicBezTo>
                <a:cubicBezTo>
                  <a:pt x="767" y="2263"/>
                  <a:pt x="767" y="2263"/>
                  <a:pt x="767" y="2263"/>
                </a:cubicBezTo>
                <a:cubicBezTo>
                  <a:pt x="764" y="2263"/>
                  <a:pt x="764" y="2263"/>
                  <a:pt x="764" y="2263"/>
                </a:cubicBezTo>
                <a:cubicBezTo>
                  <a:pt x="689" y="2279"/>
                  <a:pt x="689" y="2279"/>
                  <a:pt x="689" y="2279"/>
                </a:cubicBezTo>
                <a:cubicBezTo>
                  <a:pt x="689" y="2279"/>
                  <a:pt x="689" y="2279"/>
                  <a:pt x="689" y="2279"/>
                </a:cubicBezTo>
                <a:cubicBezTo>
                  <a:pt x="686" y="2276"/>
                  <a:pt x="686" y="2276"/>
                  <a:pt x="686" y="2276"/>
                </a:cubicBezTo>
                <a:close/>
                <a:moveTo>
                  <a:pt x="715" y="2412"/>
                </a:moveTo>
                <a:cubicBezTo>
                  <a:pt x="693" y="2305"/>
                  <a:pt x="693" y="2305"/>
                  <a:pt x="693" y="2305"/>
                </a:cubicBezTo>
                <a:cubicBezTo>
                  <a:pt x="693" y="2302"/>
                  <a:pt x="693" y="2302"/>
                  <a:pt x="693" y="2302"/>
                </a:cubicBezTo>
                <a:cubicBezTo>
                  <a:pt x="696" y="2298"/>
                  <a:pt x="696" y="2298"/>
                  <a:pt x="696" y="2298"/>
                </a:cubicBezTo>
                <a:cubicBezTo>
                  <a:pt x="770" y="2286"/>
                  <a:pt x="770" y="2286"/>
                  <a:pt x="770" y="2286"/>
                </a:cubicBezTo>
                <a:cubicBezTo>
                  <a:pt x="770" y="2286"/>
                  <a:pt x="770" y="2286"/>
                  <a:pt x="770" y="2286"/>
                </a:cubicBezTo>
                <a:cubicBezTo>
                  <a:pt x="773" y="2289"/>
                  <a:pt x="773" y="2289"/>
                  <a:pt x="773" y="2289"/>
                </a:cubicBezTo>
                <a:cubicBezTo>
                  <a:pt x="793" y="2396"/>
                  <a:pt x="793" y="2396"/>
                  <a:pt x="793" y="2396"/>
                </a:cubicBezTo>
                <a:cubicBezTo>
                  <a:pt x="793" y="2399"/>
                  <a:pt x="793" y="2399"/>
                  <a:pt x="793" y="2399"/>
                </a:cubicBezTo>
                <a:cubicBezTo>
                  <a:pt x="790" y="2399"/>
                  <a:pt x="790" y="2399"/>
                  <a:pt x="790" y="2399"/>
                </a:cubicBezTo>
                <a:cubicBezTo>
                  <a:pt x="718" y="2415"/>
                  <a:pt x="718" y="2415"/>
                  <a:pt x="718" y="2415"/>
                </a:cubicBezTo>
                <a:cubicBezTo>
                  <a:pt x="715" y="2415"/>
                  <a:pt x="715" y="2415"/>
                  <a:pt x="715" y="2415"/>
                </a:cubicBezTo>
                <a:cubicBezTo>
                  <a:pt x="715" y="2412"/>
                  <a:pt x="715" y="2412"/>
                  <a:pt x="715" y="2412"/>
                </a:cubicBezTo>
                <a:close/>
                <a:moveTo>
                  <a:pt x="741" y="2551"/>
                </a:moveTo>
                <a:cubicBezTo>
                  <a:pt x="718" y="2441"/>
                  <a:pt x="718" y="2441"/>
                  <a:pt x="718" y="2441"/>
                </a:cubicBezTo>
                <a:cubicBezTo>
                  <a:pt x="718" y="2438"/>
                  <a:pt x="718" y="2438"/>
                  <a:pt x="718" y="2438"/>
                </a:cubicBezTo>
                <a:cubicBezTo>
                  <a:pt x="722" y="2438"/>
                  <a:pt x="722" y="2438"/>
                  <a:pt x="722" y="2438"/>
                </a:cubicBezTo>
                <a:cubicBezTo>
                  <a:pt x="796" y="2421"/>
                  <a:pt x="796" y="2421"/>
                  <a:pt x="796" y="2421"/>
                </a:cubicBezTo>
                <a:cubicBezTo>
                  <a:pt x="799" y="2421"/>
                  <a:pt x="799" y="2421"/>
                  <a:pt x="799" y="2421"/>
                </a:cubicBezTo>
                <a:cubicBezTo>
                  <a:pt x="799" y="2425"/>
                  <a:pt x="799" y="2425"/>
                  <a:pt x="799" y="2425"/>
                </a:cubicBezTo>
                <a:cubicBezTo>
                  <a:pt x="819" y="2531"/>
                  <a:pt x="819" y="2531"/>
                  <a:pt x="819" y="2531"/>
                </a:cubicBezTo>
                <a:cubicBezTo>
                  <a:pt x="822" y="2538"/>
                  <a:pt x="822" y="2538"/>
                  <a:pt x="822" y="2538"/>
                </a:cubicBezTo>
                <a:cubicBezTo>
                  <a:pt x="819" y="2538"/>
                  <a:pt x="819" y="2538"/>
                  <a:pt x="819" y="2538"/>
                </a:cubicBezTo>
                <a:cubicBezTo>
                  <a:pt x="744" y="2554"/>
                  <a:pt x="744" y="2554"/>
                  <a:pt x="744" y="2554"/>
                </a:cubicBezTo>
                <a:cubicBezTo>
                  <a:pt x="741" y="2554"/>
                  <a:pt x="741" y="2554"/>
                  <a:pt x="741" y="2554"/>
                </a:cubicBezTo>
                <a:cubicBezTo>
                  <a:pt x="741" y="2551"/>
                  <a:pt x="741" y="2551"/>
                  <a:pt x="741" y="2551"/>
                </a:cubicBezTo>
                <a:close/>
                <a:moveTo>
                  <a:pt x="767" y="2687"/>
                </a:moveTo>
                <a:cubicBezTo>
                  <a:pt x="748" y="2580"/>
                  <a:pt x="748" y="2580"/>
                  <a:pt x="748" y="2580"/>
                </a:cubicBezTo>
                <a:cubicBezTo>
                  <a:pt x="744" y="2574"/>
                  <a:pt x="744" y="2574"/>
                  <a:pt x="744" y="2574"/>
                </a:cubicBezTo>
                <a:cubicBezTo>
                  <a:pt x="748" y="2574"/>
                  <a:pt x="748" y="2574"/>
                  <a:pt x="748" y="2574"/>
                </a:cubicBezTo>
                <a:cubicBezTo>
                  <a:pt x="822" y="2557"/>
                  <a:pt x="822" y="2557"/>
                  <a:pt x="822" y="2557"/>
                </a:cubicBezTo>
                <a:cubicBezTo>
                  <a:pt x="825" y="2557"/>
                  <a:pt x="825" y="2557"/>
                  <a:pt x="825" y="2557"/>
                </a:cubicBezTo>
                <a:cubicBezTo>
                  <a:pt x="825" y="2561"/>
                  <a:pt x="825" y="2561"/>
                  <a:pt x="825" y="2561"/>
                </a:cubicBezTo>
                <a:cubicBezTo>
                  <a:pt x="848" y="2671"/>
                  <a:pt x="848" y="2671"/>
                  <a:pt x="848" y="2671"/>
                </a:cubicBezTo>
                <a:cubicBezTo>
                  <a:pt x="848" y="2674"/>
                  <a:pt x="848" y="2674"/>
                  <a:pt x="848" y="2674"/>
                </a:cubicBezTo>
                <a:cubicBezTo>
                  <a:pt x="845" y="2674"/>
                  <a:pt x="845" y="2674"/>
                  <a:pt x="845" y="2674"/>
                </a:cubicBezTo>
                <a:cubicBezTo>
                  <a:pt x="770" y="2690"/>
                  <a:pt x="770" y="2690"/>
                  <a:pt x="770" y="2690"/>
                </a:cubicBezTo>
                <a:cubicBezTo>
                  <a:pt x="767" y="2690"/>
                  <a:pt x="767" y="2690"/>
                  <a:pt x="767" y="2690"/>
                </a:cubicBezTo>
                <a:cubicBezTo>
                  <a:pt x="767" y="2687"/>
                  <a:pt x="767" y="2687"/>
                  <a:pt x="767" y="2687"/>
                </a:cubicBezTo>
                <a:close/>
                <a:moveTo>
                  <a:pt x="793" y="2826"/>
                </a:moveTo>
                <a:cubicBezTo>
                  <a:pt x="773" y="2719"/>
                  <a:pt x="773" y="2719"/>
                  <a:pt x="773" y="2719"/>
                </a:cubicBezTo>
                <a:cubicBezTo>
                  <a:pt x="773" y="2713"/>
                  <a:pt x="773" y="2713"/>
                  <a:pt x="773" y="2713"/>
                </a:cubicBezTo>
                <a:cubicBezTo>
                  <a:pt x="773" y="2713"/>
                  <a:pt x="773" y="2713"/>
                  <a:pt x="773" y="2713"/>
                </a:cubicBezTo>
                <a:cubicBezTo>
                  <a:pt x="848" y="2697"/>
                  <a:pt x="848" y="2697"/>
                  <a:pt x="848" y="2697"/>
                </a:cubicBezTo>
                <a:cubicBezTo>
                  <a:pt x="851" y="2697"/>
                  <a:pt x="851" y="2697"/>
                  <a:pt x="851" y="2697"/>
                </a:cubicBezTo>
                <a:cubicBezTo>
                  <a:pt x="851" y="2700"/>
                  <a:pt x="851" y="2700"/>
                  <a:pt x="851" y="2700"/>
                </a:cubicBezTo>
                <a:cubicBezTo>
                  <a:pt x="874" y="2810"/>
                  <a:pt x="874" y="2810"/>
                  <a:pt x="874" y="2810"/>
                </a:cubicBezTo>
                <a:cubicBezTo>
                  <a:pt x="874" y="2813"/>
                  <a:pt x="874" y="2813"/>
                  <a:pt x="874" y="2813"/>
                </a:cubicBezTo>
                <a:cubicBezTo>
                  <a:pt x="871" y="2813"/>
                  <a:pt x="871" y="2813"/>
                  <a:pt x="871" y="2813"/>
                </a:cubicBezTo>
                <a:cubicBezTo>
                  <a:pt x="796" y="2829"/>
                  <a:pt x="796" y="2829"/>
                  <a:pt x="796" y="2829"/>
                </a:cubicBezTo>
                <a:cubicBezTo>
                  <a:pt x="796" y="2829"/>
                  <a:pt x="796" y="2829"/>
                  <a:pt x="796" y="2829"/>
                </a:cubicBezTo>
                <a:cubicBezTo>
                  <a:pt x="793" y="2826"/>
                  <a:pt x="793" y="2826"/>
                  <a:pt x="793" y="2826"/>
                </a:cubicBezTo>
                <a:close/>
                <a:moveTo>
                  <a:pt x="822" y="2965"/>
                </a:moveTo>
                <a:cubicBezTo>
                  <a:pt x="799" y="2855"/>
                  <a:pt x="799" y="2855"/>
                  <a:pt x="799" y="2855"/>
                </a:cubicBezTo>
                <a:cubicBezTo>
                  <a:pt x="799" y="2852"/>
                  <a:pt x="799" y="2852"/>
                  <a:pt x="799" y="2852"/>
                </a:cubicBezTo>
                <a:cubicBezTo>
                  <a:pt x="803" y="2852"/>
                  <a:pt x="803" y="2852"/>
                  <a:pt x="803" y="2852"/>
                </a:cubicBezTo>
                <a:cubicBezTo>
                  <a:pt x="877" y="2836"/>
                  <a:pt x="877" y="2836"/>
                  <a:pt x="877" y="2836"/>
                </a:cubicBezTo>
                <a:cubicBezTo>
                  <a:pt x="877" y="2833"/>
                  <a:pt x="877" y="2833"/>
                  <a:pt x="877" y="2833"/>
                </a:cubicBezTo>
                <a:cubicBezTo>
                  <a:pt x="880" y="2839"/>
                  <a:pt x="880" y="2839"/>
                  <a:pt x="880" y="2839"/>
                </a:cubicBezTo>
                <a:cubicBezTo>
                  <a:pt x="900" y="2946"/>
                  <a:pt x="900" y="2946"/>
                  <a:pt x="900" y="2946"/>
                </a:cubicBezTo>
                <a:cubicBezTo>
                  <a:pt x="903" y="2952"/>
                  <a:pt x="903" y="2952"/>
                  <a:pt x="903" y="2952"/>
                </a:cubicBezTo>
                <a:cubicBezTo>
                  <a:pt x="900" y="2952"/>
                  <a:pt x="900" y="2952"/>
                  <a:pt x="900" y="2952"/>
                </a:cubicBezTo>
                <a:cubicBezTo>
                  <a:pt x="825" y="2968"/>
                  <a:pt x="825" y="2968"/>
                  <a:pt x="825" y="2968"/>
                </a:cubicBezTo>
                <a:cubicBezTo>
                  <a:pt x="822" y="2968"/>
                  <a:pt x="822" y="2968"/>
                  <a:pt x="822" y="2968"/>
                </a:cubicBezTo>
                <a:cubicBezTo>
                  <a:pt x="822" y="2965"/>
                  <a:pt x="822" y="2965"/>
                  <a:pt x="822" y="2965"/>
                </a:cubicBezTo>
                <a:close/>
                <a:moveTo>
                  <a:pt x="848" y="3108"/>
                </a:moveTo>
                <a:cubicBezTo>
                  <a:pt x="829" y="2998"/>
                  <a:pt x="829" y="2998"/>
                  <a:pt x="829" y="2998"/>
                </a:cubicBezTo>
                <a:cubicBezTo>
                  <a:pt x="825" y="2991"/>
                  <a:pt x="825" y="2991"/>
                  <a:pt x="825" y="2991"/>
                </a:cubicBezTo>
                <a:cubicBezTo>
                  <a:pt x="829" y="2991"/>
                  <a:pt x="829" y="2991"/>
                  <a:pt x="829" y="2991"/>
                </a:cubicBezTo>
                <a:cubicBezTo>
                  <a:pt x="903" y="2975"/>
                  <a:pt x="903" y="2975"/>
                  <a:pt x="903" y="2975"/>
                </a:cubicBezTo>
                <a:cubicBezTo>
                  <a:pt x="906" y="2975"/>
                  <a:pt x="906" y="2975"/>
                  <a:pt x="906" y="2975"/>
                </a:cubicBezTo>
                <a:cubicBezTo>
                  <a:pt x="906" y="2978"/>
                  <a:pt x="906" y="2978"/>
                  <a:pt x="906" y="2978"/>
                </a:cubicBezTo>
                <a:cubicBezTo>
                  <a:pt x="929" y="3088"/>
                  <a:pt x="929" y="3088"/>
                  <a:pt x="929" y="3088"/>
                </a:cubicBezTo>
                <a:cubicBezTo>
                  <a:pt x="929" y="3091"/>
                  <a:pt x="929" y="3091"/>
                  <a:pt x="929" y="3091"/>
                </a:cubicBezTo>
                <a:cubicBezTo>
                  <a:pt x="926" y="3091"/>
                  <a:pt x="926" y="3091"/>
                  <a:pt x="926" y="3091"/>
                </a:cubicBezTo>
                <a:cubicBezTo>
                  <a:pt x="851" y="3111"/>
                  <a:pt x="851" y="3111"/>
                  <a:pt x="851" y="3111"/>
                </a:cubicBezTo>
                <a:cubicBezTo>
                  <a:pt x="848" y="3111"/>
                  <a:pt x="848" y="3111"/>
                  <a:pt x="848" y="3111"/>
                </a:cubicBezTo>
                <a:cubicBezTo>
                  <a:pt x="848" y="3108"/>
                  <a:pt x="848" y="3108"/>
                  <a:pt x="848" y="3108"/>
                </a:cubicBezTo>
                <a:close/>
                <a:moveTo>
                  <a:pt x="877" y="3247"/>
                </a:moveTo>
                <a:cubicBezTo>
                  <a:pt x="854" y="3137"/>
                  <a:pt x="854" y="3137"/>
                  <a:pt x="854" y="3137"/>
                </a:cubicBezTo>
                <a:cubicBezTo>
                  <a:pt x="854" y="3133"/>
                  <a:pt x="854" y="3133"/>
                  <a:pt x="854" y="3133"/>
                </a:cubicBezTo>
                <a:cubicBezTo>
                  <a:pt x="858" y="3130"/>
                  <a:pt x="858" y="3130"/>
                  <a:pt x="858" y="3130"/>
                </a:cubicBezTo>
                <a:cubicBezTo>
                  <a:pt x="929" y="3114"/>
                  <a:pt x="929" y="3114"/>
                  <a:pt x="929" y="3114"/>
                </a:cubicBezTo>
                <a:cubicBezTo>
                  <a:pt x="932" y="3114"/>
                  <a:pt x="932" y="3114"/>
                  <a:pt x="932" y="3114"/>
                </a:cubicBezTo>
                <a:cubicBezTo>
                  <a:pt x="935" y="3117"/>
                  <a:pt x="935" y="3117"/>
                  <a:pt x="935" y="3117"/>
                </a:cubicBezTo>
                <a:cubicBezTo>
                  <a:pt x="955" y="3227"/>
                  <a:pt x="955" y="3227"/>
                  <a:pt x="955" y="3227"/>
                </a:cubicBezTo>
                <a:cubicBezTo>
                  <a:pt x="955" y="3231"/>
                  <a:pt x="955" y="3231"/>
                  <a:pt x="955" y="3231"/>
                </a:cubicBezTo>
                <a:cubicBezTo>
                  <a:pt x="955" y="3231"/>
                  <a:pt x="955" y="3231"/>
                  <a:pt x="955" y="3231"/>
                </a:cubicBezTo>
                <a:cubicBezTo>
                  <a:pt x="880" y="3250"/>
                  <a:pt x="880" y="3250"/>
                  <a:pt x="880" y="3250"/>
                </a:cubicBezTo>
                <a:cubicBezTo>
                  <a:pt x="877" y="3250"/>
                  <a:pt x="877" y="3250"/>
                  <a:pt x="877" y="3250"/>
                </a:cubicBezTo>
                <a:cubicBezTo>
                  <a:pt x="877" y="3247"/>
                  <a:pt x="877" y="3247"/>
                  <a:pt x="877" y="3247"/>
                </a:cubicBezTo>
                <a:close/>
                <a:moveTo>
                  <a:pt x="903" y="3389"/>
                </a:moveTo>
                <a:cubicBezTo>
                  <a:pt x="880" y="3276"/>
                  <a:pt x="880" y="3276"/>
                  <a:pt x="880" y="3276"/>
                </a:cubicBezTo>
                <a:cubicBezTo>
                  <a:pt x="880" y="3273"/>
                  <a:pt x="880" y="3273"/>
                  <a:pt x="880" y="3273"/>
                </a:cubicBezTo>
                <a:cubicBezTo>
                  <a:pt x="884" y="3273"/>
                  <a:pt x="884" y="3273"/>
                  <a:pt x="884" y="3273"/>
                </a:cubicBezTo>
                <a:cubicBezTo>
                  <a:pt x="958" y="3253"/>
                  <a:pt x="958" y="3253"/>
                  <a:pt x="958" y="3253"/>
                </a:cubicBezTo>
                <a:cubicBezTo>
                  <a:pt x="961" y="3253"/>
                  <a:pt x="961" y="3253"/>
                  <a:pt x="961" y="3253"/>
                </a:cubicBezTo>
                <a:cubicBezTo>
                  <a:pt x="961" y="3256"/>
                  <a:pt x="961" y="3256"/>
                  <a:pt x="961" y="3256"/>
                </a:cubicBezTo>
                <a:cubicBezTo>
                  <a:pt x="984" y="3367"/>
                  <a:pt x="984" y="3367"/>
                  <a:pt x="984" y="3367"/>
                </a:cubicBezTo>
                <a:cubicBezTo>
                  <a:pt x="984" y="3373"/>
                  <a:pt x="984" y="3373"/>
                  <a:pt x="984" y="3373"/>
                </a:cubicBezTo>
                <a:cubicBezTo>
                  <a:pt x="981" y="3373"/>
                  <a:pt x="981" y="3373"/>
                  <a:pt x="981" y="3373"/>
                </a:cubicBezTo>
                <a:cubicBezTo>
                  <a:pt x="906" y="3392"/>
                  <a:pt x="906" y="3392"/>
                  <a:pt x="906" y="3392"/>
                </a:cubicBezTo>
                <a:cubicBezTo>
                  <a:pt x="903" y="3392"/>
                  <a:pt x="903" y="3392"/>
                  <a:pt x="903" y="3392"/>
                </a:cubicBezTo>
                <a:cubicBezTo>
                  <a:pt x="903" y="3389"/>
                  <a:pt x="903" y="3389"/>
                  <a:pt x="903" y="3389"/>
                </a:cubicBezTo>
                <a:close/>
                <a:moveTo>
                  <a:pt x="932" y="3528"/>
                </a:moveTo>
                <a:cubicBezTo>
                  <a:pt x="909" y="3418"/>
                  <a:pt x="909" y="3418"/>
                  <a:pt x="909" y="3418"/>
                </a:cubicBezTo>
                <a:cubicBezTo>
                  <a:pt x="909" y="3415"/>
                  <a:pt x="909" y="3415"/>
                  <a:pt x="909" y="3415"/>
                </a:cubicBezTo>
                <a:cubicBezTo>
                  <a:pt x="909" y="3415"/>
                  <a:pt x="909" y="3415"/>
                  <a:pt x="909" y="3415"/>
                </a:cubicBezTo>
                <a:cubicBezTo>
                  <a:pt x="984" y="3396"/>
                  <a:pt x="984" y="3396"/>
                  <a:pt x="984" y="3396"/>
                </a:cubicBezTo>
                <a:cubicBezTo>
                  <a:pt x="987" y="3396"/>
                  <a:pt x="987" y="3396"/>
                  <a:pt x="987" y="3396"/>
                </a:cubicBezTo>
                <a:cubicBezTo>
                  <a:pt x="990" y="3399"/>
                  <a:pt x="990" y="3399"/>
                  <a:pt x="990" y="3399"/>
                </a:cubicBezTo>
                <a:cubicBezTo>
                  <a:pt x="1010" y="3509"/>
                  <a:pt x="1010" y="3509"/>
                  <a:pt x="1010" y="3509"/>
                </a:cubicBezTo>
                <a:cubicBezTo>
                  <a:pt x="1010" y="3512"/>
                  <a:pt x="1010" y="3512"/>
                  <a:pt x="1010" y="3512"/>
                </a:cubicBezTo>
                <a:cubicBezTo>
                  <a:pt x="1010" y="3515"/>
                  <a:pt x="1010" y="3515"/>
                  <a:pt x="1010" y="3515"/>
                </a:cubicBezTo>
                <a:cubicBezTo>
                  <a:pt x="935" y="3535"/>
                  <a:pt x="935" y="3535"/>
                  <a:pt x="935" y="3535"/>
                </a:cubicBezTo>
                <a:cubicBezTo>
                  <a:pt x="932" y="3535"/>
                  <a:pt x="932" y="3535"/>
                  <a:pt x="932" y="3535"/>
                </a:cubicBezTo>
                <a:cubicBezTo>
                  <a:pt x="932" y="3528"/>
                  <a:pt x="932" y="3528"/>
                  <a:pt x="932" y="3528"/>
                </a:cubicBezTo>
                <a:close/>
                <a:moveTo>
                  <a:pt x="971" y="3729"/>
                </a:moveTo>
                <a:cubicBezTo>
                  <a:pt x="935" y="3561"/>
                  <a:pt x="935" y="3561"/>
                  <a:pt x="935" y="3561"/>
                </a:cubicBezTo>
                <a:cubicBezTo>
                  <a:pt x="935" y="3558"/>
                  <a:pt x="935" y="3558"/>
                  <a:pt x="935" y="3558"/>
                </a:cubicBezTo>
                <a:cubicBezTo>
                  <a:pt x="939" y="3558"/>
                  <a:pt x="939" y="3558"/>
                  <a:pt x="939" y="3558"/>
                </a:cubicBezTo>
                <a:cubicBezTo>
                  <a:pt x="1013" y="3538"/>
                  <a:pt x="1013" y="3538"/>
                  <a:pt x="1013" y="3538"/>
                </a:cubicBezTo>
                <a:cubicBezTo>
                  <a:pt x="1016" y="3535"/>
                  <a:pt x="1016" y="3535"/>
                  <a:pt x="1016" y="3535"/>
                </a:cubicBezTo>
                <a:cubicBezTo>
                  <a:pt x="1016" y="3538"/>
                  <a:pt x="1016" y="3538"/>
                  <a:pt x="1016" y="3538"/>
                </a:cubicBezTo>
                <a:cubicBezTo>
                  <a:pt x="1049" y="3710"/>
                  <a:pt x="1049" y="3710"/>
                  <a:pt x="1049" y="3710"/>
                </a:cubicBezTo>
                <a:cubicBezTo>
                  <a:pt x="1052" y="3713"/>
                  <a:pt x="1052" y="3713"/>
                  <a:pt x="1052" y="3713"/>
                </a:cubicBezTo>
                <a:cubicBezTo>
                  <a:pt x="1049" y="3713"/>
                  <a:pt x="1049" y="3713"/>
                  <a:pt x="1049" y="3713"/>
                </a:cubicBezTo>
                <a:cubicBezTo>
                  <a:pt x="974" y="3732"/>
                  <a:pt x="974" y="3732"/>
                  <a:pt x="974" y="3732"/>
                </a:cubicBezTo>
                <a:cubicBezTo>
                  <a:pt x="971" y="3732"/>
                  <a:pt x="971" y="3732"/>
                  <a:pt x="971" y="3732"/>
                </a:cubicBezTo>
                <a:cubicBezTo>
                  <a:pt x="971" y="3732"/>
                  <a:pt x="971" y="3732"/>
                  <a:pt x="971" y="3732"/>
                </a:cubicBezTo>
                <a:cubicBezTo>
                  <a:pt x="971" y="3729"/>
                  <a:pt x="971" y="3729"/>
                  <a:pt x="971" y="3729"/>
                </a:cubicBezTo>
                <a:close/>
                <a:moveTo>
                  <a:pt x="602" y="1318"/>
                </a:moveTo>
                <a:cubicBezTo>
                  <a:pt x="583" y="1217"/>
                  <a:pt x="583" y="1217"/>
                  <a:pt x="583" y="1217"/>
                </a:cubicBezTo>
                <a:cubicBezTo>
                  <a:pt x="579" y="1211"/>
                  <a:pt x="579" y="1211"/>
                  <a:pt x="579" y="1211"/>
                </a:cubicBezTo>
                <a:cubicBezTo>
                  <a:pt x="583" y="1211"/>
                  <a:pt x="583" y="1211"/>
                  <a:pt x="583" y="1211"/>
                </a:cubicBezTo>
                <a:cubicBezTo>
                  <a:pt x="657" y="1201"/>
                  <a:pt x="657" y="1201"/>
                  <a:pt x="657" y="1201"/>
                </a:cubicBezTo>
                <a:cubicBezTo>
                  <a:pt x="657" y="1198"/>
                  <a:pt x="657" y="1198"/>
                  <a:pt x="657" y="1198"/>
                </a:cubicBezTo>
                <a:cubicBezTo>
                  <a:pt x="660" y="1204"/>
                  <a:pt x="660" y="1204"/>
                  <a:pt x="660" y="1204"/>
                </a:cubicBezTo>
                <a:cubicBezTo>
                  <a:pt x="680" y="1305"/>
                  <a:pt x="680" y="1305"/>
                  <a:pt x="680" y="1305"/>
                </a:cubicBezTo>
                <a:cubicBezTo>
                  <a:pt x="680" y="1311"/>
                  <a:pt x="680" y="1311"/>
                  <a:pt x="680" y="1311"/>
                </a:cubicBezTo>
                <a:cubicBezTo>
                  <a:pt x="676" y="1311"/>
                  <a:pt x="676" y="1311"/>
                  <a:pt x="676" y="1311"/>
                </a:cubicBezTo>
                <a:cubicBezTo>
                  <a:pt x="605" y="1321"/>
                  <a:pt x="605" y="1321"/>
                  <a:pt x="605" y="1321"/>
                </a:cubicBezTo>
                <a:cubicBezTo>
                  <a:pt x="602" y="1324"/>
                  <a:pt x="602" y="1324"/>
                  <a:pt x="602" y="1324"/>
                </a:cubicBezTo>
                <a:cubicBezTo>
                  <a:pt x="602" y="1318"/>
                  <a:pt x="602" y="1318"/>
                  <a:pt x="602" y="1318"/>
                </a:cubicBezTo>
                <a:close/>
                <a:moveTo>
                  <a:pt x="628" y="1450"/>
                </a:moveTo>
                <a:cubicBezTo>
                  <a:pt x="605" y="1347"/>
                  <a:pt x="605" y="1347"/>
                  <a:pt x="605" y="1347"/>
                </a:cubicBezTo>
                <a:cubicBezTo>
                  <a:pt x="605" y="1344"/>
                  <a:pt x="605" y="1344"/>
                  <a:pt x="605" y="1344"/>
                </a:cubicBezTo>
                <a:cubicBezTo>
                  <a:pt x="608" y="1344"/>
                  <a:pt x="608" y="1344"/>
                  <a:pt x="608" y="1344"/>
                </a:cubicBezTo>
                <a:cubicBezTo>
                  <a:pt x="680" y="1331"/>
                  <a:pt x="680" y="1331"/>
                  <a:pt x="680" y="1331"/>
                </a:cubicBezTo>
                <a:cubicBezTo>
                  <a:pt x="683" y="1331"/>
                  <a:pt x="683" y="1331"/>
                  <a:pt x="683" y="1331"/>
                </a:cubicBezTo>
                <a:cubicBezTo>
                  <a:pt x="686" y="1334"/>
                  <a:pt x="686" y="1334"/>
                  <a:pt x="686" y="1334"/>
                </a:cubicBezTo>
                <a:cubicBezTo>
                  <a:pt x="706" y="1437"/>
                  <a:pt x="706" y="1437"/>
                  <a:pt x="706" y="1437"/>
                </a:cubicBezTo>
                <a:cubicBezTo>
                  <a:pt x="706" y="1441"/>
                  <a:pt x="706" y="1441"/>
                  <a:pt x="706" y="1441"/>
                </a:cubicBezTo>
                <a:cubicBezTo>
                  <a:pt x="702" y="1441"/>
                  <a:pt x="702" y="1441"/>
                  <a:pt x="702" y="1441"/>
                </a:cubicBezTo>
                <a:cubicBezTo>
                  <a:pt x="631" y="1454"/>
                  <a:pt x="631" y="1454"/>
                  <a:pt x="631" y="1454"/>
                </a:cubicBezTo>
                <a:cubicBezTo>
                  <a:pt x="628" y="1454"/>
                  <a:pt x="628" y="1454"/>
                  <a:pt x="628" y="1454"/>
                </a:cubicBezTo>
                <a:cubicBezTo>
                  <a:pt x="628" y="1450"/>
                  <a:pt x="628" y="1450"/>
                  <a:pt x="628" y="1450"/>
                </a:cubicBezTo>
                <a:close/>
                <a:moveTo>
                  <a:pt x="654" y="1583"/>
                </a:moveTo>
                <a:cubicBezTo>
                  <a:pt x="631" y="1480"/>
                  <a:pt x="631" y="1480"/>
                  <a:pt x="631" y="1480"/>
                </a:cubicBezTo>
                <a:cubicBezTo>
                  <a:pt x="631" y="1476"/>
                  <a:pt x="631" y="1476"/>
                  <a:pt x="631" y="1476"/>
                </a:cubicBezTo>
                <a:cubicBezTo>
                  <a:pt x="634" y="1476"/>
                  <a:pt x="634" y="1476"/>
                  <a:pt x="634" y="1476"/>
                </a:cubicBezTo>
                <a:cubicBezTo>
                  <a:pt x="709" y="1463"/>
                  <a:pt x="709" y="1463"/>
                  <a:pt x="709" y="1463"/>
                </a:cubicBezTo>
                <a:cubicBezTo>
                  <a:pt x="709" y="1463"/>
                  <a:pt x="709" y="1463"/>
                  <a:pt x="709" y="1463"/>
                </a:cubicBezTo>
                <a:cubicBezTo>
                  <a:pt x="712" y="1467"/>
                  <a:pt x="712" y="1467"/>
                  <a:pt x="712" y="1467"/>
                </a:cubicBezTo>
                <a:cubicBezTo>
                  <a:pt x="731" y="1570"/>
                  <a:pt x="731" y="1570"/>
                  <a:pt x="731" y="1570"/>
                </a:cubicBezTo>
                <a:cubicBezTo>
                  <a:pt x="731" y="1573"/>
                  <a:pt x="731" y="1573"/>
                  <a:pt x="731" y="1573"/>
                </a:cubicBezTo>
                <a:cubicBezTo>
                  <a:pt x="728" y="1573"/>
                  <a:pt x="728" y="1573"/>
                  <a:pt x="728" y="1573"/>
                </a:cubicBezTo>
                <a:cubicBezTo>
                  <a:pt x="657" y="1586"/>
                  <a:pt x="657" y="1586"/>
                  <a:pt x="657" y="1586"/>
                </a:cubicBezTo>
                <a:cubicBezTo>
                  <a:pt x="654" y="1586"/>
                  <a:pt x="654" y="1586"/>
                  <a:pt x="654" y="1586"/>
                </a:cubicBezTo>
                <a:cubicBezTo>
                  <a:pt x="654" y="1583"/>
                  <a:pt x="654" y="1583"/>
                  <a:pt x="654" y="1583"/>
                </a:cubicBezTo>
                <a:close/>
                <a:moveTo>
                  <a:pt x="680" y="1716"/>
                </a:moveTo>
                <a:cubicBezTo>
                  <a:pt x="660" y="1612"/>
                  <a:pt x="660" y="1612"/>
                  <a:pt x="660" y="1612"/>
                </a:cubicBezTo>
                <a:cubicBezTo>
                  <a:pt x="657" y="1609"/>
                  <a:pt x="657" y="1609"/>
                  <a:pt x="657" y="1609"/>
                </a:cubicBezTo>
                <a:cubicBezTo>
                  <a:pt x="660" y="1609"/>
                  <a:pt x="660" y="1609"/>
                  <a:pt x="660" y="1609"/>
                </a:cubicBezTo>
                <a:cubicBezTo>
                  <a:pt x="735" y="1596"/>
                  <a:pt x="735" y="1596"/>
                  <a:pt x="735" y="1596"/>
                </a:cubicBezTo>
                <a:cubicBezTo>
                  <a:pt x="735" y="1593"/>
                  <a:pt x="735" y="1593"/>
                  <a:pt x="735" y="1593"/>
                </a:cubicBezTo>
                <a:cubicBezTo>
                  <a:pt x="738" y="1599"/>
                  <a:pt x="738" y="1599"/>
                  <a:pt x="738" y="1599"/>
                </a:cubicBezTo>
                <a:cubicBezTo>
                  <a:pt x="757" y="1703"/>
                  <a:pt x="757" y="1703"/>
                  <a:pt x="757" y="1703"/>
                </a:cubicBezTo>
                <a:cubicBezTo>
                  <a:pt x="757" y="1706"/>
                  <a:pt x="757" y="1706"/>
                  <a:pt x="757" y="1706"/>
                </a:cubicBezTo>
                <a:cubicBezTo>
                  <a:pt x="754" y="1706"/>
                  <a:pt x="754" y="1706"/>
                  <a:pt x="754" y="1706"/>
                </a:cubicBezTo>
                <a:cubicBezTo>
                  <a:pt x="683" y="1719"/>
                  <a:pt x="683" y="1719"/>
                  <a:pt x="683" y="1719"/>
                </a:cubicBezTo>
                <a:cubicBezTo>
                  <a:pt x="680" y="1719"/>
                  <a:pt x="680" y="1719"/>
                  <a:pt x="680" y="1719"/>
                </a:cubicBezTo>
                <a:cubicBezTo>
                  <a:pt x="680" y="1716"/>
                  <a:pt x="680" y="1716"/>
                  <a:pt x="680" y="1716"/>
                </a:cubicBezTo>
                <a:close/>
                <a:moveTo>
                  <a:pt x="706" y="1852"/>
                </a:moveTo>
                <a:cubicBezTo>
                  <a:pt x="686" y="1745"/>
                  <a:pt x="686" y="1745"/>
                  <a:pt x="686" y="1745"/>
                </a:cubicBezTo>
                <a:cubicBezTo>
                  <a:pt x="683" y="1742"/>
                  <a:pt x="683" y="1742"/>
                  <a:pt x="683" y="1742"/>
                </a:cubicBezTo>
                <a:cubicBezTo>
                  <a:pt x="686" y="1742"/>
                  <a:pt x="686" y="1742"/>
                  <a:pt x="686" y="1742"/>
                </a:cubicBezTo>
                <a:cubicBezTo>
                  <a:pt x="761" y="1729"/>
                  <a:pt x="761" y="1729"/>
                  <a:pt x="761" y="1729"/>
                </a:cubicBezTo>
                <a:cubicBezTo>
                  <a:pt x="764" y="1729"/>
                  <a:pt x="764" y="1729"/>
                  <a:pt x="764" y="1729"/>
                </a:cubicBezTo>
                <a:cubicBezTo>
                  <a:pt x="764" y="1732"/>
                  <a:pt x="764" y="1732"/>
                  <a:pt x="764" y="1732"/>
                </a:cubicBezTo>
                <a:cubicBezTo>
                  <a:pt x="783" y="1836"/>
                  <a:pt x="783" y="1836"/>
                  <a:pt x="783" y="1836"/>
                </a:cubicBezTo>
                <a:cubicBezTo>
                  <a:pt x="783" y="1839"/>
                  <a:pt x="783" y="1839"/>
                  <a:pt x="783" y="1839"/>
                </a:cubicBezTo>
                <a:cubicBezTo>
                  <a:pt x="780" y="1839"/>
                  <a:pt x="780" y="1839"/>
                  <a:pt x="780" y="1839"/>
                </a:cubicBezTo>
                <a:cubicBezTo>
                  <a:pt x="709" y="1855"/>
                  <a:pt x="709" y="1855"/>
                  <a:pt x="709" y="1855"/>
                </a:cubicBezTo>
                <a:cubicBezTo>
                  <a:pt x="706" y="1855"/>
                  <a:pt x="706" y="1855"/>
                  <a:pt x="706" y="1855"/>
                </a:cubicBezTo>
                <a:cubicBezTo>
                  <a:pt x="706" y="1852"/>
                  <a:pt x="706" y="1852"/>
                  <a:pt x="706" y="1852"/>
                </a:cubicBezTo>
                <a:close/>
                <a:moveTo>
                  <a:pt x="731" y="1984"/>
                </a:moveTo>
                <a:cubicBezTo>
                  <a:pt x="712" y="1878"/>
                  <a:pt x="712" y="1878"/>
                  <a:pt x="712" y="1878"/>
                </a:cubicBezTo>
                <a:cubicBezTo>
                  <a:pt x="709" y="1874"/>
                  <a:pt x="709" y="1874"/>
                  <a:pt x="709" y="1874"/>
                </a:cubicBezTo>
                <a:cubicBezTo>
                  <a:pt x="712" y="1874"/>
                  <a:pt x="712" y="1874"/>
                  <a:pt x="712" y="1874"/>
                </a:cubicBezTo>
                <a:cubicBezTo>
                  <a:pt x="786" y="1861"/>
                  <a:pt x="786" y="1861"/>
                  <a:pt x="786" y="1861"/>
                </a:cubicBezTo>
                <a:cubicBezTo>
                  <a:pt x="790" y="1861"/>
                  <a:pt x="790" y="1861"/>
                  <a:pt x="790" y="1861"/>
                </a:cubicBezTo>
                <a:cubicBezTo>
                  <a:pt x="790" y="1865"/>
                  <a:pt x="790" y="1865"/>
                  <a:pt x="790" y="1865"/>
                </a:cubicBezTo>
                <a:cubicBezTo>
                  <a:pt x="809" y="1968"/>
                  <a:pt x="809" y="1968"/>
                  <a:pt x="809" y="1968"/>
                </a:cubicBezTo>
                <a:cubicBezTo>
                  <a:pt x="809" y="1975"/>
                  <a:pt x="809" y="1975"/>
                  <a:pt x="809" y="1975"/>
                </a:cubicBezTo>
                <a:cubicBezTo>
                  <a:pt x="809" y="1975"/>
                  <a:pt x="809" y="1975"/>
                  <a:pt x="809" y="1975"/>
                </a:cubicBezTo>
                <a:cubicBezTo>
                  <a:pt x="735" y="1988"/>
                  <a:pt x="735" y="1988"/>
                  <a:pt x="735" y="1988"/>
                </a:cubicBezTo>
                <a:cubicBezTo>
                  <a:pt x="731" y="1988"/>
                  <a:pt x="731" y="1988"/>
                  <a:pt x="731" y="1988"/>
                </a:cubicBezTo>
                <a:cubicBezTo>
                  <a:pt x="731" y="1984"/>
                  <a:pt x="731" y="1984"/>
                  <a:pt x="731" y="1984"/>
                </a:cubicBezTo>
                <a:close/>
                <a:moveTo>
                  <a:pt x="757" y="2120"/>
                </a:moveTo>
                <a:cubicBezTo>
                  <a:pt x="738" y="2014"/>
                  <a:pt x="738" y="2014"/>
                  <a:pt x="738" y="2014"/>
                </a:cubicBezTo>
                <a:cubicBezTo>
                  <a:pt x="738" y="2010"/>
                  <a:pt x="738" y="2010"/>
                  <a:pt x="738" y="2010"/>
                </a:cubicBezTo>
                <a:cubicBezTo>
                  <a:pt x="738" y="2010"/>
                  <a:pt x="738" y="2010"/>
                  <a:pt x="738" y="2010"/>
                </a:cubicBezTo>
                <a:cubicBezTo>
                  <a:pt x="812" y="1994"/>
                  <a:pt x="812" y="1994"/>
                  <a:pt x="812" y="1994"/>
                </a:cubicBezTo>
                <a:cubicBezTo>
                  <a:pt x="816" y="1994"/>
                  <a:pt x="816" y="1994"/>
                  <a:pt x="816" y="1994"/>
                </a:cubicBezTo>
                <a:cubicBezTo>
                  <a:pt x="816" y="1997"/>
                  <a:pt x="816" y="1997"/>
                  <a:pt x="816" y="1997"/>
                </a:cubicBezTo>
                <a:cubicBezTo>
                  <a:pt x="835" y="2104"/>
                  <a:pt x="835" y="2104"/>
                  <a:pt x="835" y="2104"/>
                </a:cubicBezTo>
                <a:cubicBezTo>
                  <a:pt x="838" y="2107"/>
                  <a:pt x="838" y="2107"/>
                  <a:pt x="838" y="2107"/>
                </a:cubicBezTo>
                <a:cubicBezTo>
                  <a:pt x="835" y="2107"/>
                  <a:pt x="835" y="2107"/>
                  <a:pt x="835" y="2107"/>
                </a:cubicBezTo>
                <a:cubicBezTo>
                  <a:pt x="761" y="2124"/>
                  <a:pt x="761" y="2124"/>
                  <a:pt x="761" y="2124"/>
                </a:cubicBezTo>
                <a:cubicBezTo>
                  <a:pt x="757" y="2124"/>
                  <a:pt x="757" y="2124"/>
                  <a:pt x="757" y="2124"/>
                </a:cubicBezTo>
                <a:cubicBezTo>
                  <a:pt x="757" y="2120"/>
                  <a:pt x="757" y="2120"/>
                  <a:pt x="757" y="2120"/>
                </a:cubicBezTo>
                <a:close/>
                <a:moveTo>
                  <a:pt x="783" y="2256"/>
                </a:moveTo>
                <a:cubicBezTo>
                  <a:pt x="764" y="2150"/>
                  <a:pt x="764" y="2150"/>
                  <a:pt x="764" y="2150"/>
                </a:cubicBezTo>
                <a:cubicBezTo>
                  <a:pt x="764" y="2146"/>
                  <a:pt x="764" y="2146"/>
                  <a:pt x="764" y="2146"/>
                </a:cubicBezTo>
                <a:cubicBezTo>
                  <a:pt x="767" y="2143"/>
                  <a:pt x="767" y="2143"/>
                  <a:pt x="767" y="2143"/>
                </a:cubicBezTo>
                <a:cubicBezTo>
                  <a:pt x="838" y="2130"/>
                  <a:pt x="838" y="2130"/>
                  <a:pt x="838" y="2130"/>
                </a:cubicBezTo>
                <a:cubicBezTo>
                  <a:pt x="841" y="2130"/>
                  <a:pt x="841" y="2130"/>
                  <a:pt x="841" y="2130"/>
                </a:cubicBezTo>
                <a:cubicBezTo>
                  <a:pt x="841" y="2133"/>
                  <a:pt x="841" y="2133"/>
                  <a:pt x="841" y="2133"/>
                </a:cubicBezTo>
                <a:cubicBezTo>
                  <a:pt x="864" y="2240"/>
                  <a:pt x="864" y="2240"/>
                  <a:pt x="864" y="2240"/>
                </a:cubicBezTo>
                <a:cubicBezTo>
                  <a:pt x="864" y="2243"/>
                  <a:pt x="864" y="2243"/>
                  <a:pt x="864" y="2243"/>
                </a:cubicBezTo>
                <a:cubicBezTo>
                  <a:pt x="861" y="2243"/>
                  <a:pt x="861" y="2243"/>
                  <a:pt x="861" y="2243"/>
                </a:cubicBezTo>
                <a:cubicBezTo>
                  <a:pt x="786" y="2260"/>
                  <a:pt x="786" y="2260"/>
                  <a:pt x="786" y="2260"/>
                </a:cubicBezTo>
                <a:cubicBezTo>
                  <a:pt x="786" y="2260"/>
                  <a:pt x="786" y="2260"/>
                  <a:pt x="786" y="2260"/>
                </a:cubicBezTo>
                <a:cubicBezTo>
                  <a:pt x="783" y="2256"/>
                  <a:pt x="783" y="2256"/>
                  <a:pt x="783" y="2256"/>
                </a:cubicBezTo>
                <a:close/>
                <a:moveTo>
                  <a:pt x="812" y="2392"/>
                </a:moveTo>
                <a:cubicBezTo>
                  <a:pt x="790" y="2286"/>
                  <a:pt x="790" y="2286"/>
                  <a:pt x="790" y="2286"/>
                </a:cubicBezTo>
                <a:cubicBezTo>
                  <a:pt x="790" y="2282"/>
                  <a:pt x="790" y="2282"/>
                  <a:pt x="790" y="2282"/>
                </a:cubicBezTo>
                <a:cubicBezTo>
                  <a:pt x="793" y="2279"/>
                  <a:pt x="793" y="2279"/>
                  <a:pt x="793" y="2279"/>
                </a:cubicBezTo>
                <a:cubicBezTo>
                  <a:pt x="864" y="2266"/>
                  <a:pt x="864" y="2266"/>
                  <a:pt x="864" y="2266"/>
                </a:cubicBezTo>
                <a:cubicBezTo>
                  <a:pt x="867" y="2266"/>
                  <a:pt x="867" y="2266"/>
                  <a:pt x="867" y="2266"/>
                </a:cubicBezTo>
                <a:cubicBezTo>
                  <a:pt x="867" y="2269"/>
                  <a:pt x="867" y="2269"/>
                  <a:pt x="867" y="2269"/>
                </a:cubicBezTo>
                <a:cubicBezTo>
                  <a:pt x="890" y="2376"/>
                  <a:pt x="890" y="2376"/>
                  <a:pt x="890" y="2376"/>
                </a:cubicBezTo>
                <a:cubicBezTo>
                  <a:pt x="890" y="2379"/>
                  <a:pt x="890" y="2379"/>
                  <a:pt x="890" y="2379"/>
                </a:cubicBezTo>
                <a:cubicBezTo>
                  <a:pt x="887" y="2379"/>
                  <a:pt x="887" y="2379"/>
                  <a:pt x="887" y="2379"/>
                </a:cubicBezTo>
                <a:cubicBezTo>
                  <a:pt x="816" y="2396"/>
                  <a:pt x="816" y="2396"/>
                  <a:pt x="816" y="2396"/>
                </a:cubicBezTo>
                <a:cubicBezTo>
                  <a:pt x="812" y="2396"/>
                  <a:pt x="812" y="2396"/>
                  <a:pt x="812" y="2396"/>
                </a:cubicBezTo>
                <a:cubicBezTo>
                  <a:pt x="812" y="2392"/>
                  <a:pt x="812" y="2392"/>
                  <a:pt x="812" y="2392"/>
                </a:cubicBezTo>
                <a:close/>
                <a:moveTo>
                  <a:pt x="838" y="2528"/>
                </a:moveTo>
                <a:cubicBezTo>
                  <a:pt x="816" y="2421"/>
                  <a:pt x="816" y="2421"/>
                  <a:pt x="816" y="2421"/>
                </a:cubicBezTo>
                <a:cubicBezTo>
                  <a:pt x="816" y="2418"/>
                  <a:pt x="816" y="2418"/>
                  <a:pt x="816" y="2418"/>
                </a:cubicBezTo>
                <a:cubicBezTo>
                  <a:pt x="819" y="2418"/>
                  <a:pt x="819" y="2418"/>
                  <a:pt x="819" y="2418"/>
                </a:cubicBezTo>
                <a:cubicBezTo>
                  <a:pt x="893" y="2402"/>
                  <a:pt x="893" y="2402"/>
                  <a:pt x="893" y="2402"/>
                </a:cubicBezTo>
                <a:cubicBezTo>
                  <a:pt x="893" y="2402"/>
                  <a:pt x="893" y="2402"/>
                  <a:pt x="893" y="2402"/>
                </a:cubicBezTo>
                <a:cubicBezTo>
                  <a:pt x="897" y="2405"/>
                  <a:pt x="897" y="2405"/>
                  <a:pt x="897" y="2405"/>
                </a:cubicBezTo>
                <a:cubicBezTo>
                  <a:pt x="916" y="2512"/>
                  <a:pt x="916" y="2512"/>
                  <a:pt x="916" y="2512"/>
                </a:cubicBezTo>
                <a:cubicBezTo>
                  <a:pt x="916" y="2515"/>
                  <a:pt x="916" y="2515"/>
                  <a:pt x="916" y="2515"/>
                </a:cubicBezTo>
                <a:cubicBezTo>
                  <a:pt x="916" y="2515"/>
                  <a:pt x="916" y="2515"/>
                  <a:pt x="916" y="2515"/>
                </a:cubicBezTo>
                <a:cubicBezTo>
                  <a:pt x="841" y="2531"/>
                  <a:pt x="841" y="2531"/>
                  <a:pt x="841" y="2531"/>
                </a:cubicBezTo>
                <a:cubicBezTo>
                  <a:pt x="838" y="2531"/>
                  <a:pt x="838" y="2531"/>
                  <a:pt x="838" y="2531"/>
                </a:cubicBezTo>
                <a:cubicBezTo>
                  <a:pt x="838" y="2528"/>
                  <a:pt x="838" y="2528"/>
                  <a:pt x="838" y="2528"/>
                </a:cubicBezTo>
                <a:close/>
                <a:moveTo>
                  <a:pt x="864" y="2667"/>
                </a:moveTo>
                <a:cubicBezTo>
                  <a:pt x="845" y="2557"/>
                  <a:pt x="845" y="2557"/>
                  <a:pt x="845" y="2557"/>
                </a:cubicBezTo>
                <a:cubicBezTo>
                  <a:pt x="841" y="2554"/>
                  <a:pt x="841" y="2554"/>
                  <a:pt x="841" y="2554"/>
                </a:cubicBezTo>
                <a:cubicBezTo>
                  <a:pt x="845" y="2554"/>
                  <a:pt x="845" y="2554"/>
                  <a:pt x="845" y="2554"/>
                </a:cubicBezTo>
                <a:cubicBezTo>
                  <a:pt x="919" y="2538"/>
                  <a:pt x="919" y="2538"/>
                  <a:pt x="919" y="2538"/>
                </a:cubicBezTo>
                <a:cubicBezTo>
                  <a:pt x="922" y="2538"/>
                  <a:pt x="922" y="2538"/>
                  <a:pt x="922" y="2538"/>
                </a:cubicBezTo>
                <a:cubicBezTo>
                  <a:pt x="922" y="2541"/>
                  <a:pt x="922" y="2541"/>
                  <a:pt x="922" y="2541"/>
                </a:cubicBezTo>
                <a:cubicBezTo>
                  <a:pt x="945" y="2648"/>
                  <a:pt x="945" y="2648"/>
                  <a:pt x="945" y="2648"/>
                </a:cubicBezTo>
                <a:cubicBezTo>
                  <a:pt x="945" y="2654"/>
                  <a:pt x="945" y="2654"/>
                  <a:pt x="945" y="2654"/>
                </a:cubicBezTo>
                <a:cubicBezTo>
                  <a:pt x="942" y="2654"/>
                  <a:pt x="942" y="2654"/>
                  <a:pt x="942" y="2654"/>
                </a:cubicBezTo>
                <a:cubicBezTo>
                  <a:pt x="867" y="2671"/>
                  <a:pt x="867" y="2671"/>
                  <a:pt x="867" y="2671"/>
                </a:cubicBezTo>
                <a:cubicBezTo>
                  <a:pt x="867" y="2671"/>
                  <a:pt x="867" y="2671"/>
                  <a:pt x="867" y="2671"/>
                </a:cubicBezTo>
                <a:cubicBezTo>
                  <a:pt x="864" y="2667"/>
                  <a:pt x="864" y="2667"/>
                  <a:pt x="864" y="2667"/>
                </a:cubicBezTo>
                <a:close/>
                <a:moveTo>
                  <a:pt x="893" y="2803"/>
                </a:moveTo>
                <a:cubicBezTo>
                  <a:pt x="871" y="2697"/>
                  <a:pt x="871" y="2697"/>
                  <a:pt x="871" y="2697"/>
                </a:cubicBezTo>
                <a:cubicBezTo>
                  <a:pt x="871" y="2693"/>
                  <a:pt x="871" y="2693"/>
                  <a:pt x="871" y="2693"/>
                </a:cubicBezTo>
                <a:cubicBezTo>
                  <a:pt x="874" y="2690"/>
                  <a:pt x="874" y="2690"/>
                  <a:pt x="874" y="2690"/>
                </a:cubicBezTo>
                <a:cubicBezTo>
                  <a:pt x="945" y="2674"/>
                  <a:pt x="945" y="2674"/>
                  <a:pt x="945" y="2674"/>
                </a:cubicBezTo>
                <a:cubicBezTo>
                  <a:pt x="948" y="2674"/>
                  <a:pt x="948" y="2674"/>
                  <a:pt x="948" y="2674"/>
                </a:cubicBezTo>
                <a:cubicBezTo>
                  <a:pt x="948" y="2677"/>
                  <a:pt x="948" y="2677"/>
                  <a:pt x="948" y="2677"/>
                </a:cubicBezTo>
                <a:cubicBezTo>
                  <a:pt x="971" y="2787"/>
                  <a:pt x="971" y="2787"/>
                  <a:pt x="971" y="2787"/>
                </a:cubicBezTo>
                <a:cubicBezTo>
                  <a:pt x="971" y="2790"/>
                  <a:pt x="971" y="2790"/>
                  <a:pt x="971" y="2790"/>
                </a:cubicBezTo>
                <a:cubicBezTo>
                  <a:pt x="968" y="2790"/>
                  <a:pt x="968" y="2790"/>
                  <a:pt x="968" y="2790"/>
                </a:cubicBezTo>
                <a:cubicBezTo>
                  <a:pt x="897" y="2807"/>
                  <a:pt x="897" y="2807"/>
                  <a:pt x="897" y="2807"/>
                </a:cubicBezTo>
                <a:cubicBezTo>
                  <a:pt x="893" y="2810"/>
                  <a:pt x="893" y="2810"/>
                  <a:pt x="893" y="2810"/>
                </a:cubicBezTo>
                <a:cubicBezTo>
                  <a:pt x="893" y="2803"/>
                  <a:pt x="893" y="2803"/>
                  <a:pt x="893" y="2803"/>
                </a:cubicBezTo>
                <a:close/>
                <a:moveTo>
                  <a:pt x="919" y="2943"/>
                </a:moveTo>
                <a:cubicBezTo>
                  <a:pt x="897" y="2833"/>
                  <a:pt x="897" y="2833"/>
                  <a:pt x="897" y="2833"/>
                </a:cubicBezTo>
                <a:cubicBezTo>
                  <a:pt x="897" y="2829"/>
                  <a:pt x="897" y="2829"/>
                  <a:pt x="897" y="2829"/>
                </a:cubicBezTo>
                <a:cubicBezTo>
                  <a:pt x="900" y="2829"/>
                  <a:pt x="900" y="2829"/>
                  <a:pt x="900" y="2829"/>
                </a:cubicBezTo>
                <a:cubicBezTo>
                  <a:pt x="974" y="2813"/>
                  <a:pt x="974" y="2813"/>
                  <a:pt x="974" y="2813"/>
                </a:cubicBezTo>
                <a:cubicBezTo>
                  <a:pt x="974" y="2813"/>
                  <a:pt x="974" y="2813"/>
                  <a:pt x="974" y="2813"/>
                </a:cubicBezTo>
                <a:cubicBezTo>
                  <a:pt x="977" y="2816"/>
                  <a:pt x="977" y="2816"/>
                  <a:pt x="977" y="2816"/>
                </a:cubicBezTo>
                <a:cubicBezTo>
                  <a:pt x="997" y="2926"/>
                  <a:pt x="997" y="2926"/>
                  <a:pt x="997" y="2926"/>
                </a:cubicBezTo>
                <a:cubicBezTo>
                  <a:pt x="1000" y="2930"/>
                  <a:pt x="1000" y="2930"/>
                  <a:pt x="1000" y="2930"/>
                </a:cubicBezTo>
                <a:cubicBezTo>
                  <a:pt x="997" y="2930"/>
                  <a:pt x="997" y="2930"/>
                  <a:pt x="997" y="2930"/>
                </a:cubicBezTo>
                <a:cubicBezTo>
                  <a:pt x="922" y="2946"/>
                  <a:pt x="922" y="2946"/>
                  <a:pt x="922" y="2946"/>
                </a:cubicBezTo>
                <a:cubicBezTo>
                  <a:pt x="919" y="2946"/>
                  <a:pt x="919" y="2946"/>
                  <a:pt x="919" y="2946"/>
                </a:cubicBezTo>
                <a:cubicBezTo>
                  <a:pt x="919" y="2943"/>
                  <a:pt x="919" y="2943"/>
                  <a:pt x="919" y="2943"/>
                </a:cubicBezTo>
                <a:close/>
                <a:moveTo>
                  <a:pt x="945" y="3082"/>
                </a:moveTo>
                <a:cubicBezTo>
                  <a:pt x="926" y="2972"/>
                  <a:pt x="926" y="2972"/>
                  <a:pt x="926" y="2972"/>
                </a:cubicBezTo>
                <a:cubicBezTo>
                  <a:pt x="926" y="2968"/>
                  <a:pt x="926" y="2968"/>
                  <a:pt x="926" y="2968"/>
                </a:cubicBezTo>
                <a:cubicBezTo>
                  <a:pt x="926" y="2968"/>
                  <a:pt x="926" y="2968"/>
                  <a:pt x="926" y="2968"/>
                </a:cubicBezTo>
                <a:cubicBezTo>
                  <a:pt x="1000" y="2952"/>
                  <a:pt x="1000" y="2952"/>
                  <a:pt x="1000" y="2952"/>
                </a:cubicBezTo>
                <a:cubicBezTo>
                  <a:pt x="1003" y="2949"/>
                  <a:pt x="1003" y="2949"/>
                  <a:pt x="1003" y="2949"/>
                </a:cubicBezTo>
                <a:cubicBezTo>
                  <a:pt x="1003" y="2955"/>
                  <a:pt x="1003" y="2955"/>
                  <a:pt x="1003" y="2955"/>
                </a:cubicBezTo>
                <a:cubicBezTo>
                  <a:pt x="1026" y="3062"/>
                  <a:pt x="1026" y="3062"/>
                  <a:pt x="1026" y="3062"/>
                </a:cubicBezTo>
                <a:cubicBezTo>
                  <a:pt x="1026" y="3069"/>
                  <a:pt x="1026" y="3069"/>
                  <a:pt x="1026" y="3069"/>
                </a:cubicBezTo>
                <a:cubicBezTo>
                  <a:pt x="1023" y="3069"/>
                  <a:pt x="1023" y="3069"/>
                  <a:pt x="1023" y="3069"/>
                </a:cubicBezTo>
                <a:cubicBezTo>
                  <a:pt x="948" y="3085"/>
                  <a:pt x="948" y="3085"/>
                  <a:pt x="948" y="3085"/>
                </a:cubicBezTo>
                <a:cubicBezTo>
                  <a:pt x="948" y="3088"/>
                  <a:pt x="948" y="3088"/>
                  <a:pt x="948" y="3088"/>
                </a:cubicBezTo>
                <a:cubicBezTo>
                  <a:pt x="945" y="3082"/>
                  <a:pt x="945" y="3082"/>
                  <a:pt x="945" y="3082"/>
                </a:cubicBezTo>
                <a:close/>
                <a:moveTo>
                  <a:pt x="974" y="3224"/>
                </a:moveTo>
                <a:cubicBezTo>
                  <a:pt x="952" y="3114"/>
                  <a:pt x="952" y="3114"/>
                  <a:pt x="952" y="3114"/>
                </a:cubicBezTo>
                <a:cubicBezTo>
                  <a:pt x="952" y="3108"/>
                  <a:pt x="952" y="3108"/>
                  <a:pt x="952" y="3108"/>
                </a:cubicBezTo>
                <a:cubicBezTo>
                  <a:pt x="955" y="3108"/>
                  <a:pt x="955" y="3108"/>
                  <a:pt x="955" y="3108"/>
                </a:cubicBezTo>
                <a:cubicBezTo>
                  <a:pt x="1029" y="3091"/>
                  <a:pt x="1029" y="3091"/>
                  <a:pt x="1029" y="3091"/>
                </a:cubicBezTo>
                <a:cubicBezTo>
                  <a:pt x="1029" y="3091"/>
                  <a:pt x="1029" y="3091"/>
                  <a:pt x="1029" y="3091"/>
                </a:cubicBezTo>
                <a:cubicBezTo>
                  <a:pt x="1032" y="3095"/>
                  <a:pt x="1032" y="3095"/>
                  <a:pt x="1032" y="3095"/>
                </a:cubicBezTo>
                <a:cubicBezTo>
                  <a:pt x="1052" y="3205"/>
                  <a:pt x="1052" y="3205"/>
                  <a:pt x="1052" y="3205"/>
                </a:cubicBezTo>
                <a:cubicBezTo>
                  <a:pt x="1055" y="3208"/>
                  <a:pt x="1055" y="3208"/>
                  <a:pt x="1055" y="3208"/>
                </a:cubicBezTo>
                <a:cubicBezTo>
                  <a:pt x="1052" y="3208"/>
                  <a:pt x="1052" y="3208"/>
                  <a:pt x="1052" y="3208"/>
                </a:cubicBezTo>
                <a:cubicBezTo>
                  <a:pt x="977" y="3227"/>
                  <a:pt x="977" y="3227"/>
                  <a:pt x="977" y="3227"/>
                </a:cubicBezTo>
                <a:cubicBezTo>
                  <a:pt x="974" y="3227"/>
                  <a:pt x="974" y="3227"/>
                  <a:pt x="974" y="3227"/>
                </a:cubicBezTo>
                <a:cubicBezTo>
                  <a:pt x="974" y="3224"/>
                  <a:pt x="974" y="3224"/>
                  <a:pt x="974" y="3224"/>
                </a:cubicBezTo>
                <a:close/>
                <a:moveTo>
                  <a:pt x="1000" y="3363"/>
                </a:moveTo>
                <a:cubicBezTo>
                  <a:pt x="981" y="3253"/>
                  <a:pt x="981" y="3253"/>
                  <a:pt x="981" y="3253"/>
                </a:cubicBezTo>
                <a:cubicBezTo>
                  <a:pt x="977" y="3250"/>
                  <a:pt x="977" y="3250"/>
                  <a:pt x="977" y="3250"/>
                </a:cubicBezTo>
                <a:cubicBezTo>
                  <a:pt x="981" y="3247"/>
                  <a:pt x="981" y="3247"/>
                  <a:pt x="981" y="3247"/>
                </a:cubicBezTo>
                <a:cubicBezTo>
                  <a:pt x="1055" y="3231"/>
                  <a:pt x="1055" y="3231"/>
                  <a:pt x="1055" y="3231"/>
                </a:cubicBezTo>
                <a:cubicBezTo>
                  <a:pt x="1058" y="3231"/>
                  <a:pt x="1058" y="3231"/>
                  <a:pt x="1058" y="3231"/>
                </a:cubicBezTo>
                <a:cubicBezTo>
                  <a:pt x="1058" y="3234"/>
                  <a:pt x="1058" y="3234"/>
                  <a:pt x="1058" y="3234"/>
                </a:cubicBezTo>
                <a:cubicBezTo>
                  <a:pt x="1081" y="3344"/>
                  <a:pt x="1081" y="3344"/>
                  <a:pt x="1081" y="3344"/>
                </a:cubicBezTo>
                <a:cubicBezTo>
                  <a:pt x="1081" y="3347"/>
                  <a:pt x="1081" y="3347"/>
                  <a:pt x="1081" y="3347"/>
                </a:cubicBezTo>
                <a:cubicBezTo>
                  <a:pt x="1078" y="3347"/>
                  <a:pt x="1078" y="3347"/>
                  <a:pt x="1078" y="3347"/>
                </a:cubicBezTo>
                <a:cubicBezTo>
                  <a:pt x="1003" y="3367"/>
                  <a:pt x="1003" y="3367"/>
                  <a:pt x="1003" y="3367"/>
                </a:cubicBezTo>
                <a:cubicBezTo>
                  <a:pt x="1003" y="3367"/>
                  <a:pt x="1003" y="3367"/>
                  <a:pt x="1003" y="3367"/>
                </a:cubicBezTo>
                <a:cubicBezTo>
                  <a:pt x="1000" y="3363"/>
                  <a:pt x="1000" y="3363"/>
                  <a:pt x="1000" y="3363"/>
                </a:cubicBezTo>
                <a:close/>
                <a:moveTo>
                  <a:pt x="1029" y="3506"/>
                </a:moveTo>
                <a:cubicBezTo>
                  <a:pt x="1007" y="3392"/>
                  <a:pt x="1007" y="3392"/>
                  <a:pt x="1007" y="3392"/>
                </a:cubicBezTo>
                <a:cubicBezTo>
                  <a:pt x="1007" y="3389"/>
                  <a:pt x="1007" y="3389"/>
                  <a:pt x="1007" y="3389"/>
                </a:cubicBezTo>
                <a:cubicBezTo>
                  <a:pt x="1010" y="3389"/>
                  <a:pt x="1010" y="3389"/>
                  <a:pt x="1010" y="3389"/>
                </a:cubicBezTo>
                <a:cubicBezTo>
                  <a:pt x="1084" y="3370"/>
                  <a:pt x="1084" y="3370"/>
                  <a:pt x="1084" y="3370"/>
                </a:cubicBezTo>
                <a:cubicBezTo>
                  <a:pt x="1084" y="3370"/>
                  <a:pt x="1084" y="3370"/>
                  <a:pt x="1084" y="3370"/>
                </a:cubicBezTo>
                <a:cubicBezTo>
                  <a:pt x="1087" y="3373"/>
                  <a:pt x="1087" y="3373"/>
                  <a:pt x="1087" y="3373"/>
                </a:cubicBezTo>
                <a:cubicBezTo>
                  <a:pt x="1107" y="3483"/>
                  <a:pt x="1107" y="3483"/>
                  <a:pt x="1107" y="3483"/>
                </a:cubicBezTo>
                <a:cubicBezTo>
                  <a:pt x="1110" y="3490"/>
                  <a:pt x="1110" y="3490"/>
                  <a:pt x="1110" y="3490"/>
                </a:cubicBezTo>
                <a:cubicBezTo>
                  <a:pt x="1107" y="3490"/>
                  <a:pt x="1107" y="3490"/>
                  <a:pt x="1107" y="3490"/>
                </a:cubicBezTo>
                <a:cubicBezTo>
                  <a:pt x="1032" y="3509"/>
                  <a:pt x="1032" y="3509"/>
                  <a:pt x="1032" y="3509"/>
                </a:cubicBezTo>
                <a:cubicBezTo>
                  <a:pt x="1029" y="3509"/>
                  <a:pt x="1029" y="3509"/>
                  <a:pt x="1029" y="3509"/>
                </a:cubicBezTo>
                <a:cubicBezTo>
                  <a:pt x="1029" y="3506"/>
                  <a:pt x="1029" y="3506"/>
                  <a:pt x="1029" y="3506"/>
                </a:cubicBezTo>
                <a:close/>
                <a:moveTo>
                  <a:pt x="1068" y="3703"/>
                </a:moveTo>
                <a:cubicBezTo>
                  <a:pt x="1036" y="3535"/>
                  <a:pt x="1036" y="3535"/>
                  <a:pt x="1036" y="3535"/>
                </a:cubicBezTo>
                <a:cubicBezTo>
                  <a:pt x="1032" y="3532"/>
                  <a:pt x="1032" y="3532"/>
                  <a:pt x="1032" y="3532"/>
                </a:cubicBezTo>
                <a:cubicBezTo>
                  <a:pt x="1036" y="3532"/>
                  <a:pt x="1036" y="3532"/>
                  <a:pt x="1036" y="3532"/>
                </a:cubicBezTo>
                <a:cubicBezTo>
                  <a:pt x="1110" y="3512"/>
                  <a:pt x="1110" y="3512"/>
                  <a:pt x="1110" y="3512"/>
                </a:cubicBezTo>
                <a:cubicBezTo>
                  <a:pt x="1113" y="3512"/>
                  <a:pt x="1113" y="3512"/>
                  <a:pt x="1113" y="3512"/>
                </a:cubicBezTo>
                <a:cubicBezTo>
                  <a:pt x="1113" y="3515"/>
                  <a:pt x="1113" y="3515"/>
                  <a:pt x="1113" y="3515"/>
                </a:cubicBezTo>
                <a:cubicBezTo>
                  <a:pt x="1146" y="3684"/>
                  <a:pt x="1146" y="3684"/>
                  <a:pt x="1146" y="3684"/>
                </a:cubicBezTo>
                <a:cubicBezTo>
                  <a:pt x="1149" y="3687"/>
                  <a:pt x="1149" y="3687"/>
                  <a:pt x="1149" y="3687"/>
                </a:cubicBezTo>
                <a:cubicBezTo>
                  <a:pt x="1146" y="3687"/>
                  <a:pt x="1146" y="3687"/>
                  <a:pt x="1146" y="3687"/>
                </a:cubicBezTo>
                <a:cubicBezTo>
                  <a:pt x="1071" y="3706"/>
                  <a:pt x="1071" y="3706"/>
                  <a:pt x="1071" y="3706"/>
                </a:cubicBezTo>
                <a:cubicBezTo>
                  <a:pt x="1068" y="3710"/>
                  <a:pt x="1068" y="3710"/>
                  <a:pt x="1068" y="3710"/>
                </a:cubicBezTo>
                <a:cubicBezTo>
                  <a:pt x="1068" y="3703"/>
                  <a:pt x="1068" y="3703"/>
                  <a:pt x="1068" y="3703"/>
                </a:cubicBezTo>
                <a:close/>
                <a:moveTo>
                  <a:pt x="696" y="1305"/>
                </a:moveTo>
                <a:cubicBezTo>
                  <a:pt x="676" y="1201"/>
                  <a:pt x="676" y="1201"/>
                  <a:pt x="676" y="1201"/>
                </a:cubicBezTo>
                <a:cubicBezTo>
                  <a:pt x="676" y="1198"/>
                  <a:pt x="676" y="1198"/>
                  <a:pt x="676" y="1198"/>
                </a:cubicBezTo>
                <a:cubicBezTo>
                  <a:pt x="680" y="1195"/>
                  <a:pt x="680" y="1195"/>
                  <a:pt x="680" y="1195"/>
                </a:cubicBezTo>
                <a:cubicBezTo>
                  <a:pt x="751" y="1185"/>
                  <a:pt x="751" y="1185"/>
                  <a:pt x="751" y="1185"/>
                </a:cubicBezTo>
                <a:cubicBezTo>
                  <a:pt x="754" y="1185"/>
                  <a:pt x="754" y="1185"/>
                  <a:pt x="754" y="1185"/>
                </a:cubicBezTo>
                <a:cubicBezTo>
                  <a:pt x="754" y="1188"/>
                  <a:pt x="754" y="1188"/>
                  <a:pt x="754" y="1188"/>
                </a:cubicBezTo>
                <a:cubicBezTo>
                  <a:pt x="773" y="1292"/>
                  <a:pt x="773" y="1292"/>
                  <a:pt x="773" y="1292"/>
                </a:cubicBezTo>
                <a:cubicBezTo>
                  <a:pt x="773" y="1295"/>
                  <a:pt x="773" y="1295"/>
                  <a:pt x="773" y="1295"/>
                </a:cubicBezTo>
                <a:cubicBezTo>
                  <a:pt x="773" y="1295"/>
                  <a:pt x="773" y="1295"/>
                  <a:pt x="773" y="1295"/>
                </a:cubicBezTo>
                <a:cubicBezTo>
                  <a:pt x="699" y="1308"/>
                  <a:pt x="699" y="1308"/>
                  <a:pt x="699" y="1308"/>
                </a:cubicBezTo>
                <a:cubicBezTo>
                  <a:pt x="699" y="1308"/>
                  <a:pt x="699" y="1308"/>
                  <a:pt x="699" y="1308"/>
                </a:cubicBezTo>
                <a:cubicBezTo>
                  <a:pt x="696" y="1305"/>
                  <a:pt x="696" y="1305"/>
                  <a:pt x="696" y="1305"/>
                </a:cubicBezTo>
                <a:close/>
                <a:moveTo>
                  <a:pt x="722" y="1434"/>
                </a:moveTo>
                <a:cubicBezTo>
                  <a:pt x="702" y="1331"/>
                  <a:pt x="702" y="1331"/>
                  <a:pt x="702" y="1331"/>
                </a:cubicBezTo>
                <a:cubicBezTo>
                  <a:pt x="702" y="1327"/>
                  <a:pt x="702" y="1327"/>
                  <a:pt x="702" y="1327"/>
                </a:cubicBezTo>
                <a:cubicBezTo>
                  <a:pt x="706" y="1327"/>
                  <a:pt x="706" y="1327"/>
                  <a:pt x="706" y="1327"/>
                </a:cubicBezTo>
                <a:cubicBezTo>
                  <a:pt x="777" y="1314"/>
                  <a:pt x="777" y="1314"/>
                  <a:pt x="777" y="1314"/>
                </a:cubicBezTo>
                <a:cubicBezTo>
                  <a:pt x="780" y="1314"/>
                  <a:pt x="780" y="1314"/>
                  <a:pt x="780" y="1314"/>
                </a:cubicBezTo>
                <a:cubicBezTo>
                  <a:pt x="780" y="1318"/>
                  <a:pt x="780" y="1318"/>
                  <a:pt x="780" y="1318"/>
                </a:cubicBezTo>
                <a:cubicBezTo>
                  <a:pt x="799" y="1421"/>
                  <a:pt x="799" y="1421"/>
                  <a:pt x="799" y="1421"/>
                </a:cubicBezTo>
                <a:cubicBezTo>
                  <a:pt x="799" y="1425"/>
                  <a:pt x="799" y="1425"/>
                  <a:pt x="799" y="1425"/>
                </a:cubicBezTo>
                <a:cubicBezTo>
                  <a:pt x="799" y="1425"/>
                  <a:pt x="799" y="1425"/>
                  <a:pt x="799" y="1425"/>
                </a:cubicBezTo>
                <a:cubicBezTo>
                  <a:pt x="725" y="1437"/>
                  <a:pt x="725" y="1437"/>
                  <a:pt x="725" y="1437"/>
                </a:cubicBezTo>
                <a:cubicBezTo>
                  <a:pt x="725" y="1437"/>
                  <a:pt x="725" y="1437"/>
                  <a:pt x="725" y="1437"/>
                </a:cubicBezTo>
                <a:cubicBezTo>
                  <a:pt x="722" y="1434"/>
                  <a:pt x="722" y="1434"/>
                  <a:pt x="722" y="1434"/>
                </a:cubicBezTo>
                <a:close/>
                <a:moveTo>
                  <a:pt x="748" y="1567"/>
                </a:moveTo>
                <a:cubicBezTo>
                  <a:pt x="728" y="1463"/>
                  <a:pt x="728" y="1463"/>
                  <a:pt x="728" y="1463"/>
                </a:cubicBezTo>
                <a:cubicBezTo>
                  <a:pt x="728" y="1460"/>
                  <a:pt x="728" y="1460"/>
                  <a:pt x="728" y="1460"/>
                </a:cubicBezTo>
                <a:cubicBezTo>
                  <a:pt x="731" y="1460"/>
                  <a:pt x="731" y="1460"/>
                  <a:pt x="731" y="1460"/>
                </a:cubicBezTo>
                <a:cubicBezTo>
                  <a:pt x="803" y="1447"/>
                  <a:pt x="803" y="1447"/>
                  <a:pt x="803" y="1447"/>
                </a:cubicBezTo>
                <a:cubicBezTo>
                  <a:pt x="806" y="1447"/>
                  <a:pt x="806" y="1447"/>
                  <a:pt x="806" y="1447"/>
                </a:cubicBezTo>
                <a:cubicBezTo>
                  <a:pt x="806" y="1450"/>
                  <a:pt x="806" y="1450"/>
                  <a:pt x="806" y="1450"/>
                </a:cubicBezTo>
                <a:cubicBezTo>
                  <a:pt x="825" y="1554"/>
                  <a:pt x="825" y="1554"/>
                  <a:pt x="825" y="1554"/>
                </a:cubicBezTo>
                <a:cubicBezTo>
                  <a:pt x="829" y="1557"/>
                  <a:pt x="829" y="1557"/>
                  <a:pt x="829" y="1557"/>
                </a:cubicBezTo>
                <a:cubicBezTo>
                  <a:pt x="825" y="1557"/>
                  <a:pt x="825" y="1557"/>
                  <a:pt x="825" y="1557"/>
                </a:cubicBezTo>
                <a:cubicBezTo>
                  <a:pt x="751" y="1570"/>
                  <a:pt x="751" y="1570"/>
                  <a:pt x="751" y="1570"/>
                </a:cubicBezTo>
                <a:cubicBezTo>
                  <a:pt x="751" y="1570"/>
                  <a:pt x="751" y="1570"/>
                  <a:pt x="751" y="1570"/>
                </a:cubicBezTo>
                <a:cubicBezTo>
                  <a:pt x="748" y="1567"/>
                  <a:pt x="748" y="1567"/>
                  <a:pt x="748" y="1567"/>
                </a:cubicBezTo>
                <a:close/>
                <a:moveTo>
                  <a:pt x="773" y="1700"/>
                </a:moveTo>
                <a:cubicBezTo>
                  <a:pt x="754" y="1596"/>
                  <a:pt x="754" y="1596"/>
                  <a:pt x="754" y="1596"/>
                </a:cubicBezTo>
                <a:cubicBezTo>
                  <a:pt x="754" y="1590"/>
                  <a:pt x="754" y="1590"/>
                  <a:pt x="754" y="1590"/>
                </a:cubicBezTo>
                <a:cubicBezTo>
                  <a:pt x="757" y="1590"/>
                  <a:pt x="757" y="1590"/>
                  <a:pt x="757" y="1590"/>
                </a:cubicBezTo>
                <a:cubicBezTo>
                  <a:pt x="829" y="1580"/>
                  <a:pt x="829" y="1580"/>
                  <a:pt x="829" y="1580"/>
                </a:cubicBezTo>
                <a:cubicBezTo>
                  <a:pt x="832" y="1577"/>
                  <a:pt x="832" y="1577"/>
                  <a:pt x="832" y="1577"/>
                </a:cubicBezTo>
                <a:cubicBezTo>
                  <a:pt x="832" y="1580"/>
                  <a:pt x="832" y="1580"/>
                  <a:pt x="832" y="1580"/>
                </a:cubicBezTo>
                <a:cubicBezTo>
                  <a:pt x="851" y="1687"/>
                  <a:pt x="851" y="1687"/>
                  <a:pt x="851" y="1687"/>
                </a:cubicBezTo>
                <a:cubicBezTo>
                  <a:pt x="854" y="1690"/>
                  <a:pt x="854" y="1690"/>
                  <a:pt x="854" y="1690"/>
                </a:cubicBezTo>
                <a:cubicBezTo>
                  <a:pt x="851" y="1690"/>
                  <a:pt x="851" y="1690"/>
                  <a:pt x="851" y="1690"/>
                </a:cubicBezTo>
                <a:cubicBezTo>
                  <a:pt x="780" y="1703"/>
                  <a:pt x="780" y="1703"/>
                  <a:pt x="780" y="1703"/>
                </a:cubicBezTo>
                <a:cubicBezTo>
                  <a:pt x="777" y="1703"/>
                  <a:pt x="777" y="1703"/>
                  <a:pt x="777" y="1703"/>
                </a:cubicBezTo>
                <a:cubicBezTo>
                  <a:pt x="773" y="1700"/>
                  <a:pt x="773" y="1700"/>
                  <a:pt x="773" y="1700"/>
                </a:cubicBezTo>
                <a:close/>
                <a:moveTo>
                  <a:pt x="803" y="1832"/>
                </a:moveTo>
                <a:cubicBezTo>
                  <a:pt x="780" y="1729"/>
                  <a:pt x="780" y="1729"/>
                  <a:pt x="780" y="1729"/>
                </a:cubicBezTo>
                <a:cubicBezTo>
                  <a:pt x="780" y="1726"/>
                  <a:pt x="780" y="1726"/>
                  <a:pt x="780" y="1726"/>
                </a:cubicBezTo>
                <a:cubicBezTo>
                  <a:pt x="783" y="1722"/>
                  <a:pt x="783" y="1722"/>
                  <a:pt x="783" y="1722"/>
                </a:cubicBezTo>
                <a:cubicBezTo>
                  <a:pt x="854" y="1709"/>
                  <a:pt x="854" y="1709"/>
                  <a:pt x="854" y="1709"/>
                </a:cubicBezTo>
                <a:cubicBezTo>
                  <a:pt x="858" y="1709"/>
                  <a:pt x="858" y="1709"/>
                  <a:pt x="858" y="1709"/>
                </a:cubicBezTo>
                <a:cubicBezTo>
                  <a:pt x="858" y="1713"/>
                  <a:pt x="858" y="1713"/>
                  <a:pt x="858" y="1713"/>
                </a:cubicBezTo>
                <a:cubicBezTo>
                  <a:pt x="880" y="1819"/>
                  <a:pt x="880" y="1819"/>
                  <a:pt x="880" y="1819"/>
                </a:cubicBezTo>
                <a:cubicBezTo>
                  <a:pt x="880" y="1823"/>
                  <a:pt x="880" y="1823"/>
                  <a:pt x="880" y="1823"/>
                </a:cubicBezTo>
                <a:cubicBezTo>
                  <a:pt x="877" y="1823"/>
                  <a:pt x="877" y="1823"/>
                  <a:pt x="877" y="1823"/>
                </a:cubicBezTo>
                <a:cubicBezTo>
                  <a:pt x="806" y="1836"/>
                  <a:pt x="806" y="1836"/>
                  <a:pt x="806" y="1836"/>
                </a:cubicBezTo>
                <a:cubicBezTo>
                  <a:pt x="803" y="1836"/>
                  <a:pt x="803" y="1836"/>
                  <a:pt x="803" y="1836"/>
                </a:cubicBezTo>
                <a:cubicBezTo>
                  <a:pt x="803" y="1832"/>
                  <a:pt x="803" y="1832"/>
                  <a:pt x="803" y="1832"/>
                </a:cubicBezTo>
                <a:close/>
                <a:moveTo>
                  <a:pt x="829" y="1965"/>
                </a:moveTo>
                <a:cubicBezTo>
                  <a:pt x="806" y="1861"/>
                  <a:pt x="806" y="1861"/>
                  <a:pt x="806" y="1861"/>
                </a:cubicBezTo>
                <a:cubicBezTo>
                  <a:pt x="806" y="1858"/>
                  <a:pt x="806" y="1858"/>
                  <a:pt x="806" y="1858"/>
                </a:cubicBezTo>
                <a:cubicBezTo>
                  <a:pt x="809" y="1858"/>
                  <a:pt x="809" y="1858"/>
                  <a:pt x="809" y="1858"/>
                </a:cubicBezTo>
                <a:cubicBezTo>
                  <a:pt x="880" y="1842"/>
                  <a:pt x="880" y="1842"/>
                  <a:pt x="880" y="1842"/>
                </a:cubicBezTo>
                <a:cubicBezTo>
                  <a:pt x="884" y="1842"/>
                  <a:pt x="884" y="1842"/>
                  <a:pt x="884" y="1842"/>
                </a:cubicBezTo>
                <a:cubicBezTo>
                  <a:pt x="884" y="1845"/>
                  <a:pt x="884" y="1845"/>
                  <a:pt x="884" y="1845"/>
                </a:cubicBezTo>
                <a:cubicBezTo>
                  <a:pt x="906" y="1952"/>
                  <a:pt x="906" y="1952"/>
                  <a:pt x="906" y="1952"/>
                </a:cubicBezTo>
                <a:cubicBezTo>
                  <a:pt x="906" y="1955"/>
                  <a:pt x="906" y="1955"/>
                  <a:pt x="906" y="1955"/>
                </a:cubicBezTo>
                <a:cubicBezTo>
                  <a:pt x="903" y="1955"/>
                  <a:pt x="903" y="1955"/>
                  <a:pt x="903" y="1955"/>
                </a:cubicBezTo>
                <a:cubicBezTo>
                  <a:pt x="832" y="1968"/>
                  <a:pt x="832" y="1968"/>
                  <a:pt x="832" y="1968"/>
                </a:cubicBezTo>
                <a:cubicBezTo>
                  <a:pt x="829" y="1972"/>
                  <a:pt x="829" y="1972"/>
                  <a:pt x="829" y="1972"/>
                </a:cubicBezTo>
                <a:cubicBezTo>
                  <a:pt x="829" y="1965"/>
                  <a:pt x="829" y="1965"/>
                  <a:pt x="829" y="1965"/>
                </a:cubicBezTo>
                <a:close/>
                <a:moveTo>
                  <a:pt x="854" y="2101"/>
                </a:moveTo>
                <a:cubicBezTo>
                  <a:pt x="835" y="1994"/>
                  <a:pt x="835" y="1994"/>
                  <a:pt x="835" y="1994"/>
                </a:cubicBezTo>
                <a:cubicBezTo>
                  <a:pt x="832" y="1991"/>
                  <a:pt x="832" y="1991"/>
                  <a:pt x="832" y="1991"/>
                </a:cubicBezTo>
                <a:cubicBezTo>
                  <a:pt x="835" y="1991"/>
                  <a:pt x="835" y="1991"/>
                  <a:pt x="835" y="1991"/>
                </a:cubicBezTo>
                <a:cubicBezTo>
                  <a:pt x="906" y="1978"/>
                  <a:pt x="906" y="1978"/>
                  <a:pt x="906" y="1978"/>
                </a:cubicBezTo>
                <a:cubicBezTo>
                  <a:pt x="909" y="1975"/>
                  <a:pt x="909" y="1975"/>
                  <a:pt x="909" y="1975"/>
                </a:cubicBezTo>
                <a:cubicBezTo>
                  <a:pt x="913" y="1981"/>
                  <a:pt x="913" y="1981"/>
                  <a:pt x="913" y="1981"/>
                </a:cubicBezTo>
                <a:cubicBezTo>
                  <a:pt x="932" y="2085"/>
                  <a:pt x="932" y="2085"/>
                  <a:pt x="932" y="2085"/>
                </a:cubicBezTo>
                <a:cubicBezTo>
                  <a:pt x="932" y="2088"/>
                  <a:pt x="932" y="2088"/>
                  <a:pt x="932" y="2088"/>
                </a:cubicBezTo>
                <a:cubicBezTo>
                  <a:pt x="929" y="2091"/>
                  <a:pt x="929" y="2091"/>
                  <a:pt x="929" y="2091"/>
                </a:cubicBezTo>
                <a:cubicBezTo>
                  <a:pt x="858" y="2104"/>
                  <a:pt x="858" y="2104"/>
                  <a:pt x="858" y="2104"/>
                </a:cubicBezTo>
                <a:cubicBezTo>
                  <a:pt x="854" y="2104"/>
                  <a:pt x="854" y="2104"/>
                  <a:pt x="854" y="2104"/>
                </a:cubicBezTo>
                <a:cubicBezTo>
                  <a:pt x="854" y="2101"/>
                  <a:pt x="854" y="2101"/>
                  <a:pt x="854" y="2101"/>
                </a:cubicBezTo>
                <a:close/>
                <a:moveTo>
                  <a:pt x="880" y="2237"/>
                </a:moveTo>
                <a:cubicBezTo>
                  <a:pt x="861" y="2130"/>
                  <a:pt x="861" y="2130"/>
                  <a:pt x="861" y="2130"/>
                </a:cubicBezTo>
                <a:cubicBezTo>
                  <a:pt x="861" y="2127"/>
                  <a:pt x="861" y="2127"/>
                  <a:pt x="861" y="2127"/>
                </a:cubicBezTo>
                <a:cubicBezTo>
                  <a:pt x="861" y="2127"/>
                  <a:pt x="861" y="2127"/>
                  <a:pt x="861" y="2127"/>
                </a:cubicBezTo>
                <a:cubicBezTo>
                  <a:pt x="935" y="2111"/>
                  <a:pt x="935" y="2111"/>
                  <a:pt x="935" y="2111"/>
                </a:cubicBezTo>
                <a:cubicBezTo>
                  <a:pt x="939" y="2111"/>
                  <a:pt x="939" y="2111"/>
                  <a:pt x="939" y="2111"/>
                </a:cubicBezTo>
                <a:cubicBezTo>
                  <a:pt x="939" y="2114"/>
                  <a:pt x="939" y="2114"/>
                  <a:pt x="939" y="2114"/>
                </a:cubicBezTo>
                <a:cubicBezTo>
                  <a:pt x="958" y="2221"/>
                  <a:pt x="958" y="2221"/>
                  <a:pt x="958" y="2221"/>
                </a:cubicBezTo>
                <a:cubicBezTo>
                  <a:pt x="961" y="2224"/>
                  <a:pt x="961" y="2224"/>
                  <a:pt x="961" y="2224"/>
                </a:cubicBezTo>
                <a:cubicBezTo>
                  <a:pt x="958" y="2224"/>
                  <a:pt x="958" y="2224"/>
                  <a:pt x="958" y="2224"/>
                </a:cubicBezTo>
                <a:cubicBezTo>
                  <a:pt x="884" y="2240"/>
                  <a:pt x="884" y="2240"/>
                  <a:pt x="884" y="2240"/>
                </a:cubicBezTo>
                <a:cubicBezTo>
                  <a:pt x="880" y="2240"/>
                  <a:pt x="880" y="2240"/>
                  <a:pt x="880" y="2240"/>
                </a:cubicBezTo>
                <a:cubicBezTo>
                  <a:pt x="880" y="2237"/>
                  <a:pt x="880" y="2237"/>
                  <a:pt x="880" y="2237"/>
                </a:cubicBezTo>
                <a:close/>
                <a:moveTo>
                  <a:pt x="906" y="2373"/>
                </a:moveTo>
                <a:cubicBezTo>
                  <a:pt x="887" y="2266"/>
                  <a:pt x="887" y="2266"/>
                  <a:pt x="887" y="2266"/>
                </a:cubicBezTo>
                <a:cubicBezTo>
                  <a:pt x="887" y="2260"/>
                  <a:pt x="887" y="2260"/>
                  <a:pt x="887" y="2260"/>
                </a:cubicBezTo>
                <a:cubicBezTo>
                  <a:pt x="890" y="2260"/>
                  <a:pt x="890" y="2260"/>
                  <a:pt x="890" y="2260"/>
                </a:cubicBezTo>
                <a:cubicBezTo>
                  <a:pt x="961" y="2247"/>
                  <a:pt x="961" y="2247"/>
                  <a:pt x="961" y="2247"/>
                </a:cubicBezTo>
                <a:cubicBezTo>
                  <a:pt x="964" y="2243"/>
                  <a:pt x="964" y="2243"/>
                  <a:pt x="964" y="2243"/>
                </a:cubicBezTo>
                <a:cubicBezTo>
                  <a:pt x="964" y="2250"/>
                  <a:pt x="964" y="2250"/>
                  <a:pt x="964" y="2250"/>
                </a:cubicBezTo>
                <a:cubicBezTo>
                  <a:pt x="987" y="2357"/>
                  <a:pt x="987" y="2357"/>
                  <a:pt x="987" y="2357"/>
                </a:cubicBezTo>
                <a:cubicBezTo>
                  <a:pt x="987" y="2360"/>
                  <a:pt x="987" y="2360"/>
                  <a:pt x="987" y="2360"/>
                </a:cubicBezTo>
                <a:cubicBezTo>
                  <a:pt x="984" y="2360"/>
                  <a:pt x="984" y="2360"/>
                  <a:pt x="984" y="2360"/>
                </a:cubicBezTo>
                <a:cubicBezTo>
                  <a:pt x="913" y="2376"/>
                  <a:pt x="913" y="2376"/>
                  <a:pt x="913" y="2376"/>
                </a:cubicBezTo>
                <a:cubicBezTo>
                  <a:pt x="909" y="2376"/>
                  <a:pt x="909" y="2376"/>
                  <a:pt x="909" y="2376"/>
                </a:cubicBezTo>
                <a:cubicBezTo>
                  <a:pt x="906" y="2373"/>
                  <a:pt x="906" y="2373"/>
                  <a:pt x="906" y="2373"/>
                </a:cubicBezTo>
                <a:close/>
                <a:moveTo>
                  <a:pt x="935" y="2509"/>
                </a:moveTo>
                <a:cubicBezTo>
                  <a:pt x="913" y="2402"/>
                  <a:pt x="913" y="2402"/>
                  <a:pt x="913" y="2402"/>
                </a:cubicBezTo>
                <a:cubicBezTo>
                  <a:pt x="913" y="2396"/>
                  <a:pt x="913" y="2396"/>
                  <a:pt x="913" y="2396"/>
                </a:cubicBezTo>
                <a:cubicBezTo>
                  <a:pt x="916" y="2396"/>
                  <a:pt x="916" y="2396"/>
                  <a:pt x="916" y="2396"/>
                </a:cubicBezTo>
                <a:cubicBezTo>
                  <a:pt x="987" y="2383"/>
                  <a:pt x="987" y="2383"/>
                  <a:pt x="987" y="2383"/>
                </a:cubicBezTo>
                <a:cubicBezTo>
                  <a:pt x="990" y="2379"/>
                  <a:pt x="990" y="2379"/>
                  <a:pt x="990" y="2379"/>
                </a:cubicBezTo>
                <a:cubicBezTo>
                  <a:pt x="990" y="2386"/>
                  <a:pt x="990" y="2386"/>
                  <a:pt x="990" y="2386"/>
                </a:cubicBezTo>
                <a:cubicBezTo>
                  <a:pt x="1013" y="2489"/>
                  <a:pt x="1013" y="2489"/>
                  <a:pt x="1013" y="2489"/>
                </a:cubicBezTo>
                <a:cubicBezTo>
                  <a:pt x="1013" y="2496"/>
                  <a:pt x="1013" y="2496"/>
                  <a:pt x="1013" y="2496"/>
                </a:cubicBezTo>
                <a:cubicBezTo>
                  <a:pt x="1010" y="2496"/>
                  <a:pt x="1010" y="2496"/>
                  <a:pt x="1010" y="2496"/>
                </a:cubicBezTo>
                <a:cubicBezTo>
                  <a:pt x="939" y="2512"/>
                  <a:pt x="939" y="2512"/>
                  <a:pt x="939" y="2512"/>
                </a:cubicBezTo>
                <a:cubicBezTo>
                  <a:pt x="935" y="2512"/>
                  <a:pt x="935" y="2512"/>
                  <a:pt x="935" y="2512"/>
                </a:cubicBezTo>
                <a:cubicBezTo>
                  <a:pt x="935" y="2509"/>
                  <a:pt x="935" y="2509"/>
                  <a:pt x="935" y="2509"/>
                </a:cubicBezTo>
                <a:close/>
                <a:moveTo>
                  <a:pt x="961" y="2645"/>
                </a:moveTo>
                <a:cubicBezTo>
                  <a:pt x="942" y="2538"/>
                  <a:pt x="942" y="2538"/>
                  <a:pt x="942" y="2538"/>
                </a:cubicBezTo>
                <a:cubicBezTo>
                  <a:pt x="939" y="2535"/>
                  <a:pt x="939" y="2535"/>
                  <a:pt x="939" y="2535"/>
                </a:cubicBezTo>
                <a:cubicBezTo>
                  <a:pt x="942" y="2535"/>
                  <a:pt x="942" y="2535"/>
                  <a:pt x="942" y="2535"/>
                </a:cubicBezTo>
                <a:cubicBezTo>
                  <a:pt x="1016" y="2519"/>
                  <a:pt x="1016" y="2519"/>
                  <a:pt x="1016" y="2519"/>
                </a:cubicBezTo>
                <a:cubicBezTo>
                  <a:pt x="1016" y="2515"/>
                  <a:pt x="1016" y="2515"/>
                  <a:pt x="1016" y="2515"/>
                </a:cubicBezTo>
                <a:cubicBezTo>
                  <a:pt x="1019" y="2522"/>
                  <a:pt x="1019" y="2522"/>
                  <a:pt x="1019" y="2522"/>
                </a:cubicBezTo>
                <a:cubicBezTo>
                  <a:pt x="1039" y="2629"/>
                  <a:pt x="1039" y="2629"/>
                  <a:pt x="1039" y="2629"/>
                </a:cubicBezTo>
                <a:cubicBezTo>
                  <a:pt x="1042" y="2632"/>
                  <a:pt x="1042" y="2632"/>
                  <a:pt x="1042" y="2632"/>
                </a:cubicBezTo>
                <a:cubicBezTo>
                  <a:pt x="1039" y="2632"/>
                  <a:pt x="1039" y="2632"/>
                  <a:pt x="1039" y="2632"/>
                </a:cubicBezTo>
                <a:cubicBezTo>
                  <a:pt x="964" y="2648"/>
                  <a:pt x="964" y="2648"/>
                  <a:pt x="964" y="2648"/>
                </a:cubicBezTo>
                <a:cubicBezTo>
                  <a:pt x="961" y="2648"/>
                  <a:pt x="961" y="2648"/>
                  <a:pt x="961" y="2648"/>
                </a:cubicBezTo>
                <a:cubicBezTo>
                  <a:pt x="961" y="2645"/>
                  <a:pt x="961" y="2645"/>
                  <a:pt x="961" y="2645"/>
                </a:cubicBezTo>
                <a:close/>
                <a:moveTo>
                  <a:pt x="990" y="2784"/>
                </a:moveTo>
                <a:cubicBezTo>
                  <a:pt x="968" y="2674"/>
                  <a:pt x="968" y="2674"/>
                  <a:pt x="968" y="2674"/>
                </a:cubicBezTo>
                <a:cubicBezTo>
                  <a:pt x="968" y="2671"/>
                  <a:pt x="968" y="2671"/>
                  <a:pt x="968" y="2671"/>
                </a:cubicBezTo>
                <a:cubicBezTo>
                  <a:pt x="971" y="2671"/>
                  <a:pt x="971" y="2671"/>
                  <a:pt x="971" y="2671"/>
                </a:cubicBezTo>
                <a:cubicBezTo>
                  <a:pt x="1042" y="2654"/>
                  <a:pt x="1042" y="2654"/>
                  <a:pt x="1042" y="2654"/>
                </a:cubicBezTo>
                <a:cubicBezTo>
                  <a:pt x="1045" y="2654"/>
                  <a:pt x="1045" y="2654"/>
                  <a:pt x="1045" y="2654"/>
                </a:cubicBezTo>
                <a:cubicBezTo>
                  <a:pt x="1045" y="2658"/>
                  <a:pt x="1045" y="2658"/>
                  <a:pt x="1045" y="2658"/>
                </a:cubicBezTo>
                <a:cubicBezTo>
                  <a:pt x="1068" y="2765"/>
                  <a:pt x="1068" y="2765"/>
                  <a:pt x="1068" y="2765"/>
                </a:cubicBezTo>
                <a:cubicBezTo>
                  <a:pt x="1068" y="2768"/>
                  <a:pt x="1068" y="2768"/>
                  <a:pt x="1068" y="2768"/>
                </a:cubicBezTo>
                <a:cubicBezTo>
                  <a:pt x="1065" y="2768"/>
                  <a:pt x="1065" y="2768"/>
                  <a:pt x="1065" y="2768"/>
                </a:cubicBezTo>
                <a:cubicBezTo>
                  <a:pt x="994" y="2787"/>
                  <a:pt x="994" y="2787"/>
                  <a:pt x="994" y="2787"/>
                </a:cubicBezTo>
                <a:cubicBezTo>
                  <a:pt x="990" y="2787"/>
                  <a:pt x="990" y="2787"/>
                  <a:pt x="990" y="2787"/>
                </a:cubicBezTo>
                <a:cubicBezTo>
                  <a:pt x="990" y="2784"/>
                  <a:pt x="990" y="2784"/>
                  <a:pt x="990" y="2784"/>
                </a:cubicBezTo>
                <a:close/>
                <a:moveTo>
                  <a:pt x="1016" y="2920"/>
                </a:moveTo>
                <a:cubicBezTo>
                  <a:pt x="994" y="2813"/>
                  <a:pt x="994" y="2813"/>
                  <a:pt x="994" y="2813"/>
                </a:cubicBezTo>
                <a:cubicBezTo>
                  <a:pt x="994" y="2810"/>
                  <a:pt x="994" y="2810"/>
                  <a:pt x="994" y="2810"/>
                </a:cubicBezTo>
                <a:cubicBezTo>
                  <a:pt x="997" y="2807"/>
                  <a:pt x="997" y="2807"/>
                  <a:pt x="997" y="2807"/>
                </a:cubicBezTo>
                <a:cubicBezTo>
                  <a:pt x="1068" y="2790"/>
                  <a:pt x="1068" y="2790"/>
                  <a:pt x="1068" y="2790"/>
                </a:cubicBezTo>
                <a:cubicBezTo>
                  <a:pt x="1071" y="2790"/>
                  <a:pt x="1071" y="2790"/>
                  <a:pt x="1071" y="2790"/>
                </a:cubicBezTo>
                <a:cubicBezTo>
                  <a:pt x="1074" y="2794"/>
                  <a:pt x="1074" y="2794"/>
                  <a:pt x="1074" y="2794"/>
                </a:cubicBezTo>
                <a:cubicBezTo>
                  <a:pt x="1094" y="2904"/>
                  <a:pt x="1094" y="2904"/>
                  <a:pt x="1094" y="2904"/>
                </a:cubicBezTo>
                <a:cubicBezTo>
                  <a:pt x="1094" y="2907"/>
                  <a:pt x="1094" y="2907"/>
                  <a:pt x="1094" y="2907"/>
                </a:cubicBezTo>
                <a:cubicBezTo>
                  <a:pt x="1091" y="2907"/>
                  <a:pt x="1091" y="2907"/>
                  <a:pt x="1091" y="2907"/>
                </a:cubicBezTo>
                <a:cubicBezTo>
                  <a:pt x="1019" y="2923"/>
                  <a:pt x="1019" y="2923"/>
                  <a:pt x="1019" y="2923"/>
                </a:cubicBezTo>
                <a:cubicBezTo>
                  <a:pt x="1016" y="2923"/>
                  <a:pt x="1016" y="2923"/>
                  <a:pt x="1016" y="2923"/>
                </a:cubicBezTo>
                <a:cubicBezTo>
                  <a:pt x="1016" y="2920"/>
                  <a:pt x="1016" y="2920"/>
                  <a:pt x="1016" y="2920"/>
                </a:cubicBezTo>
                <a:close/>
                <a:moveTo>
                  <a:pt x="1042" y="3059"/>
                </a:moveTo>
                <a:cubicBezTo>
                  <a:pt x="1023" y="2949"/>
                  <a:pt x="1023" y="2949"/>
                  <a:pt x="1023" y="2949"/>
                </a:cubicBezTo>
                <a:cubicBezTo>
                  <a:pt x="1019" y="2946"/>
                  <a:pt x="1019" y="2946"/>
                  <a:pt x="1019" y="2946"/>
                </a:cubicBezTo>
                <a:cubicBezTo>
                  <a:pt x="1023" y="2946"/>
                  <a:pt x="1023" y="2946"/>
                  <a:pt x="1023" y="2946"/>
                </a:cubicBezTo>
                <a:cubicBezTo>
                  <a:pt x="1097" y="2930"/>
                  <a:pt x="1097" y="2930"/>
                  <a:pt x="1097" y="2930"/>
                </a:cubicBezTo>
                <a:cubicBezTo>
                  <a:pt x="1100" y="2930"/>
                  <a:pt x="1100" y="2930"/>
                  <a:pt x="1100" y="2930"/>
                </a:cubicBezTo>
                <a:cubicBezTo>
                  <a:pt x="1100" y="2933"/>
                  <a:pt x="1100" y="2933"/>
                  <a:pt x="1100" y="2933"/>
                </a:cubicBezTo>
                <a:cubicBezTo>
                  <a:pt x="1123" y="3040"/>
                  <a:pt x="1123" y="3040"/>
                  <a:pt x="1123" y="3040"/>
                </a:cubicBezTo>
                <a:cubicBezTo>
                  <a:pt x="1123" y="3046"/>
                  <a:pt x="1123" y="3046"/>
                  <a:pt x="1123" y="3046"/>
                </a:cubicBezTo>
                <a:cubicBezTo>
                  <a:pt x="1120" y="3046"/>
                  <a:pt x="1120" y="3046"/>
                  <a:pt x="1120" y="3046"/>
                </a:cubicBezTo>
                <a:cubicBezTo>
                  <a:pt x="1045" y="3062"/>
                  <a:pt x="1045" y="3062"/>
                  <a:pt x="1045" y="3062"/>
                </a:cubicBezTo>
                <a:cubicBezTo>
                  <a:pt x="1045" y="3062"/>
                  <a:pt x="1045" y="3062"/>
                  <a:pt x="1045" y="3062"/>
                </a:cubicBezTo>
                <a:cubicBezTo>
                  <a:pt x="1042" y="3059"/>
                  <a:pt x="1042" y="3059"/>
                  <a:pt x="1042" y="3059"/>
                </a:cubicBezTo>
                <a:close/>
                <a:moveTo>
                  <a:pt x="1071" y="3198"/>
                </a:moveTo>
                <a:cubicBezTo>
                  <a:pt x="1049" y="3088"/>
                  <a:pt x="1049" y="3088"/>
                  <a:pt x="1049" y="3088"/>
                </a:cubicBezTo>
                <a:cubicBezTo>
                  <a:pt x="1049" y="3085"/>
                  <a:pt x="1049" y="3085"/>
                  <a:pt x="1049" y="3085"/>
                </a:cubicBezTo>
                <a:cubicBezTo>
                  <a:pt x="1052" y="3085"/>
                  <a:pt x="1052" y="3085"/>
                  <a:pt x="1052" y="3085"/>
                </a:cubicBezTo>
                <a:cubicBezTo>
                  <a:pt x="1123" y="3069"/>
                  <a:pt x="1123" y="3069"/>
                  <a:pt x="1123" y="3069"/>
                </a:cubicBezTo>
                <a:cubicBezTo>
                  <a:pt x="1126" y="3066"/>
                  <a:pt x="1126" y="3066"/>
                  <a:pt x="1126" y="3066"/>
                </a:cubicBezTo>
                <a:cubicBezTo>
                  <a:pt x="1126" y="3069"/>
                  <a:pt x="1126" y="3069"/>
                  <a:pt x="1126" y="3069"/>
                </a:cubicBezTo>
                <a:cubicBezTo>
                  <a:pt x="1149" y="3179"/>
                  <a:pt x="1149" y="3179"/>
                  <a:pt x="1149" y="3179"/>
                </a:cubicBezTo>
                <a:cubicBezTo>
                  <a:pt x="1149" y="3185"/>
                  <a:pt x="1149" y="3185"/>
                  <a:pt x="1149" y="3185"/>
                </a:cubicBezTo>
                <a:cubicBezTo>
                  <a:pt x="1146" y="3185"/>
                  <a:pt x="1146" y="3185"/>
                  <a:pt x="1146" y="3185"/>
                </a:cubicBezTo>
                <a:cubicBezTo>
                  <a:pt x="1074" y="3201"/>
                  <a:pt x="1074" y="3201"/>
                  <a:pt x="1074" y="3201"/>
                </a:cubicBezTo>
                <a:cubicBezTo>
                  <a:pt x="1071" y="3201"/>
                  <a:pt x="1071" y="3201"/>
                  <a:pt x="1071" y="3201"/>
                </a:cubicBezTo>
                <a:cubicBezTo>
                  <a:pt x="1071" y="3198"/>
                  <a:pt x="1071" y="3198"/>
                  <a:pt x="1071" y="3198"/>
                </a:cubicBezTo>
                <a:close/>
                <a:moveTo>
                  <a:pt x="1097" y="3341"/>
                </a:moveTo>
                <a:cubicBezTo>
                  <a:pt x="1078" y="3227"/>
                  <a:pt x="1078" y="3227"/>
                  <a:pt x="1078" y="3227"/>
                </a:cubicBezTo>
                <a:cubicBezTo>
                  <a:pt x="1074" y="3224"/>
                  <a:pt x="1074" y="3224"/>
                  <a:pt x="1074" y="3224"/>
                </a:cubicBezTo>
                <a:cubicBezTo>
                  <a:pt x="1078" y="3224"/>
                  <a:pt x="1078" y="3224"/>
                  <a:pt x="1078" y="3224"/>
                </a:cubicBezTo>
                <a:cubicBezTo>
                  <a:pt x="1152" y="3208"/>
                  <a:pt x="1152" y="3208"/>
                  <a:pt x="1152" y="3208"/>
                </a:cubicBezTo>
                <a:cubicBezTo>
                  <a:pt x="1155" y="3205"/>
                  <a:pt x="1155" y="3205"/>
                  <a:pt x="1155" y="3205"/>
                </a:cubicBezTo>
                <a:cubicBezTo>
                  <a:pt x="1155" y="3208"/>
                  <a:pt x="1155" y="3208"/>
                  <a:pt x="1155" y="3208"/>
                </a:cubicBezTo>
                <a:cubicBezTo>
                  <a:pt x="1178" y="3318"/>
                  <a:pt x="1178" y="3318"/>
                  <a:pt x="1178" y="3318"/>
                </a:cubicBezTo>
                <a:cubicBezTo>
                  <a:pt x="1178" y="3325"/>
                  <a:pt x="1178" y="3325"/>
                  <a:pt x="1178" y="3325"/>
                </a:cubicBezTo>
                <a:cubicBezTo>
                  <a:pt x="1175" y="3325"/>
                  <a:pt x="1175" y="3325"/>
                  <a:pt x="1175" y="3325"/>
                </a:cubicBezTo>
                <a:cubicBezTo>
                  <a:pt x="1100" y="3344"/>
                  <a:pt x="1100" y="3344"/>
                  <a:pt x="1100" y="3344"/>
                </a:cubicBezTo>
                <a:cubicBezTo>
                  <a:pt x="1100" y="3344"/>
                  <a:pt x="1100" y="3344"/>
                  <a:pt x="1100" y="3344"/>
                </a:cubicBezTo>
                <a:cubicBezTo>
                  <a:pt x="1097" y="3341"/>
                  <a:pt x="1097" y="3341"/>
                  <a:pt x="1097" y="3341"/>
                </a:cubicBezTo>
                <a:close/>
                <a:moveTo>
                  <a:pt x="1126" y="3480"/>
                </a:moveTo>
                <a:cubicBezTo>
                  <a:pt x="1104" y="3370"/>
                  <a:pt x="1104" y="3370"/>
                  <a:pt x="1104" y="3370"/>
                </a:cubicBezTo>
                <a:cubicBezTo>
                  <a:pt x="1104" y="3367"/>
                  <a:pt x="1104" y="3367"/>
                  <a:pt x="1104" y="3367"/>
                </a:cubicBezTo>
                <a:cubicBezTo>
                  <a:pt x="1107" y="3363"/>
                  <a:pt x="1107" y="3363"/>
                  <a:pt x="1107" y="3363"/>
                </a:cubicBezTo>
                <a:cubicBezTo>
                  <a:pt x="1181" y="3347"/>
                  <a:pt x="1181" y="3347"/>
                  <a:pt x="1181" y="3347"/>
                </a:cubicBezTo>
                <a:cubicBezTo>
                  <a:pt x="1181" y="3344"/>
                  <a:pt x="1181" y="3344"/>
                  <a:pt x="1181" y="3344"/>
                </a:cubicBezTo>
                <a:cubicBezTo>
                  <a:pt x="1185" y="3350"/>
                  <a:pt x="1185" y="3350"/>
                  <a:pt x="1185" y="3350"/>
                </a:cubicBezTo>
                <a:cubicBezTo>
                  <a:pt x="1204" y="3460"/>
                  <a:pt x="1204" y="3460"/>
                  <a:pt x="1204" y="3460"/>
                </a:cubicBezTo>
                <a:cubicBezTo>
                  <a:pt x="1207" y="3464"/>
                  <a:pt x="1207" y="3464"/>
                  <a:pt x="1207" y="3464"/>
                </a:cubicBezTo>
                <a:cubicBezTo>
                  <a:pt x="1204" y="3464"/>
                  <a:pt x="1204" y="3464"/>
                  <a:pt x="1204" y="3464"/>
                </a:cubicBezTo>
                <a:cubicBezTo>
                  <a:pt x="1130" y="3483"/>
                  <a:pt x="1130" y="3483"/>
                  <a:pt x="1130" y="3483"/>
                </a:cubicBezTo>
                <a:cubicBezTo>
                  <a:pt x="1126" y="3483"/>
                  <a:pt x="1126" y="3483"/>
                  <a:pt x="1126" y="3483"/>
                </a:cubicBezTo>
                <a:cubicBezTo>
                  <a:pt x="1126" y="3480"/>
                  <a:pt x="1126" y="3480"/>
                  <a:pt x="1126" y="3480"/>
                </a:cubicBezTo>
                <a:close/>
                <a:moveTo>
                  <a:pt x="1165" y="3677"/>
                </a:moveTo>
                <a:cubicBezTo>
                  <a:pt x="1133" y="3509"/>
                  <a:pt x="1133" y="3509"/>
                  <a:pt x="1133" y="3509"/>
                </a:cubicBezTo>
                <a:cubicBezTo>
                  <a:pt x="1133" y="3506"/>
                  <a:pt x="1133" y="3506"/>
                  <a:pt x="1133" y="3506"/>
                </a:cubicBezTo>
                <a:cubicBezTo>
                  <a:pt x="1133" y="3506"/>
                  <a:pt x="1133" y="3506"/>
                  <a:pt x="1133" y="3506"/>
                </a:cubicBezTo>
                <a:cubicBezTo>
                  <a:pt x="1207" y="3486"/>
                  <a:pt x="1207" y="3486"/>
                  <a:pt x="1207" y="3486"/>
                </a:cubicBezTo>
                <a:cubicBezTo>
                  <a:pt x="1210" y="3486"/>
                  <a:pt x="1210" y="3486"/>
                  <a:pt x="1210" y="3486"/>
                </a:cubicBezTo>
                <a:cubicBezTo>
                  <a:pt x="1210" y="3490"/>
                  <a:pt x="1210" y="3490"/>
                  <a:pt x="1210" y="3490"/>
                </a:cubicBezTo>
                <a:cubicBezTo>
                  <a:pt x="1243" y="3658"/>
                  <a:pt x="1243" y="3658"/>
                  <a:pt x="1243" y="3658"/>
                </a:cubicBezTo>
                <a:cubicBezTo>
                  <a:pt x="1246" y="3661"/>
                  <a:pt x="1246" y="3661"/>
                  <a:pt x="1246" y="3661"/>
                </a:cubicBezTo>
                <a:cubicBezTo>
                  <a:pt x="1243" y="3661"/>
                  <a:pt x="1243" y="3661"/>
                  <a:pt x="1243" y="3661"/>
                </a:cubicBezTo>
                <a:cubicBezTo>
                  <a:pt x="1168" y="3681"/>
                  <a:pt x="1168" y="3681"/>
                  <a:pt x="1168" y="3681"/>
                </a:cubicBezTo>
                <a:cubicBezTo>
                  <a:pt x="1165" y="3684"/>
                  <a:pt x="1165" y="3684"/>
                  <a:pt x="1165" y="3684"/>
                </a:cubicBezTo>
                <a:cubicBezTo>
                  <a:pt x="1165" y="3677"/>
                  <a:pt x="1165" y="3677"/>
                  <a:pt x="1165" y="3677"/>
                </a:cubicBezTo>
                <a:close/>
                <a:moveTo>
                  <a:pt x="793" y="1289"/>
                </a:moveTo>
                <a:cubicBezTo>
                  <a:pt x="770" y="1185"/>
                  <a:pt x="770" y="1185"/>
                  <a:pt x="770" y="1185"/>
                </a:cubicBezTo>
                <a:cubicBezTo>
                  <a:pt x="770" y="1182"/>
                  <a:pt x="770" y="1182"/>
                  <a:pt x="770" y="1182"/>
                </a:cubicBezTo>
                <a:cubicBezTo>
                  <a:pt x="773" y="1182"/>
                  <a:pt x="773" y="1182"/>
                  <a:pt x="773" y="1182"/>
                </a:cubicBezTo>
                <a:cubicBezTo>
                  <a:pt x="845" y="1169"/>
                  <a:pt x="845" y="1169"/>
                  <a:pt x="845" y="1169"/>
                </a:cubicBezTo>
                <a:cubicBezTo>
                  <a:pt x="848" y="1169"/>
                  <a:pt x="848" y="1169"/>
                  <a:pt x="848" y="1169"/>
                </a:cubicBezTo>
                <a:cubicBezTo>
                  <a:pt x="848" y="1172"/>
                  <a:pt x="848" y="1172"/>
                  <a:pt x="848" y="1172"/>
                </a:cubicBezTo>
                <a:cubicBezTo>
                  <a:pt x="867" y="1276"/>
                  <a:pt x="867" y="1276"/>
                  <a:pt x="867" y="1276"/>
                </a:cubicBezTo>
                <a:cubicBezTo>
                  <a:pt x="871" y="1279"/>
                  <a:pt x="871" y="1279"/>
                  <a:pt x="871" y="1279"/>
                </a:cubicBezTo>
                <a:cubicBezTo>
                  <a:pt x="867" y="1279"/>
                  <a:pt x="867" y="1279"/>
                  <a:pt x="867" y="1279"/>
                </a:cubicBezTo>
                <a:cubicBezTo>
                  <a:pt x="796" y="1292"/>
                  <a:pt x="796" y="1292"/>
                  <a:pt x="796" y="1292"/>
                </a:cubicBezTo>
                <a:cubicBezTo>
                  <a:pt x="793" y="1292"/>
                  <a:pt x="793" y="1292"/>
                  <a:pt x="793" y="1292"/>
                </a:cubicBezTo>
                <a:cubicBezTo>
                  <a:pt x="793" y="1289"/>
                  <a:pt x="793" y="1289"/>
                  <a:pt x="793" y="1289"/>
                </a:cubicBezTo>
                <a:close/>
                <a:moveTo>
                  <a:pt x="819" y="1418"/>
                </a:moveTo>
                <a:cubicBezTo>
                  <a:pt x="796" y="1314"/>
                  <a:pt x="796" y="1314"/>
                  <a:pt x="796" y="1314"/>
                </a:cubicBezTo>
                <a:cubicBezTo>
                  <a:pt x="796" y="1311"/>
                  <a:pt x="796" y="1311"/>
                  <a:pt x="796" y="1311"/>
                </a:cubicBezTo>
                <a:cubicBezTo>
                  <a:pt x="799" y="1311"/>
                  <a:pt x="799" y="1311"/>
                  <a:pt x="799" y="1311"/>
                </a:cubicBezTo>
                <a:cubicBezTo>
                  <a:pt x="871" y="1302"/>
                  <a:pt x="871" y="1302"/>
                  <a:pt x="871" y="1302"/>
                </a:cubicBezTo>
                <a:cubicBezTo>
                  <a:pt x="874" y="1298"/>
                  <a:pt x="874" y="1298"/>
                  <a:pt x="874" y="1298"/>
                </a:cubicBezTo>
                <a:cubicBezTo>
                  <a:pt x="874" y="1302"/>
                  <a:pt x="874" y="1302"/>
                  <a:pt x="874" y="1302"/>
                </a:cubicBezTo>
                <a:cubicBezTo>
                  <a:pt x="893" y="1405"/>
                  <a:pt x="893" y="1405"/>
                  <a:pt x="893" y="1405"/>
                </a:cubicBezTo>
                <a:cubicBezTo>
                  <a:pt x="897" y="1408"/>
                  <a:pt x="897" y="1408"/>
                  <a:pt x="897" y="1408"/>
                </a:cubicBezTo>
                <a:cubicBezTo>
                  <a:pt x="893" y="1412"/>
                  <a:pt x="893" y="1412"/>
                  <a:pt x="893" y="1412"/>
                </a:cubicBezTo>
                <a:cubicBezTo>
                  <a:pt x="822" y="1421"/>
                  <a:pt x="822" y="1421"/>
                  <a:pt x="822" y="1421"/>
                </a:cubicBezTo>
                <a:cubicBezTo>
                  <a:pt x="819" y="1421"/>
                  <a:pt x="819" y="1421"/>
                  <a:pt x="819" y="1421"/>
                </a:cubicBezTo>
                <a:cubicBezTo>
                  <a:pt x="819" y="1418"/>
                  <a:pt x="819" y="1418"/>
                  <a:pt x="819" y="1418"/>
                </a:cubicBezTo>
                <a:close/>
                <a:moveTo>
                  <a:pt x="845" y="1551"/>
                </a:moveTo>
                <a:cubicBezTo>
                  <a:pt x="822" y="1447"/>
                  <a:pt x="822" y="1447"/>
                  <a:pt x="822" y="1447"/>
                </a:cubicBezTo>
                <a:cubicBezTo>
                  <a:pt x="822" y="1444"/>
                  <a:pt x="822" y="1444"/>
                  <a:pt x="822" y="1444"/>
                </a:cubicBezTo>
                <a:cubicBezTo>
                  <a:pt x="825" y="1441"/>
                  <a:pt x="825" y="1441"/>
                  <a:pt x="825" y="1441"/>
                </a:cubicBezTo>
                <a:cubicBezTo>
                  <a:pt x="897" y="1431"/>
                  <a:pt x="897" y="1431"/>
                  <a:pt x="897" y="1431"/>
                </a:cubicBezTo>
                <a:cubicBezTo>
                  <a:pt x="900" y="1431"/>
                  <a:pt x="900" y="1431"/>
                  <a:pt x="900" y="1431"/>
                </a:cubicBezTo>
                <a:cubicBezTo>
                  <a:pt x="900" y="1434"/>
                  <a:pt x="900" y="1434"/>
                  <a:pt x="900" y="1434"/>
                </a:cubicBezTo>
                <a:cubicBezTo>
                  <a:pt x="922" y="1538"/>
                  <a:pt x="922" y="1538"/>
                  <a:pt x="922" y="1538"/>
                </a:cubicBezTo>
                <a:cubicBezTo>
                  <a:pt x="922" y="1541"/>
                  <a:pt x="922" y="1541"/>
                  <a:pt x="922" y="1541"/>
                </a:cubicBezTo>
                <a:cubicBezTo>
                  <a:pt x="919" y="1541"/>
                  <a:pt x="919" y="1541"/>
                  <a:pt x="919" y="1541"/>
                </a:cubicBezTo>
                <a:cubicBezTo>
                  <a:pt x="848" y="1554"/>
                  <a:pt x="848" y="1554"/>
                  <a:pt x="848" y="1554"/>
                </a:cubicBezTo>
                <a:cubicBezTo>
                  <a:pt x="845" y="1554"/>
                  <a:pt x="845" y="1554"/>
                  <a:pt x="845" y="1554"/>
                </a:cubicBezTo>
                <a:cubicBezTo>
                  <a:pt x="845" y="1551"/>
                  <a:pt x="845" y="1551"/>
                  <a:pt x="845" y="1551"/>
                </a:cubicBezTo>
                <a:close/>
                <a:moveTo>
                  <a:pt x="871" y="1684"/>
                </a:moveTo>
                <a:cubicBezTo>
                  <a:pt x="851" y="1580"/>
                  <a:pt x="851" y="1580"/>
                  <a:pt x="851" y="1580"/>
                </a:cubicBezTo>
                <a:cubicBezTo>
                  <a:pt x="848" y="1573"/>
                  <a:pt x="848" y="1573"/>
                  <a:pt x="848" y="1573"/>
                </a:cubicBezTo>
                <a:cubicBezTo>
                  <a:pt x="851" y="1573"/>
                  <a:pt x="851" y="1573"/>
                  <a:pt x="851" y="1573"/>
                </a:cubicBezTo>
                <a:cubicBezTo>
                  <a:pt x="922" y="1561"/>
                  <a:pt x="922" y="1561"/>
                  <a:pt x="922" y="1561"/>
                </a:cubicBezTo>
                <a:cubicBezTo>
                  <a:pt x="926" y="1561"/>
                  <a:pt x="926" y="1561"/>
                  <a:pt x="926" y="1561"/>
                </a:cubicBezTo>
                <a:cubicBezTo>
                  <a:pt x="926" y="1564"/>
                  <a:pt x="926" y="1564"/>
                  <a:pt x="926" y="1564"/>
                </a:cubicBezTo>
                <a:cubicBezTo>
                  <a:pt x="948" y="1667"/>
                  <a:pt x="948" y="1667"/>
                  <a:pt x="948" y="1667"/>
                </a:cubicBezTo>
                <a:cubicBezTo>
                  <a:pt x="948" y="1671"/>
                  <a:pt x="948" y="1671"/>
                  <a:pt x="948" y="1671"/>
                </a:cubicBezTo>
                <a:cubicBezTo>
                  <a:pt x="945" y="1674"/>
                  <a:pt x="945" y="1674"/>
                  <a:pt x="945" y="1674"/>
                </a:cubicBezTo>
                <a:cubicBezTo>
                  <a:pt x="874" y="1687"/>
                  <a:pt x="874" y="1687"/>
                  <a:pt x="874" y="1687"/>
                </a:cubicBezTo>
                <a:cubicBezTo>
                  <a:pt x="871" y="1687"/>
                  <a:pt x="871" y="1687"/>
                  <a:pt x="871" y="1687"/>
                </a:cubicBezTo>
                <a:cubicBezTo>
                  <a:pt x="871" y="1684"/>
                  <a:pt x="871" y="1684"/>
                  <a:pt x="871" y="1684"/>
                </a:cubicBezTo>
                <a:close/>
                <a:moveTo>
                  <a:pt x="897" y="1816"/>
                </a:moveTo>
                <a:cubicBezTo>
                  <a:pt x="877" y="1709"/>
                  <a:pt x="877" y="1709"/>
                  <a:pt x="877" y="1709"/>
                </a:cubicBezTo>
                <a:cubicBezTo>
                  <a:pt x="874" y="1706"/>
                  <a:pt x="874" y="1706"/>
                  <a:pt x="874" y="1706"/>
                </a:cubicBezTo>
                <a:cubicBezTo>
                  <a:pt x="877" y="1706"/>
                  <a:pt x="877" y="1706"/>
                  <a:pt x="877" y="1706"/>
                </a:cubicBezTo>
                <a:cubicBezTo>
                  <a:pt x="948" y="1693"/>
                  <a:pt x="948" y="1693"/>
                  <a:pt x="948" y="1693"/>
                </a:cubicBezTo>
                <a:cubicBezTo>
                  <a:pt x="952" y="1693"/>
                  <a:pt x="952" y="1693"/>
                  <a:pt x="952" y="1693"/>
                </a:cubicBezTo>
                <a:cubicBezTo>
                  <a:pt x="952" y="1696"/>
                  <a:pt x="952" y="1696"/>
                  <a:pt x="952" y="1696"/>
                </a:cubicBezTo>
                <a:cubicBezTo>
                  <a:pt x="974" y="1800"/>
                  <a:pt x="974" y="1800"/>
                  <a:pt x="974" y="1800"/>
                </a:cubicBezTo>
                <a:cubicBezTo>
                  <a:pt x="974" y="1803"/>
                  <a:pt x="974" y="1803"/>
                  <a:pt x="974" y="1803"/>
                </a:cubicBezTo>
                <a:cubicBezTo>
                  <a:pt x="971" y="1806"/>
                  <a:pt x="971" y="1806"/>
                  <a:pt x="971" y="1806"/>
                </a:cubicBezTo>
                <a:cubicBezTo>
                  <a:pt x="900" y="1819"/>
                  <a:pt x="900" y="1819"/>
                  <a:pt x="900" y="1819"/>
                </a:cubicBezTo>
                <a:cubicBezTo>
                  <a:pt x="897" y="1819"/>
                  <a:pt x="897" y="1819"/>
                  <a:pt x="897" y="1819"/>
                </a:cubicBezTo>
                <a:cubicBezTo>
                  <a:pt x="897" y="1816"/>
                  <a:pt x="897" y="1816"/>
                  <a:pt x="897" y="1816"/>
                </a:cubicBezTo>
                <a:close/>
                <a:moveTo>
                  <a:pt x="922" y="1949"/>
                </a:moveTo>
                <a:cubicBezTo>
                  <a:pt x="903" y="1842"/>
                  <a:pt x="903" y="1842"/>
                  <a:pt x="903" y="1842"/>
                </a:cubicBezTo>
                <a:cubicBezTo>
                  <a:pt x="903" y="1839"/>
                  <a:pt x="903" y="1839"/>
                  <a:pt x="903" y="1839"/>
                </a:cubicBezTo>
                <a:cubicBezTo>
                  <a:pt x="903" y="1839"/>
                  <a:pt x="903" y="1839"/>
                  <a:pt x="903" y="1839"/>
                </a:cubicBezTo>
                <a:cubicBezTo>
                  <a:pt x="977" y="1826"/>
                  <a:pt x="977" y="1826"/>
                  <a:pt x="977" y="1826"/>
                </a:cubicBezTo>
                <a:cubicBezTo>
                  <a:pt x="977" y="1826"/>
                  <a:pt x="977" y="1826"/>
                  <a:pt x="977" y="1826"/>
                </a:cubicBezTo>
                <a:cubicBezTo>
                  <a:pt x="981" y="1829"/>
                  <a:pt x="981" y="1829"/>
                  <a:pt x="981" y="1829"/>
                </a:cubicBezTo>
                <a:cubicBezTo>
                  <a:pt x="1000" y="1933"/>
                  <a:pt x="1000" y="1933"/>
                  <a:pt x="1000" y="1933"/>
                </a:cubicBezTo>
                <a:cubicBezTo>
                  <a:pt x="1000" y="1936"/>
                  <a:pt x="1000" y="1936"/>
                  <a:pt x="1000" y="1936"/>
                </a:cubicBezTo>
                <a:cubicBezTo>
                  <a:pt x="1000" y="1939"/>
                  <a:pt x="1000" y="1939"/>
                  <a:pt x="1000" y="1939"/>
                </a:cubicBezTo>
                <a:cubicBezTo>
                  <a:pt x="926" y="1952"/>
                  <a:pt x="926" y="1952"/>
                  <a:pt x="926" y="1952"/>
                </a:cubicBezTo>
                <a:cubicBezTo>
                  <a:pt x="926" y="1952"/>
                  <a:pt x="926" y="1952"/>
                  <a:pt x="926" y="1952"/>
                </a:cubicBezTo>
                <a:cubicBezTo>
                  <a:pt x="922" y="1949"/>
                  <a:pt x="922" y="1949"/>
                  <a:pt x="922" y="1949"/>
                </a:cubicBezTo>
                <a:close/>
                <a:moveTo>
                  <a:pt x="952" y="2082"/>
                </a:moveTo>
                <a:cubicBezTo>
                  <a:pt x="929" y="1978"/>
                  <a:pt x="929" y="1978"/>
                  <a:pt x="929" y="1978"/>
                </a:cubicBezTo>
                <a:cubicBezTo>
                  <a:pt x="929" y="1972"/>
                  <a:pt x="929" y="1972"/>
                  <a:pt x="929" y="1972"/>
                </a:cubicBezTo>
                <a:cubicBezTo>
                  <a:pt x="932" y="1972"/>
                  <a:pt x="932" y="1972"/>
                  <a:pt x="932" y="1972"/>
                </a:cubicBezTo>
                <a:cubicBezTo>
                  <a:pt x="1003" y="1959"/>
                  <a:pt x="1003" y="1959"/>
                  <a:pt x="1003" y="1959"/>
                </a:cubicBezTo>
                <a:cubicBezTo>
                  <a:pt x="1007" y="1959"/>
                  <a:pt x="1007" y="1959"/>
                  <a:pt x="1007" y="1959"/>
                </a:cubicBezTo>
                <a:cubicBezTo>
                  <a:pt x="1007" y="1962"/>
                  <a:pt x="1007" y="1962"/>
                  <a:pt x="1007" y="1962"/>
                </a:cubicBezTo>
                <a:cubicBezTo>
                  <a:pt x="1026" y="2065"/>
                  <a:pt x="1026" y="2065"/>
                  <a:pt x="1026" y="2065"/>
                </a:cubicBezTo>
                <a:cubicBezTo>
                  <a:pt x="1029" y="2072"/>
                  <a:pt x="1029" y="2072"/>
                  <a:pt x="1029" y="2072"/>
                </a:cubicBezTo>
                <a:cubicBezTo>
                  <a:pt x="1026" y="2072"/>
                  <a:pt x="1026" y="2072"/>
                  <a:pt x="1026" y="2072"/>
                </a:cubicBezTo>
                <a:cubicBezTo>
                  <a:pt x="955" y="2085"/>
                  <a:pt x="955" y="2085"/>
                  <a:pt x="955" y="2085"/>
                </a:cubicBezTo>
                <a:cubicBezTo>
                  <a:pt x="952" y="2085"/>
                  <a:pt x="952" y="2085"/>
                  <a:pt x="952" y="2085"/>
                </a:cubicBezTo>
                <a:cubicBezTo>
                  <a:pt x="952" y="2082"/>
                  <a:pt x="952" y="2082"/>
                  <a:pt x="952" y="2082"/>
                </a:cubicBezTo>
                <a:close/>
                <a:moveTo>
                  <a:pt x="977" y="2218"/>
                </a:moveTo>
                <a:cubicBezTo>
                  <a:pt x="955" y="2111"/>
                  <a:pt x="955" y="2111"/>
                  <a:pt x="955" y="2111"/>
                </a:cubicBezTo>
                <a:cubicBezTo>
                  <a:pt x="955" y="2107"/>
                  <a:pt x="955" y="2107"/>
                  <a:pt x="955" y="2107"/>
                </a:cubicBezTo>
                <a:cubicBezTo>
                  <a:pt x="958" y="2107"/>
                  <a:pt x="958" y="2107"/>
                  <a:pt x="958" y="2107"/>
                </a:cubicBezTo>
                <a:cubicBezTo>
                  <a:pt x="1029" y="2091"/>
                  <a:pt x="1029" y="2091"/>
                  <a:pt x="1029" y="2091"/>
                </a:cubicBezTo>
                <a:cubicBezTo>
                  <a:pt x="1032" y="2091"/>
                  <a:pt x="1032" y="2091"/>
                  <a:pt x="1032" y="2091"/>
                </a:cubicBezTo>
                <a:cubicBezTo>
                  <a:pt x="1032" y="2095"/>
                  <a:pt x="1032" y="2095"/>
                  <a:pt x="1032" y="2095"/>
                </a:cubicBezTo>
                <a:cubicBezTo>
                  <a:pt x="1055" y="2201"/>
                  <a:pt x="1055" y="2201"/>
                  <a:pt x="1055" y="2201"/>
                </a:cubicBezTo>
                <a:cubicBezTo>
                  <a:pt x="1055" y="2205"/>
                  <a:pt x="1055" y="2205"/>
                  <a:pt x="1055" y="2205"/>
                </a:cubicBezTo>
                <a:cubicBezTo>
                  <a:pt x="1052" y="2205"/>
                  <a:pt x="1052" y="2205"/>
                  <a:pt x="1052" y="2205"/>
                </a:cubicBezTo>
                <a:cubicBezTo>
                  <a:pt x="981" y="2221"/>
                  <a:pt x="981" y="2221"/>
                  <a:pt x="981" y="2221"/>
                </a:cubicBezTo>
                <a:cubicBezTo>
                  <a:pt x="977" y="2221"/>
                  <a:pt x="977" y="2221"/>
                  <a:pt x="977" y="2221"/>
                </a:cubicBezTo>
                <a:cubicBezTo>
                  <a:pt x="977" y="2218"/>
                  <a:pt x="977" y="2218"/>
                  <a:pt x="977" y="2218"/>
                </a:cubicBezTo>
                <a:close/>
                <a:moveTo>
                  <a:pt x="1003" y="2353"/>
                </a:moveTo>
                <a:cubicBezTo>
                  <a:pt x="984" y="2247"/>
                  <a:pt x="984" y="2247"/>
                  <a:pt x="984" y="2247"/>
                </a:cubicBezTo>
                <a:cubicBezTo>
                  <a:pt x="981" y="2240"/>
                  <a:pt x="981" y="2240"/>
                  <a:pt x="981" y="2240"/>
                </a:cubicBezTo>
                <a:cubicBezTo>
                  <a:pt x="984" y="2240"/>
                  <a:pt x="984" y="2240"/>
                  <a:pt x="984" y="2240"/>
                </a:cubicBezTo>
                <a:cubicBezTo>
                  <a:pt x="1055" y="2227"/>
                  <a:pt x="1055" y="2227"/>
                  <a:pt x="1055" y="2227"/>
                </a:cubicBezTo>
                <a:cubicBezTo>
                  <a:pt x="1058" y="2224"/>
                  <a:pt x="1058" y="2224"/>
                  <a:pt x="1058" y="2224"/>
                </a:cubicBezTo>
                <a:cubicBezTo>
                  <a:pt x="1058" y="2230"/>
                  <a:pt x="1058" y="2230"/>
                  <a:pt x="1058" y="2230"/>
                </a:cubicBezTo>
                <a:cubicBezTo>
                  <a:pt x="1081" y="2334"/>
                  <a:pt x="1081" y="2334"/>
                  <a:pt x="1081" y="2334"/>
                </a:cubicBezTo>
                <a:cubicBezTo>
                  <a:pt x="1081" y="2341"/>
                  <a:pt x="1081" y="2341"/>
                  <a:pt x="1081" y="2341"/>
                </a:cubicBezTo>
                <a:cubicBezTo>
                  <a:pt x="1078" y="2341"/>
                  <a:pt x="1078" y="2341"/>
                  <a:pt x="1078" y="2341"/>
                </a:cubicBezTo>
                <a:cubicBezTo>
                  <a:pt x="1007" y="2353"/>
                  <a:pt x="1007" y="2353"/>
                  <a:pt x="1007" y="2353"/>
                </a:cubicBezTo>
                <a:cubicBezTo>
                  <a:pt x="1003" y="2357"/>
                  <a:pt x="1003" y="2357"/>
                  <a:pt x="1003" y="2357"/>
                </a:cubicBezTo>
                <a:cubicBezTo>
                  <a:pt x="1003" y="2353"/>
                  <a:pt x="1003" y="2353"/>
                  <a:pt x="1003" y="2353"/>
                </a:cubicBezTo>
                <a:close/>
                <a:moveTo>
                  <a:pt x="1029" y="2486"/>
                </a:moveTo>
                <a:cubicBezTo>
                  <a:pt x="1010" y="2379"/>
                  <a:pt x="1010" y="2379"/>
                  <a:pt x="1010" y="2379"/>
                </a:cubicBezTo>
                <a:cubicBezTo>
                  <a:pt x="1010" y="2376"/>
                  <a:pt x="1010" y="2376"/>
                  <a:pt x="1010" y="2376"/>
                </a:cubicBezTo>
                <a:cubicBezTo>
                  <a:pt x="1013" y="2376"/>
                  <a:pt x="1013" y="2376"/>
                  <a:pt x="1013" y="2376"/>
                </a:cubicBezTo>
                <a:cubicBezTo>
                  <a:pt x="1084" y="2360"/>
                  <a:pt x="1084" y="2360"/>
                  <a:pt x="1084" y="2360"/>
                </a:cubicBezTo>
                <a:cubicBezTo>
                  <a:pt x="1087" y="2360"/>
                  <a:pt x="1087" y="2360"/>
                  <a:pt x="1087" y="2360"/>
                </a:cubicBezTo>
                <a:cubicBezTo>
                  <a:pt x="1087" y="2363"/>
                  <a:pt x="1087" y="2363"/>
                  <a:pt x="1087" y="2363"/>
                </a:cubicBezTo>
                <a:cubicBezTo>
                  <a:pt x="1107" y="2470"/>
                  <a:pt x="1107" y="2470"/>
                  <a:pt x="1107" y="2470"/>
                </a:cubicBezTo>
                <a:cubicBezTo>
                  <a:pt x="1110" y="2473"/>
                  <a:pt x="1110" y="2473"/>
                  <a:pt x="1110" y="2473"/>
                </a:cubicBezTo>
                <a:cubicBezTo>
                  <a:pt x="1107" y="2476"/>
                  <a:pt x="1107" y="2476"/>
                  <a:pt x="1107" y="2476"/>
                </a:cubicBezTo>
                <a:cubicBezTo>
                  <a:pt x="1032" y="2489"/>
                  <a:pt x="1032" y="2489"/>
                  <a:pt x="1032" y="2489"/>
                </a:cubicBezTo>
                <a:cubicBezTo>
                  <a:pt x="1032" y="2493"/>
                  <a:pt x="1032" y="2493"/>
                  <a:pt x="1032" y="2493"/>
                </a:cubicBezTo>
                <a:cubicBezTo>
                  <a:pt x="1029" y="2486"/>
                  <a:pt x="1029" y="2486"/>
                  <a:pt x="1029" y="2486"/>
                </a:cubicBezTo>
                <a:close/>
                <a:moveTo>
                  <a:pt x="1058" y="2625"/>
                </a:moveTo>
                <a:cubicBezTo>
                  <a:pt x="1036" y="2515"/>
                  <a:pt x="1036" y="2515"/>
                  <a:pt x="1036" y="2515"/>
                </a:cubicBezTo>
                <a:cubicBezTo>
                  <a:pt x="1036" y="2512"/>
                  <a:pt x="1036" y="2512"/>
                  <a:pt x="1036" y="2512"/>
                </a:cubicBezTo>
                <a:cubicBezTo>
                  <a:pt x="1039" y="2512"/>
                  <a:pt x="1039" y="2512"/>
                  <a:pt x="1039" y="2512"/>
                </a:cubicBezTo>
                <a:cubicBezTo>
                  <a:pt x="1110" y="2496"/>
                  <a:pt x="1110" y="2496"/>
                  <a:pt x="1110" y="2496"/>
                </a:cubicBezTo>
                <a:cubicBezTo>
                  <a:pt x="1113" y="2496"/>
                  <a:pt x="1113" y="2496"/>
                  <a:pt x="1113" y="2496"/>
                </a:cubicBezTo>
                <a:cubicBezTo>
                  <a:pt x="1113" y="2499"/>
                  <a:pt x="1113" y="2499"/>
                  <a:pt x="1113" y="2499"/>
                </a:cubicBezTo>
                <a:cubicBezTo>
                  <a:pt x="1136" y="2606"/>
                  <a:pt x="1136" y="2606"/>
                  <a:pt x="1136" y="2606"/>
                </a:cubicBezTo>
                <a:cubicBezTo>
                  <a:pt x="1136" y="2609"/>
                  <a:pt x="1136" y="2609"/>
                  <a:pt x="1136" y="2609"/>
                </a:cubicBezTo>
                <a:cubicBezTo>
                  <a:pt x="1133" y="2612"/>
                  <a:pt x="1133" y="2612"/>
                  <a:pt x="1133" y="2612"/>
                </a:cubicBezTo>
                <a:cubicBezTo>
                  <a:pt x="1062" y="2629"/>
                  <a:pt x="1062" y="2629"/>
                  <a:pt x="1062" y="2629"/>
                </a:cubicBezTo>
                <a:cubicBezTo>
                  <a:pt x="1058" y="2629"/>
                  <a:pt x="1058" y="2629"/>
                  <a:pt x="1058" y="2629"/>
                </a:cubicBezTo>
                <a:cubicBezTo>
                  <a:pt x="1058" y="2625"/>
                  <a:pt x="1058" y="2625"/>
                  <a:pt x="1058" y="2625"/>
                </a:cubicBezTo>
                <a:close/>
                <a:moveTo>
                  <a:pt x="1084" y="2761"/>
                </a:moveTo>
                <a:cubicBezTo>
                  <a:pt x="1065" y="2654"/>
                  <a:pt x="1065" y="2654"/>
                  <a:pt x="1065" y="2654"/>
                </a:cubicBezTo>
                <a:cubicBezTo>
                  <a:pt x="1062" y="2648"/>
                  <a:pt x="1062" y="2648"/>
                  <a:pt x="1062" y="2648"/>
                </a:cubicBezTo>
                <a:cubicBezTo>
                  <a:pt x="1065" y="2648"/>
                  <a:pt x="1065" y="2648"/>
                  <a:pt x="1065" y="2648"/>
                </a:cubicBezTo>
                <a:cubicBezTo>
                  <a:pt x="1139" y="2632"/>
                  <a:pt x="1139" y="2632"/>
                  <a:pt x="1139" y="2632"/>
                </a:cubicBezTo>
                <a:cubicBezTo>
                  <a:pt x="1139" y="2632"/>
                  <a:pt x="1139" y="2632"/>
                  <a:pt x="1139" y="2632"/>
                </a:cubicBezTo>
                <a:cubicBezTo>
                  <a:pt x="1142" y="2635"/>
                  <a:pt x="1142" y="2635"/>
                  <a:pt x="1142" y="2635"/>
                </a:cubicBezTo>
                <a:cubicBezTo>
                  <a:pt x="1162" y="2742"/>
                  <a:pt x="1162" y="2742"/>
                  <a:pt x="1162" y="2742"/>
                </a:cubicBezTo>
                <a:cubicBezTo>
                  <a:pt x="1162" y="2748"/>
                  <a:pt x="1162" y="2748"/>
                  <a:pt x="1162" y="2748"/>
                </a:cubicBezTo>
                <a:cubicBezTo>
                  <a:pt x="1162" y="2748"/>
                  <a:pt x="1162" y="2748"/>
                  <a:pt x="1162" y="2748"/>
                </a:cubicBezTo>
                <a:cubicBezTo>
                  <a:pt x="1087" y="2765"/>
                  <a:pt x="1087" y="2765"/>
                  <a:pt x="1087" y="2765"/>
                </a:cubicBezTo>
                <a:cubicBezTo>
                  <a:pt x="1084" y="2765"/>
                  <a:pt x="1084" y="2765"/>
                  <a:pt x="1084" y="2765"/>
                </a:cubicBezTo>
                <a:cubicBezTo>
                  <a:pt x="1084" y="2761"/>
                  <a:pt x="1084" y="2761"/>
                  <a:pt x="1084" y="2761"/>
                </a:cubicBezTo>
                <a:close/>
                <a:moveTo>
                  <a:pt x="1113" y="2897"/>
                </a:moveTo>
                <a:cubicBezTo>
                  <a:pt x="1091" y="2790"/>
                  <a:pt x="1091" y="2790"/>
                  <a:pt x="1091" y="2790"/>
                </a:cubicBezTo>
                <a:cubicBezTo>
                  <a:pt x="1091" y="2787"/>
                  <a:pt x="1091" y="2787"/>
                  <a:pt x="1091" y="2787"/>
                </a:cubicBezTo>
                <a:cubicBezTo>
                  <a:pt x="1094" y="2787"/>
                  <a:pt x="1094" y="2787"/>
                  <a:pt x="1094" y="2787"/>
                </a:cubicBezTo>
                <a:cubicBezTo>
                  <a:pt x="1165" y="2771"/>
                  <a:pt x="1165" y="2771"/>
                  <a:pt x="1165" y="2771"/>
                </a:cubicBezTo>
                <a:cubicBezTo>
                  <a:pt x="1168" y="2768"/>
                  <a:pt x="1168" y="2768"/>
                  <a:pt x="1168" y="2768"/>
                </a:cubicBezTo>
                <a:cubicBezTo>
                  <a:pt x="1168" y="2771"/>
                  <a:pt x="1168" y="2771"/>
                  <a:pt x="1168" y="2771"/>
                </a:cubicBezTo>
                <a:cubicBezTo>
                  <a:pt x="1191" y="2881"/>
                  <a:pt x="1191" y="2881"/>
                  <a:pt x="1191" y="2881"/>
                </a:cubicBezTo>
                <a:cubicBezTo>
                  <a:pt x="1191" y="2884"/>
                  <a:pt x="1191" y="2884"/>
                  <a:pt x="1191" y="2884"/>
                </a:cubicBezTo>
                <a:cubicBezTo>
                  <a:pt x="1188" y="2884"/>
                  <a:pt x="1188" y="2884"/>
                  <a:pt x="1188" y="2884"/>
                </a:cubicBezTo>
                <a:cubicBezTo>
                  <a:pt x="1117" y="2900"/>
                  <a:pt x="1117" y="2900"/>
                  <a:pt x="1117" y="2900"/>
                </a:cubicBezTo>
                <a:cubicBezTo>
                  <a:pt x="1113" y="2904"/>
                  <a:pt x="1113" y="2904"/>
                  <a:pt x="1113" y="2904"/>
                </a:cubicBezTo>
                <a:cubicBezTo>
                  <a:pt x="1113" y="2897"/>
                  <a:pt x="1113" y="2897"/>
                  <a:pt x="1113" y="2897"/>
                </a:cubicBezTo>
                <a:close/>
                <a:moveTo>
                  <a:pt x="1139" y="3036"/>
                </a:moveTo>
                <a:cubicBezTo>
                  <a:pt x="1117" y="2926"/>
                  <a:pt x="1117" y="2926"/>
                  <a:pt x="1117" y="2926"/>
                </a:cubicBezTo>
                <a:cubicBezTo>
                  <a:pt x="1117" y="2923"/>
                  <a:pt x="1117" y="2923"/>
                  <a:pt x="1117" y="2923"/>
                </a:cubicBezTo>
                <a:cubicBezTo>
                  <a:pt x="1120" y="2923"/>
                  <a:pt x="1120" y="2923"/>
                  <a:pt x="1120" y="2923"/>
                </a:cubicBezTo>
                <a:cubicBezTo>
                  <a:pt x="1191" y="2907"/>
                  <a:pt x="1191" y="2907"/>
                  <a:pt x="1191" y="2907"/>
                </a:cubicBezTo>
                <a:cubicBezTo>
                  <a:pt x="1194" y="2907"/>
                  <a:pt x="1194" y="2907"/>
                  <a:pt x="1194" y="2907"/>
                </a:cubicBezTo>
                <a:cubicBezTo>
                  <a:pt x="1198" y="2910"/>
                  <a:pt x="1198" y="2910"/>
                  <a:pt x="1198" y="2910"/>
                </a:cubicBezTo>
                <a:cubicBezTo>
                  <a:pt x="1217" y="3017"/>
                  <a:pt x="1217" y="3017"/>
                  <a:pt x="1217" y="3017"/>
                </a:cubicBezTo>
                <a:cubicBezTo>
                  <a:pt x="1217" y="3023"/>
                  <a:pt x="1217" y="3023"/>
                  <a:pt x="1217" y="3023"/>
                </a:cubicBezTo>
                <a:cubicBezTo>
                  <a:pt x="1217" y="3023"/>
                  <a:pt x="1217" y="3023"/>
                  <a:pt x="1217" y="3023"/>
                </a:cubicBezTo>
                <a:cubicBezTo>
                  <a:pt x="1142" y="3040"/>
                  <a:pt x="1142" y="3040"/>
                  <a:pt x="1142" y="3040"/>
                </a:cubicBezTo>
                <a:cubicBezTo>
                  <a:pt x="1139" y="3040"/>
                  <a:pt x="1139" y="3040"/>
                  <a:pt x="1139" y="3040"/>
                </a:cubicBezTo>
                <a:cubicBezTo>
                  <a:pt x="1139" y="3036"/>
                  <a:pt x="1139" y="3036"/>
                  <a:pt x="1139" y="3036"/>
                </a:cubicBezTo>
                <a:close/>
                <a:moveTo>
                  <a:pt x="1168" y="3176"/>
                </a:moveTo>
                <a:cubicBezTo>
                  <a:pt x="1146" y="3066"/>
                  <a:pt x="1146" y="3066"/>
                  <a:pt x="1146" y="3066"/>
                </a:cubicBezTo>
                <a:cubicBezTo>
                  <a:pt x="1146" y="3062"/>
                  <a:pt x="1146" y="3062"/>
                  <a:pt x="1146" y="3062"/>
                </a:cubicBezTo>
                <a:cubicBezTo>
                  <a:pt x="1149" y="3062"/>
                  <a:pt x="1149" y="3062"/>
                  <a:pt x="1149" y="3062"/>
                </a:cubicBezTo>
                <a:cubicBezTo>
                  <a:pt x="1220" y="3046"/>
                  <a:pt x="1220" y="3046"/>
                  <a:pt x="1220" y="3046"/>
                </a:cubicBezTo>
                <a:cubicBezTo>
                  <a:pt x="1223" y="3043"/>
                  <a:pt x="1223" y="3043"/>
                  <a:pt x="1223" y="3043"/>
                </a:cubicBezTo>
                <a:cubicBezTo>
                  <a:pt x="1223" y="3046"/>
                  <a:pt x="1223" y="3046"/>
                  <a:pt x="1223" y="3046"/>
                </a:cubicBezTo>
                <a:cubicBezTo>
                  <a:pt x="1246" y="3156"/>
                  <a:pt x="1246" y="3156"/>
                  <a:pt x="1246" y="3156"/>
                </a:cubicBezTo>
                <a:cubicBezTo>
                  <a:pt x="1246" y="3159"/>
                  <a:pt x="1246" y="3159"/>
                  <a:pt x="1246" y="3159"/>
                </a:cubicBezTo>
                <a:cubicBezTo>
                  <a:pt x="1243" y="3163"/>
                  <a:pt x="1243" y="3163"/>
                  <a:pt x="1243" y="3163"/>
                </a:cubicBezTo>
                <a:cubicBezTo>
                  <a:pt x="1172" y="3179"/>
                  <a:pt x="1172" y="3179"/>
                  <a:pt x="1172" y="3179"/>
                </a:cubicBezTo>
                <a:cubicBezTo>
                  <a:pt x="1168" y="3179"/>
                  <a:pt x="1168" y="3179"/>
                  <a:pt x="1168" y="3179"/>
                </a:cubicBezTo>
                <a:cubicBezTo>
                  <a:pt x="1168" y="3176"/>
                  <a:pt x="1168" y="3176"/>
                  <a:pt x="1168" y="3176"/>
                </a:cubicBezTo>
                <a:close/>
                <a:moveTo>
                  <a:pt x="1194" y="3315"/>
                </a:moveTo>
                <a:cubicBezTo>
                  <a:pt x="1175" y="3205"/>
                  <a:pt x="1175" y="3205"/>
                  <a:pt x="1175" y="3205"/>
                </a:cubicBezTo>
                <a:cubicBezTo>
                  <a:pt x="1172" y="3201"/>
                  <a:pt x="1172" y="3201"/>
                  <a:pt x="1172" y="3201"/>
                </a:cubicBezTo>
                <a:cubicBezTo>
                  <a:pt x="1175" y="3201"/>
                  <a:pt x="1175" y="3201"/>
                  <a:pt x="1175" y="3201"/>
                </a:cubicBezTo>
                <a:cubicBezTo>
                  <a:pt x="1249" y="3182"/>
                  <a:pt x="1249" y="3182"/>
                  <a:pt x="1249" y="3182"/>
                </a:cubicBezTo>
                <a:cubicBezTo>
                  <a:pt x="1249" y="3182"/>
                  <a:pt x="1249" y="3182"/>
                  <a:pt x="1249" y="3182"/>
                </a:cubicBezTo>
                <a:cubicBezTo>
                  <a:pt x="1253" y="3185"/>
                  <a:pt x="1253" y="3185"/>
                  <a:pt x="1253" y="3185"/>
                </a:cubicBezTo>
                <a:cubicBezTo>
                  <a:pt x="1272" y="3295"/>
                  <a:pt x="1272" y="3295"/>
                  <a:pt x="1272" y="3295"/>
                </a:cubicBezTo>
                <a:cubicBezTo>
                  <a:pt x="1275" y="3299"/>
                  <a:pt x="1275" y="3299"/>
                  <a:pt x="1275" y="3299"/>
                </a:cubicBezTo>
                <a:cubicBezTo>
                  <a:pt x="1272" y="3299"/>
                  <a:pt x="1272" y="3299"/>
                  <a:pt x="1272" y="3299"/>
                </a:cubicBezTo>
                <a:cubicBezTo>
                  <a:pt x="1198" y="3318"/>
                  <a:pt x="1198" y="3318"/>
                  <a:pt x="1198" y="3318"/>
                </a:cubicBezTo>
                <a:cubicBezTo>
                  <a:pt x="1198" y="3318"/>
                  <a:pt x="1198" y="3318"/>
                  <a:pt x="1198" y="3318"/>
                </a:cubicBezTo>
                <a:cubicBezTo>
                  <a:pt x="1194" y="3315"/>
                  <a:pt x="1194" y="3315"/>
                  <a:pt x="1194" y="3315"/>
                </a:cubicBezTo>
                <a:close/>
                <a:moveTo>
                  <a:pt x="1223" y="3454"/>
                </a:moveTo>
                <a:cubicBezTo>
                  <a:pt x="1201" y="3344"/>
                  <a:pt x="1201" y="3344"/>
                  <a:pt x="1201" y="3344"/>
                </a:cubicBezTo>
                <a:cubicBezTo>
                  <a:pt x="1201" y="3341"/>
                  <a:pt x="1201" y="3341"/>
                  <a:pt x="1201" y="3341"/>
                </a:cubicBezTo>
                <a:cubicBezTo>
                  <a:pt x="1204" y="3341"/>
                  <a:pt x="1204" y="3341"/>
                  <a:pt x="1204" y="3341"/>
                </a:cubicBezTo>
                <a:cubicBezTo>
                  <a:pt x="1275" y="3321"/>
                  <a:pt x="1275" y="3321"/>
                  <a:pt x="1275" y="3321"/>
                </a:cubicBezTo>
                <a:cubicBezTo>
                  <a:pt x="1278" y="3321"/>
                  <a:pt x="1278" y="3321"/>
                  <a:pt x="1278" y="3321"/>
                </a:cubicBezTo>
                <a:cubicBezTo>
                  <a:pt x="1278" y="3325"/>
                  <a:pt x="1278" y="3325"/>
                  <a:pt x="1278" y="3325"/>
                </a:cubicBezTo>
                <a:cubicBezTo>
                  <a:pt x="1301" y="3435"/>
                  <a:pt x="1301" y="3435"/>
                  <a:pt x="1301" y="3435"/>
                </a:cubicBezTo>
                <a:cubicBezTo>
                  <a:pt x="1301" y="3438"/>
                  <a:pt x="1301" y="3438"/>
                  <a:pt x="1301" y="3438"/>
                </a:cubicBezTo>
                <a:cubicBezTo>
                  <a:pt x="1298" y="3441"/>
                  <a:pt x="1298" y="3441"/>
                  <a:pt x="1298" y="3441"/>
                </a:cubicBezTo>
                <a:cubicBezTo>
                  <a:pt x="1227" y="3457"/>
                  <a:pt x="1227" y="3457"/>
                  <a:pt x="1227" y="3457"/>
                </a:cubicBezTo>
                <a:cubicBezTo>
                  <a:pt x="1223" y="3460"/>
                  <a:pt x="1223" y="3460"/>
                  <a:pt x="1223" y="3460"/>
                </a:cubicBezTo>
                <a:cubicBezTo>
                  <a:pt x="1223" y="3454"/>
                  <a:pt x="1223" y="3454"/>
                  <a:pt x="1223" y="3454"/>
                </a:cubicBezTo>
                <a:close/>
                <a:moveTo>
                  <a:pt x="1262" y="3651"/>
                </a:moveTo>
                <a:cubicBezTo>
                  <a:pt x="1230" y="3486"/>
                  <a:pt x="1230" y="3486"/>
                  <a:pt x="1230" y="3486"/>
                </a:cubicBezTo>
                <a:cubicBezTo>
                  <a:pt x="1230" y="3480"/>
                  <a:pt x="1230" y="3480"/>
                  <a:pt x="1230" y="3480"/>
                </a:cubicBezTo>
                <a:cubicBezTo>
                  <a:pt x="1230" y="3480"/>
                  <a:pt x="1230" y="3480"/>
                  <a:pt x="1230" y="3480"/>
                </a:cubicBezTo>
                <a:cubicBezTo>
                  <a:pt x="1304" y="3460"/>
                  <a:pt x="1304" y="3460"/>
                  <a:pt x="1304" y="3460"/>
                </a:cubicBezTo>
                <a:cubicBezTo>
                  <a:pt x="1308" y="3460"/>
                  <a:pt x="1308" y="3460"/>
                  <a:pt x="1308" y="3460"/>
                </a:cubicBezTo>
                <a:cubicBezTo>
                  <a:pt x="1308" y="3464"/>
                  <a:pt x="1308" y="3464"/>
                  <a:pt x="1308" y="3464"/>
                </a:cubicBezTo>
                <a:cubicBezTo>
                  <a:pt x="1340" y="3632"/>
                  <a:pt x="1340" y="3632"/>
                  <a:pt x="1340" y="3632"/>
                </a:cubicBezTo>
                <a:cubicBezTo>
                  <a:pt x="1343" y="3635"/>
                  <a:pt x="1343" y="3635"/>
                  <a:pt x="1343" y="3635"/>
                </a:cubicBezTo>
                <a:cubicBezTo>
                  <a:pt x="1340" y="3635"/>
                  <a:pt x="1340" y="3635"/>
                  <a:pt x="1340" y="3635"/>
                </a:cubicBezTo>
                <a:cubicBezTo>
                  <a:pt x="1265" y="3655"/>
                  <a:pt x="1265" y="3655"/>
                  <a:pt x="1265" y="3655"/>
                </a:cubicBezTo>
                <a:cubicBezTo>
                  <a:pt x="1262" y="3655"/>
                  <a:pt x="1262" y="3655"/>
                  <a:pt x="1262" y="3655"/>
                </a:cubicBezTo>
                <a:cubicBezTo>
                  <a:pt x="1262" y="3651"/>
                  <a:pt x="1262" y="3651"/>
                  <a:pt x="1262" y="3651"/>
                </a:cubicBezTo>
                <a:close/>
                <a:moveTo>
                  <a:pt x="887" y="1272"/>
                </a:moveTo>
                <a:cubicBezTo>
                  <a:pt x="864" y="1169"/>
                  <a:pt x="864" y="1169"/>
                  <a:pt x="864" y="1169"/>
                </a:cubicBezTo>
                <a:cubicBezTo>
                  <a:pt x="864" y="1166"/>
                  <a:pt x="864" y="1166"/>
                  <a:pt x="864" y="1166"/>
                </a:cubicBezTo>
                <a:cubicBezTo>
                  <a:pt x="867" y="1166"/>
                  <a:pt x="867" y="1166"/>
                  <a:pt x="867" y="1166"/>
                </a:cubicBezTo>
                <a:cubicBezTo>
                  <a:pt x="939" y="1156"/>
                  <a:pt x="939" y="1156"/>
                  <a:pt x="939" y="1156"/>
                </a:cubicBezTo>
                <a:cubicBezTo>
                  <a:pt x="942" y="1156"/>
                  <a:pt x="942" y="1156"/>
                  <a:pt x="942" y="1156"/>
                </a:cubicBezTo>
                <a:cubicBezTo>
                  <a:pt x="942" y="1159"/>
                  <a:pt x="942" y="1159"/>
                  <a:pt x="942" y="1159"/>
                </a:cubicBezTo>
                <a:cubicBezTo>
                  <a:pt x="961" y="1259"/>
                  <a:pt x="961" y="1259"/>
                  <a:pt x="961" y="1259"/>
                </a:cubicBezTo>
                <a:cubicBezTo>
                  <a:pt x="964" y="1263"/>
                  <a:pt x="964" y="1263"/>
                  <a:pt x="964" y="1263"/>
                </a:cubicBezTo>
                <a:cubicBezTo>
                  <a:pt x="961" y="1263"/>
                  <a:pt x="961" y="1263"/>
                  <a:pt x="961" y="1263"/>
                </a:cubicBezTo>
                <a:cubicBezTo>
                  <a:pt x="890" y="1276"/>
                  <a:pt x="890" y="1276"/>
                  <a:pt x="890" y="1276"/>
                </a:cubicBezTo>
                <a:cubicBezTo>
                  <a:pt x="887" y="1276"/>
                  <a:pt x="887" y="1276"/>
                  <a:pt x="887" y="1276"/>
                </a:cubicBezTo>
                <a:cubicBezTo>
                  <a:pt x="887" y="1272"/>
                  <a:pt x="887" y="1272"/>
                  <a:pt x="887" y="1272"/>
                </a:cubicBezTo>
                <a:close/>
                <a:moveTo>
                  <a:pt x="913" y="1402"/>
                </a:moveTo>
                <a:cubicBezTo>
                  <a:pt x="893" y="1302"/>
                  <a:pt x="893" y="1302"/>
                  <a:pt x="893" y="1302"/>
                </a:cubicBezTo>
                <a:cubicBezTo>
                  <a:pt x="890" y="1295"/>
                  <a:pt x="890" y="1295"/>
                  <a:pt x="890" y="1295"/>
                </a:cubicBezTo>
                <a:cubicBezTo>
                  <a:pt x="893" y="1295"/>
                  <a:pt x="893" y="1295"/>
                  <a:pt x="893" y="1295"/>
                </a:cubicBezTo>
                <a:cubicBezTo>
                  <a:pt x="964" y="1285"/>
                  <a:pt x="964" y="1285"/>
                  <a:pt x="964" y="1285"/>
                </a:cubicBezTo>
                <a:cubicBezTo>
                  <a:pt x="968" y="1285"/>
                  <a:pt x="968" y="1285"/>
                  <a:pt x="968" y="1285"/>
                </a:cubicBezTo>
                <a:cubicBezTo>
                  <a:pt x="968" y="1289"/>
                  <a:pt x="968" y="1289"/>
                  <a:pt x="968" y="1289"/>
                </a:cubicBezTo>
                <a:cubicBezTo>
                  <a:pt x="987" y="1389"/>
                  <a:pt x="987" y="1389"/>
                  <a:pt x="987" y="1389"/>
                </a:cubicBezTo>
                <a:cubicBezTo>
                  <a:pt x="990" y="1392"/>
                  <a:pt x="990" y="1392"/>
                  <a:pt x="990" y="1392"/>
                </a:cubicBezTo>
                <a:cubicBezTo>
                  <a:pt x="987" y="1395"/>
                  <a:pt x="987" y="1395"/>
                  <a:pt x="987" y="1395"/>
                </a:cubicBezTo>
                <a:cubicBezTo>
                  <a:pt x="916" y="1405"/>
                  <a:pt x="916" y="1405"/>
                  <a:pt x="916" y="1405"/>
                </a:cubicBezTo>
                <a:cubicBezTo>
                  <a:pt x="913" y="1405"/>
                  <a:pt x="913" y="1405"/>
                  <a:pt x="913" y="1405"/>
                </a:cubicBezTo>
                <a:cubicBezTo>
                  <a:pt x="913" y="1402"/>
                  <a:pt x="913" y="1402"/>
                  <a:pt x="913" y="1402"/>
                </a:cubicBezTo>
                <a:close/>
                <a:moveTo>
                  <a:pt x="939" y="1535"/>
                </a:moveTo>
                <a:cubicBezTo>
                  <a:pt x="919" y="1431"/>
                  <a:pt x="919" y="1431"/>
                  <a:pt x="919" y="1431"/>
                </a:cubicBezTo>
                <a:cubicBezTo>
                  <a:pt x="916" y="1428"/>
                  <a:pt x="916" y="1428"/>
                  <a:pt x="916" y="1428"/>
                </a:cubicBezTo>
                <a:cubicBezTo>
                  <a:pt x="919" y="1428"/>
                  <a:pt x="919" y="1428"/>
                  <a:pt x="919" y="1428"/>
                </a:cubicBezTo>
                <a:cubicBezTo>
                  <a:pt x="990" y="1415"/>
                  <a:pt x="990" y="1415"/>
                  <a:pt x="990" y="1415"/>
                </a:cubicBezTo>
                <a:cubicBezTo>
                  <a:pt x="994" y="1415"/>
                  <a:pt x="994" y="1415"/>
                  <a:pt x="994" y="1415"/>
                </a:cubicBezTo>
                <a:cubicBezTo>
                  <a:pt x="994" y="1418"/>
                  <a:pt x="994" y="1418"/>
                  <a:pt x="994" y="1418"/>
                </a:cubicBezTo>
                <a:cubicBezTo>
                  <a:pt x="1016" y="1522"/>
                  <a:pt x="1016" y="1522"/>
                  <a:pt x="1016" y="1522"/>
                </a:cubicBezTo>
                <a:cubicBezTo>
                  <a:pt x="1016" y="1525"/>
                  <a:pt x="1016" y="1525"/>
                  <a:pt x="1016" y="1525"/>
                </a:cubicBezTo>
                <a:cubicBezTo>
                  <a:pt x="1013" y="1525"/>
                  <a:pt x="1013" y="1525"/>
                  <a:pt x="1013" y="1525"/>
                </a:cubicBezTo>
                <a:cubicBezTo>
                  <a:pt x="942" y="1538"/>
                  <a:pt x="942" y="1538"/>
                  <a:pt x="942" y="1538"/>
                </a:cubicBezTo>
                <a:cubicBezTo>
                  <a:pt x="939" y="1538"/>
                  <a:pt x="939" y="1538"/>
                  <a:pt x="939" y="1538"/>
                </a:cubicBezTo>
                <a:cubicBezTo>
                  <a:pt x="939" y="1535"/>
                  <a:pt x="939" y="1535"/>
                  <a:pt x="939" y="1535"/>
                </a:cubicBezTo>
                <a:close/>
                <a:moveTo>
                  <a:pt x="964" y="1664"/>
                </a:moveTo>
                <a:cubicBezTo>
                  <a:pt x="945" y="1561"/>
                  <a:pt x="945" y="1561"/>
                  <a:pt x="945" y="1561"/>
                </a:cubicBezTo>
                <a:cubicBezTo>
                  <a:pt x="945" y="1557"/>
                  <a:pt x="945" y="1557"/>
                  <a:pt x="945" y="1557"/>
                </a:cubicBezTo>
                <a:cubicBezTo>
                  <a:pt x="945" y="1557"/>
                  <a:pt x="945" y="1557"/>
                  <a:pt x="945" y="1557"/>
                </a:cubicBezTo>
                <a:cubicBezTo>
                  <a:pt x="1016" y="1544"/>
                  <a:pt x="1016" y="1544"/>
                  <a:pt x="1016" y="1544"/>
                </a:cubicBezTo>
                <a:cubicBezTo>
                  <a:pt x="1019" y="1544"/>
                  <a:pt x="1019" y="1544"/>
                  <a:pt x="1019" y="1544"/>
                </a:cubicBezTo>
                <a:cubicBezTo>
                  <a:pt x="1019" y="1548"/>
                  <a:pt x="1019" y="1548"/>
                  <a:pt x="1019" y="1548"/>
                </a:cubicBezTo>
                <a:cubicBezTo>
                  <a:pt x="1042" y="1651"/>
                  <a:pt x="1042" y="1651"/>
                  <a:pt x="1042" y="1651"/>
                </a:cubicBezTo>
                <a:cubicBezTo>
                  <a:pt x="1042" y="1654"/>
                  <a:pt x="1042" y="1654"/>
                  <a:pt x="1042" y="1654"/>
                </a:cubicBezTo>
                <a:cubicBezTo>
                  <a:pt x="1039" y="1654"/>
                  <a:pt x="1039" y="1654"/>
                  <a:pt x="1039" y="1654"/>
                </a:cubicBezTo>
                <a:cubicBezTo>
                  <a:pt x="968" y="1667"/>
                  <a:pt x="968" y="1667"/>
                  <a:pt x="968" y="1667"/>
                </a:cubicBezTo>
                <a:cubicBezTo>
                  <a:pt x="964" y="1667"/>
                  <a:pt x="964" y="1667"/>
                  <a:pt x="964" y="1667"/>
                </a:cubicBezTo>
                <a:cubicBezTo>
                  <a:pt x="964" y="1664"/>
                  <a:pt x="964" y="1664"/>
                  <a:pt x="964" y="1664"/>
                </a:cubicBezTo>
                <a:close/>
                <a:moveTo>
                  <a:pt x="990" y="1797"/>
                </a:moveTo>
                <a:cubicBezTo>
                  <a:pt x="971" y="1693"/>
                  <a:pt x="971" y="1693"/>
                  <a:pt x="971" y="1693"/>
                </a:cubicBezTo>
                <a:cubicBezTo>
                  <a:pt x="971" y="1690"/>
                  <a:pt x="971" y="1690"/>
                  <a:pt x="971" y="1690"/>
                </a:cubicBezTo>
                <a:cubicBezTo>
                  <a:pt x="974" y="1690"/>
                  <a:pt x="974" y="1690"/>
                  <a:pt x="974" y="1690"/>
                </a:cubicBezTo>
                <a:cubicBezTo>
                  <a:pt x="1042" y="1677"/>
                  <a:pt x="1042" y="1677"/>
                  <a:pt x="1042" y="1677"/>
                </a:cubicBezTo>
                <a:cubicBezTo>
                  <a:pt x="1045" y="1677"/>
                  <a:pt x="1045" y="1677"/>
                  <a:pt x="1045" y="1677"/>
                </a:cubicBezTo>
                <a:cubicBezTo>
                  <a:pt x="1045" y="1680"/>
                  <a:pt x="1045" y="1680"/>
                  <a:pt x="1045" y="1680"/>
                </a:cubicBezTo>
                <a:cubicBezTo>
                  <a:pt x="1068" y="1784"/>
                  <a:pt x="1068" y="1784"/>
                  <a:pt x="1068" y="1784"/>
                </a:cubicBezTo>
                <a:cubicBezTo>
                  <a:pt x="1068" y="1787"/>
                  <a:pt x="1068" y="1787"/>
                  <a:pt x="1068" y="1787"/>
                </a:cubicBezTo>
                <a:cubicBezTo>
                  <a:pt x="1065" y="1787"/>
                  <a:pt x="1065" y="1787"/>
                  <a:pt x="1065" y="1787"/>
                </a:cubicBezTo>
                <a:cubicBezTo>
                  <a:pt x="994" y="1800"/>
                  <a:pt x="994" y="1800"/>
                  <a:pt x="994" y="1800"/>
                </a:cubicBezTo>
                <a:cubicBezTo>
                  <a:pt x="994" y="1800"/>
                  <a:pt x="994" y="1800"/>
                  <a:pt x="994" y="1800"/>
                </a:cubicBezTo>
                <a:cubicBezTo>
                  <a:pt x="990" y="1797"/>
                  <a:pt x="990" y="1797"/>
                  <a:pt x="990" y="1797"/>
                </a:cubicBezTo>
                <a:close/>
                <a:moveTo>
                  <a:pt x="1019" y="1929"/>
                </a:moveTo>
                <a:cubicBezTo>
                  <a:pt x="997" y="1826"/>
                  <a:pt x="997" y="1826"/>
                  <a:pt x="997" y="1826"/>
                </a:cubicBezTo>
                <a:cubicBezTo>
                  <a:pt x="997" y="1823"/>
                  <a:pt x="997" y="1823"/>
                  <a:pt x="997" y="1823"/>
                </a:cubicBezTo>
                <a:cubicBezTo>
                  <a:pt x="1000" y="1823"/>
                  <a:pt x="1000" y="1823"/>
                  <a:pt x="1000" y="1823"/>
                </a:cubicBezTo>
                <a:cubicBezTo>
                  <a:pt x="1071" y="1810"/>
                  <a:pt x="1071" y="1810"/>
                  <a:pt x="1071" y="1810"/>
                </a:cubicBezTo>
                <a:cubicBezTo>
                  <a:pt x="1074" y="1806"/>
                  <a:pt x="1074" y="1806"/>
                  <a:pt x="1074" y="1806"/>
                </a:cubicBezTo>
                <a:cubicBezTo>
                  <a:pt x="1074" y="1813"/>
                  <a:pt x="1074" y="1813"/>
                  <a:pt x="1074" y="1813"/>
                </a:cubicBezTo>
                <a:cubicBezTo>
                  <a:pt x="1094" y="1917"/>
                  <a:pt x="1094" y="1917"/>
                  <a:pt x="1094" y="1917"/>
                </a:cubicBezTo>
                <a:cubicBezTo>
                  <a:pt x="1094" y="1920"/>
                  <a:pt x="1094" y="1920"/>
                  <a:pt x="1094" y="1920"/>
                </a:cubicBezTo>
                <a:cubicBezTo>
                  <a:pt x="1094" y="1920"/>
                  <a:pt x="1094" y="1920"/>
                  <a:pt x="1094" y="1920"/>
                </a:cubicBezTo>
                <a:cubicBezTo>
                  <a:pt x="1023" y="1933"/>
                  <a:pt x="1023" y="1933"/>
                  <a:pt x="1023" y="1933"/>
                </a:cubicBezTo>
                <a:cubicBezTo>
                  <a:pt x="1019" y="1933"/>
                  <a:pt x="1019" y="1933"/>
                  <a:pt x="1019" y="1933"/>
                </a:cubicBezTo>
                <a:cubicBezTo>
                  <a:pt x="1019" y="1929"/>
                  <a:pt x="1019" y="1929"/>
                  <a:pt x="1019" y="1929"/>
                </a:cubicBezTo>
                <a:close/>
                <a:moveTo>
                  <a:pt x="1045" y="2062"/>
                </a:moveTo>
                <a:cubicBezTo>
                  <a:pt x="1023" y="1959"/>
                  <a:pt x="1023" y="1959"/>
                  <a:pt x="1023" y="1959"/>
                </a:cubicBezTo>
                <a:cubicBezTo>
                  <a:pt x="1023" y="1955"/>
                  <a:pt x="1023" y="1955"/>
                  <a:pt x="1023" y="1955"/>
                </a:cubicBezTo>
                <a:cubicBezTo>
                  <a:pt x="1026" y="1955"/>
                  <a:pt x="1026" y="1955"/>
                  <a:pt x="1026" y="1955"/>
                </a:cubicBezTo>
                <a:cubicBezTo>
                  <a:pt x="1097" y="1939"/>
                  <a:pt x="1097" y="1939"/>
                  <a:pt x="1097" y="1939"/>
                </a:cubicBezTo>
                <a:cubicBezTo>
                  <a:pt x="1100" y="1939"/>
                  <a:pt x="1100" y="1939"/>
                  <a:pt x="1100" y="1939"/>
                </a:cubicBezTo>
                <a:cubicBezTo>
                  <a:pt x="1100" y="1942"/>
                  <a:pt x="1100" y="1942"/>
                  <a:pt x="1100" y="1942"/>
                </a:cubicBezTo>
                <a:cubicBezTo>
                  <a:pt x="1120" y="2049"/>
                  <a:pt x="1120" y="2049"/>
                  <a:pt x="1120" y="2049"/>
                </a:cubicBezTo>
                <a:cubicBezTo>
                  <a:pt x="1123" y="2052"/>
                  <a:pt x="1123" y="2052"/>
                  <a:pt x="1123" y="2052"/>
                </a:cubicBezTo>
                <a:cubicBezTo>
                  <a:pt x="1120" y="2052"/>
                  <a:pt x="1120" y="2052"/>
                  <a:pt x="1120" y="2052"/>
                </a:cubicBezTo>
                <a:cubicBezTo>
                  <a:pt x="1049" y="2065"/>
                  <a:pt x="1049" y="2065"/>
                  <a:pt x="1049" y="2065"/>
                </a:cubicBezTo>
                <a:cubicBezTo>
                  <a:pt x="1045" y="2069"/>
                  <a:pt x="1045" y="2069"/>
                  <a:pt x="1045" y="2069"/>
                </a:cubicBezTo>
                <a:cubicBezTo>
                  <a:pt x="1045" y="2062"/>
                  <a:pt x="1045" y="2062"/>
                  <a:pt x="1045" y="2062"/>
                </a:cubicBezTo>
                <a:close/>
                <a:moveTo>
                  <a:pt x="1071" y="2198"/>
                </a:moveTo>
                <a:cubicBezTo>
                  <a:pt x="1052" y="2091"/>
                  <a:pt x="1052" y="2091"/>
                  <a:pt x="1052" y="2091"/>
                </a:cubicBezTo>
                <a:cubicBezTo>
                  <a:pt x="1049" y="2088"/>
                  <a:pt x="1049" y="2088"/>
                  <a:pt x="1049" y="2088"/>
                </a:cubicBezTo>
                <a:cubicBezTo>
                  <a:pt x="1052" y="2088"/>
                  <a:pt x="1052" y="2088"/>
                  <a:pt x="1052" y="2088"/>
                </a:cubicBezTo>
                <a:cubicBezTo>
                  <a:pt x="1123" y="2072"/>
                  <a:pt x="1123" y="2072"/>
                  <a:pt x="1123" y="2072"/>
                </a:cubicBezTo>
                <a:cubicBezTo>
                  <a:pt x="1126" y="2072"/>
                  <a:pt x="1126" y="2072"/>
                  <a:pt x="1126" y="2072"/>
                </a:cubicBezTo>
                <a:cubicBezTo>
                  <a:pt x="1126" y="2075"/>
                  <a:pt x="1126" y="2075"/>
                  <a:pt x="1126" y="2075"/>
                </a:cubicBezTo>
                <a:cubicBezTo>
                  <a:pt x="1149" y="2182"/>
                  <a:pt x="1149" y="2182"/>
                  <a:pt x="1149" y="2182"/>
                </a:cubicBezTo>
                <a:cubicBezTo>
                  <a:pt x="1149" y="2185"/>
                  <a:pt x="1149" y="2185"/>
                  <a:pt x="1149" y="2185"/>
                </a:cubicBezTo>
                <a:cubicBezTo>
                  <a:pt x="1146" y="2185"/>
                  <a:pt x="1146" y="2185"/>
                  <a:pt x="1146" y="2185"/>
                </a:cubicBezTo>
                <a:cubicBezTo>
                  <a:pt x="1074" y="2201"/>
                  <a:pt x="1074" y="2201"/>
                  <a:pt x="1074" y="2201"/>
                </a:cubicBezTo>
                <a:cubicBezTo>
                  <a:pt x="1071" y="2201"/>
                  <a:pt x="1071" y="2201"/>
                  <a:pt x="1071" y="2201"/>
                </a:cubicBezTo>
                <a:cubicBezTo>
                  <a:pt x="1071" y="2198"/>
                  <a:pt x="1071" y="2198"/>
                  <a:pt x="1071" y="2198"/>
                </a:cubicBezTo>
                <a:close/>
                <a:moveTo>
                  <a:pt x="1097" y="2331"/>
                </a:moveTo>
                <a:cubicBezTo>
                  <a:pt x="1078" y="2227"/>
                  <a:pt x="1078" y="2227"/>
                  <a:pt x="1078" y="2227"/>
                </a:cubicBezTo>
                <a:cubicBezTo>
                  <a:pt x="1078" y="2221"/>
                  <a:pt x="1078" y="2221"/>
                  <a:pt x="1078" y="2221"/>
                </a:cubicBezTo>
                <a:cubicBezTo>
                  <a:pt x="1081" y="2221"/>
                  <a:pt x="1081" y="2221"/>
                  <a:pt x="1081" y="2221"/>
                </a:cubicBezTo>
                <a:cubicBezTo>
                  <a:pt x="1152" y="2208"/>
                  <a:pt x="1152" y="2208"/>
                  <a:pt x="1152" y="2208"/>
                </a:cubicBezTo>
                <a:cubicBezTo>
                  <a:pt x="1152" y="2208"/>
                  <a:pt x="1152" y="2208"/>
                  <a:pt x="1152" y="2208"/>
                </a:cubicBezTo>
                <a:cubicBezTo>
                  <a:pt x="1155" y="2211"/>
                  <a:pt x="1155" y="2211"/>
                  <a:pt x="1155" y="2211"/>
                </a:cubicBezTo>
                <a:cubicBezTo>
                  <a:pt x="1175" y="2315"/>
                  <a:pt x="1175" y="2315"/>
                  <a:pt x="1175" y="2315"/>
                </a:cubicBezTo>
                <a:cubicBezTo>
                  <a:pt x="1175" y="2321"/>
                  <a:pt x="1175" y="2321"/>
                  <a:pt x="1175" y="2321"/>
                </a:cubicBezTo>
                <a:cubicBezTo>
                  <a:pt x="1175" y="2321"/>
                  <a:pt x="1175" y="2321"/>
                  <a:pt x="1175" y="2321"/>
                </a:cubicBezTo>
                <a:cubicBezTo>
                  <a:pt x="1104" y="2334"/>
                  <a:pt x="1104" y="2334"/>
                  <a:pt x="1104" y="2334"/>
                </a:cubicBezTo>
                <a:cubicBezTo>
                  <a:pt x="1100" y="2337"/>
                  <a:pt x="1100" y="2337"/>
                  <a:pt x="1100" y="2337"/>
                </a:cubicBezTo>
                <a:cubicBezTo>
                  <a:pt x="1097" y="2331"/>
                  <a:pt x="1097" y="2331"/>
                  <a:pt x="1097" y="2331"/>
                </a:cubicBezTo>
                <a:close/>
                <a:moveTo>
                  <a:pt x="1126" y="2467"/>
                </a:moveTo>
                <a:cubicBezTo>
                  <a:pt x="1104" y="2360"/>
                  <a:pt x="1104" y="2360"/>
                  <a:pt x="1104" y="2360"/>
                </a:cubicBezTo>
                <a:cubicBezTo>
                  <a:pt x="1104" y="2357"/>
                  <a:pt x="1104" y="2357"/>
                  <a:pt x="1104" y="2357"/>
                </a:cubicBezTo>
                <a:cubicBezTo>
                  <a:pt x="1107" y="2357"/>
                  <a:pt x="1107" y="2357"/>
                  <a:pt x="1107" y="2357"/>
                </a:cubicBezTo>
                <a:cubicBezTo>
                  <a:pt x="1178" y="2341"/>
                  <a:pt x="1178" y="2341"/>
                  <a:pt x="1178" y="2341"/>
                </a:cubicBezTo>
                <a:cubicBezTo>
                  <a:pt x="1181" y="2341"/>
                  <a:pt x="1181" y="2341"/>
                  <a:pt x="1181" y="2341"/>
                </a:cubicBezTo>
                <a:cubicBezTo>
                  <a:pt x="1181" y="2344"/>
                  <a:pt x="1181" y="2344"/>
                  <a:pt x="1181" y="2344"/>
                </a:cubicBezTo>
                <a:cubicBezTo>
                  <a:pt x="1204" y="2451"/>
                  <a:pt x="1204" y="2451"/>
                  <a:pt x="1204" y="2451"/>
                </a:cubicBezTo>
                <a:cubicBezTo>
                  <a:pt x="1204" y="2454"/>
                  <a:pt x="1204" y="2454"/>
                  <a:pt x="1204" y="2454"/>
                </a:cubicBezTo>
                <a:cubicBezTo>
                  <a:pt x="1201" y="2454"/>
                  <a:pt x="1201" y="2454"/>
                  <a:pt x="1201" y="2454"/>
                </a:cubicBezTo>
                <a:cubicBezTo>
                  <a:pt x="1130" y="2470"/>
                  <a:pt x="1130" y="2470"/>
                  <a:pt x="1130" y="2470"/>
                </a:cubicBezTo>
                <a:cubicBezTo>
                  <a:pt x="1126" y="2470"/>
                  <a:pt x="1126" y="2470"/>
                  <a:pt x="1126" y="2470"/>
                </a:cubicBezTo>
                <a:cubicBezTo>
                  <a:pt x="1126" y="2467"/>
                  <a:pt x="1126" y="2467"/>
                  <a:pt x="1126" y="2467"/>
                </a:cubicBezTo>
                <a:close/>
                <a:moveTo>
                  <a:pt x="1152" y="2603"/>
                </a:moveTo>
                <a:cubicBezTo>
                  <a:pt x="1133" y="2496"/>
                  <a:pt x="1133" y="2496"/>
                  <a:pt x="1133" y="2496"/>
                </a:cubicBezTo>
                <a:cubicBezTo>
                  <a:pt x="1130" y="2493"/>
                  <a:pt x="1130" y="2493"/>
                  <a:pt x="1130" y="2493"/>
                </a:cubicBezTo>
                <a:cubicBezTo>
                  <a:pt x="1133" y="2493"/>
                  <a:pt x="1133" y="2493"/>
                  <a:pt x="1133" y="2493"/>
                </a:cubicBezTo>
                <a:cubicBezTo>
                  <a:pt x="1204" y="2476"/>
                  <a:pt x="1204" y="2476"/>
                  <a:pt x="1204" y="2476"/>
                </a:cubicBezTo>
                <a:cubicBezTo>
                  <a:pt x="1207" y="2476"/>
                  <a:pt x="1207" y="2476"/>
                  <a:pt x="1207" y="2476"/>
                </a:cubicBezTo>
                <a:cubicBezTo>
                  <a:pt x="1207" y="2480"/>
                  <a:pt x="1207" y="2480"/>
                  <a:pt x="1207" y="2480"/>
                </a:cubicBezTo>
                <a:cubicBezTo>
                  <a:pt x="1230" y="2586"/>
                  <a:pt x="1230" y="2586"/>
                  <a:pt x="1230" y="2586"/>
                </a:cubicBezTo>
                <a:cubicBezTo>
                  <a:pt x="1230" y="2590"/>
                  <a:pt x="1230" y="2590"/>
                  <a:pt x="1230" y="2590"/>
                </a:cubicBezTo>
                <a:cubicBezTo>
                  <a:pt x="1227" y="2590"/>
                  <a:pt x="1227" y="2590"/>
                  <a:pt x="1227" y="2590"/>
                </a:cubicBezTo>
                <a:cubicBezTo>
                  <a:pt x="1155" y="2606"/>
                  <a:pt x="1155" y="2606"/>
                  <a:pt x="1155" y="2606"/>
                </a:cubicBezTo>
                <a:cubicBezTo>
                  <a:pt x="1152" y="2606"/>
                  <a:pt x="1152" y="2606"/>
                  <a:pt x="1152" y="2606"/>
                </a:cubicBezTo>
                <a:cubicBezTo>
                  <a:pt x="1152" y="2603"/>
                  <a:pt x="1152" y="2603"/>
                  <a:pt x="1152" y="2603"/>
                </a:cubicBezTo>
                <a:close/>
                <a:moveTo>
                  <a:pt x="1181" y="2739"/>
                </a:moveTo>
                <a:cubicBezTo>
                  <a:pt x="1159" y="2632"/>
                  <a:pt x="1159" y="2632"/>
                  <a:pt x="1159" y="2632"/>
                </a:cubicBezTo>
                <a:cubicBezTo>
                  <a:pt x="1159" y="2629"/>
                  <a:pt x="1159" y="2629"/>
                  <a:pt x="1159" y="2629"/>
                </a:cubicBezTo>
                <a:cubicBezTo>
                  <a:pt x="1162" y="2629"/>
                  <a:pt x="1162" y="2629"/>
                  <a:pt x="1162" y="2629"/>
                </a:cubicBezTo>
                <a:cubicBezTo>
                  <a:pt x="1233" y="2612"/>
                  <a:pt x="1233" y="2612"/>
                  <a:pt x="1233" y="2612"/>
                </a:cubicBezTo>
                <a:cubicBezTo>
                  <a:pt x="1236" y="2612"/>
                  <a:pt x="1236" y="2612"/>
                  <a:pt x="1236" y="2612"/>
                </a:cubicBezTo>
                <a:cubicBezTo>
                  <a:pt x="1236" y="2616"/>
                  <a:pt x="1236" y="2616"/>
                  <a:pt x="1236" y="2616"/>
                </a:cubicBezTo>
                <a:cubicBezTo>
                  <a:pt x="1256" y="2722"/>
                  <a:pt x="1256" y="2722"/>
                  <a:pt x="1256" y="2722"/>
                </a:cubicBezTo>
                <a:cubicBezTo>
                  <a:pt x="1259" y="2726"/>
                  <a:pt x="1259" y="2726"/>
                  <a:pt x="1259" y="2726"/>
                </a:cubicBezTo>
                <a:cubicBezTo>
                  <a:pt x="1256" y="2726"/>
                  <a:pt x="1256" y="2726"/>
                  <a:pt x="1256" y="2726"/>
                </a:cubicBezTo>
                <a:cubicBezTo>
                  <a:pt x="1185" y="2742"/>
                  <a:pt x="1185" y="2742"/>
                  <a:pt x="1185" y="2742"/>
                </a:cubicBezTo>
                <a:cubicBezTo>
                  <a:pt x="1181" y="2742"/>
                  <a:pt x="1181" y="2742"/>
                  <a:pt x="1181" y="2742"/>
                </a:cubicBezTo>
                <a:cubicBezTo>
                  <a:pt x="1181" y="2739"/>
                  <a:pt x="1181" y="2739"/>
                  <a:pt x="1181" y="2739"/>
                </a:cubicBezTo>
                <a:close/>
                <a:moveTo>
                  <a:pt x="1207" y="2878"/>
                </a:moveTo>
                <a:cubicBezTo>
                  <a:pt x="1188" y="2768"/>
                  <a:pt x="1188" y="2768"/>
                  <a:pt x="1188" y="2768"/>
                </a:cubicBezTo>
                <a:cubicBezTo>
                  <a:pt x="1185" y="2765"/>
                  <a:pt x="1185" y="2765"/>
                  <a:pt x="1185" y="2765"/>
                </a:cubicBezTo>
                <a:cubicBezTo>
                  <a:pt x="1188" y="2765"/>
                  <a:pt x="1188" y="2765"/>
                  <a:pt x="1188" y="2765"/>
                </a:cubicBezTo>
                <a:cubicBezTo>
                  <a:pt x="1259" y="2748"/>
                  <a:pt x="1259" y="2748"/>
                  <a:pt x="1259" y="2748"/>
                </a:cubicBezTo>
                <a:cubicBezTo>
                  <a:pt x="1262" y="2748"/>
                  <a:pt x="1262" y="2748"/>
                  <a:pt x="1262" y="2748"/>
                </a:cubicBezTo>
                <a:cubicBezTo>
                  <a:pt x="1262" y="2752"/>
                  <a:pt x="1262" y="2752"/>
                  <a:pt x="1262" y="2752"/>
                </a:cubicBezTo>
                <a:cubicBezTo>
                  <a:pt x="1285" y="2858"/>
                  <a:pt x="1285" y="2858"/>
                  <a:pt x="1285" y="2858"/>
                </a:cubicBezTo>
                <a:cubicBezTo>
                  <a:pt x="1285" y="2862"/>
                  <a:pt x="1285" y="2862"/>
                  <a:pt x="1285" y="2862"/>
                </a:cubicBezTo>
                <a:cubicBezTo>
                  <a:pt x="1282" y="2862"/>
                  <a:pt x="1282" y="2862"/>
                  <a:pt x="1282" y="2862"/>
                </a:cubicBezTo>
                <a:cubicBezTo>
                  <a:pt x="1210" y="2881"/>
                  <a:pt x="1210" y="2881"/>
                  <a:pt x="1210" y="2881"/>
                </a:cubicBezTo>
                <a:cubicBezTo>
                  <a:pt x="1207" y="2881"/>
                  <a:pt x="1207" y="2881"/>
                  <a:pt x="1207" y="2881"/>
                </a:cubicBezTo>
                <a:cubicBezTo>
                  <a:pt x="1207" y="2878"/>
                  <a:pt x="1207" y="2878"/>
                  <a:pt x="1207" y="2878"/>
                </a:cubicBezTo>
                <a:close/>
                <a:moveTo>
                  <a:pt x="1236" y="3014"/>
                </a:moveTo>
                <a:cubicBezTo>
                  <a:pt x="1214" y="2907"/>
                  <a:pt x="1214" y="2907"/>
                  <a:pt x="1214" y="2907"/>
                </a:cubicBezTo>
                <a:cubicBezTo>
                  <a:pt x="1214" y="2900"/>
                  <a:pt x="1214" y="2900"/>
                  <a:pt x="1214" y="2900"/>
                </a:cubicBezTo>
                <a:cubicBezTo>
                  <a:pt x="1217" y="2900"/>
                  <a:pt x="1217" y="2900"/>
                  <a:pt x="1217" y="2900"/>
                </a:cubicBezTo>
                <a:cubicBezTo>
                  <a:pt x="1288" y="2884"/>
                  <a:pt x="1288" y="2884"/>
                  <a:pt x="1288" y="2884"/>
                </a:cubicBezTo>
                <a:cubicBezTo>
                  <a:pt x="1291" y="2884"/>
                  <a:pt x="1291" y="2884"/>
                  <a:pt x="1291" y="2884"/>
                </a:cubicBezTo>
                <a:cubicBezTo>
                  <a:pt x="1291" y="2888"/>
                  <a:pt x="1291" y="2888"/>
                  <a:pt x="1291" y="2888"/>
                </a:cubicBezTo>
                <a:cubicBezTo>
                  <a:pt x="1314" y="2994"/>
                  <a:pt x="1314" y="2994"/>
                  <a:pt x="1314" y="2994"/>
                </a:cubicBezTo>
                <a:cubicBezTo>
                  <a:pt x="1314" y="3001"/>
                  <a:pt x="1314" y="3001"/>
                  <a:pt x="1314" y="3001"/>
                </a:cubicBezTo>
                <a:cubicBezTo>
                  <a:pt x="1311" y="3001"/>
                  <a:pt x="1311" y="3001"/>
                  <a:pt x="1311" y="3001"/>
                </a:cubicBezTo>
                <a:cubicBezTo>
                  <a:pt x="1240" y="3017"/>
                  <a:pt x="1240" y="3017"/>
                  <a:pt x="1240" y="3017"/>
                </a:cubicBezTo>
                <a:cubicBezTo>
                  <a:pt x="1236" y="3017"/>
                  <a:pt x="1236" y="3017"/>
                  <a:pt x="1236" y="3017"/>
                </a:cubicBezTo>
                <a:cubicBezTo>
                  <a:pt x="1236" y="3014"/>
                  <a:pt x="1236" y="3014"/>
                  <a:pt x="1236" y="3014"/>
                </a:cubicBezTo>
                <a:close/>
                <a:moveTo>
                  <a:pt x="1262" y="3153"/>
                </a:moveTo>
                <a:cubicBezTo>
                  <a:pt x="1243" y="3043"/>
                  <a:pt x="1243" y="3043"/>
                  <a:pt x="1243" y="3043"/>
                </a:cubicBezTo>
                <a:cubicBezTo>
                  <a:pt x="1240" y="3040"/>
                  <a:pt x="1240" y="3040"/>
                  <a:pt x="1240" y="3040"/>
                </a:cubicBezTo>
                <a:cubicBezTo>
                  <a:pt x="1243" y="3040"/>
                  <a:pt x="1243" y="3040"/>
                  <a:pt x="1243" y="3040"/>
                </a:cubicBezTo>
                <a:cubicBezTo>
                  <a:pt x="1314" y="3020"/>
                  <a:pt x="1314" y="3020"/>
                  <a:pt x="1314" y="3020"/>
                </a:cubicBezTo>
                <a:cubicBezTo>
                  <a:pt x="1317" y="3020"/>
                  <a:pt x="1317" y="3020"/>
                  <a:pt x="1317" y="3020"/>
                </a:cubicBezTo>
                <a:cubicBezTo>
                  <a:pt x="1317" y="3023"/>
                  <a:pt x="1317" y="3023"/>
                  <a:pt x="1317" y="3023"/>
                </a:cubicBezTo>
                <a:cubicBezTo>
                  <a:pt x="1340" y="3133"/>
                  <a:pt x="1340" y="3133"/>
                  <a:pt x="1340" y="3133"/>
                </a:cubicBezTo>
                <a:cubicBezTo>
                  <a:pt x="1340" y="3137"/>
                  <a:pt x="1340" y="3137"/>
                  <a:pt x="1340" y="3137"/>
                </a:cubicBezTo>
                <a:cubicBezTo>
                  <a:pt x="1340" y="3137"/>
                  <a:pt x="1340" y="3137"/>
                  <a:pt x="1340" y="3137"/>
                </a:cubicBezTo>
                <a:cubicBezTo>
                  <a:pt x="1265" y="3156"/>
                  <a:pt x="1265" y="3156"/>
                  <a:pt x="1265" y="3156"/>
                </a:cubicBezTo>
                <a:cubicBezTo>
                  <a:pt x="1265" y="3156"/>
                  <a:pt x="1265" y="3156"/>
                  <a:pt x="1265" y="3156"/>
                </a:cubicBezTo>
                <a:cubicBezTo>
                  <a:pt x="1262" y="3153"/>
                  <a:pt x="1262" y="3153"/>
                  <a:pt x="1262" y="3153"/>
                </a:cubicBezTo>
                <a:close/>
                <a:moveTo>
                  <a:pt x="1291" y="3292"/>
                </a:moveTo>
                <a:cubicBezTo>
                  <a:pt x="1269" y="3182"/>
                  <a:pt x="1269" y="3182"/>
                  <a:pt x="1269" y="3182"/>
                </a:cubicBezTo>
                <a:cubicBezTo>
                  <a:pt x="1269" y="3179"/>
                  <a:pt x="1269" y="3179"/>
                  <a:pt x="1269" y="3179"/>
                </a:cubicBezTo>
                <a:cubicBezTo>
                  <a:pt x="1272" y="3176"/>
                  <a:pt x="1272" y="3176"/>
                  <a:pt x="1272" y="3176"/>
                </a:cubicBezTo>
                <a:cubicBezTo>
                  <a:pt x="1343" y="3159"/>
                  <a:pt x="1343" y="3159"/>
                  <a:pt x="1343" y="3159"/>
                </a:cubicBezTo>
                <a:cubicBezTo>
                  <a:pt x="1346" y="3159"/>
                  <a:pt x="1346" y="3159"/>
                  <a:pt x="1346" y="3159"/>
                </a:cubicBezTo>
                <a:cubicBezTo>
                  <a:pt x="1346" y="3163"/>
                  <a:pt x="1346" y="3163"/>
                  <a:pt x="1346" y="3163"/>
                </a:cubicBezTo>
                <a:cubicBezTo>
                  <a:pt x="1369" y="3273"/>
                  <a:pt x="1369" y="3273"/>
                  <a:pt x="1369" y="3273"/>
                </a:cubicBezTo>
                <a:cubicBezTo>
                  <a:pt x="1369" y="3276"/>
                  <a:pt x="1369" y="3276"/>
                  <a:pt x="1369" y="3276"/>
                </a:cubicBezTo>
                <a:cubicBezTo>
                  <a:pt x="1366" y="3276"/>
                  <a:pt x="1366" y="3276"/>
                  <a:pt x="1366" y="3276"/>
                </a:cubicBezTo>
                <a:cubicBezTo>
                  <a:pt x="1295" y="3295"/>
                  <a:pt x="1295" y="3295"/>
                  <a:pt x="1295" y="3295"/>
                </a:cubicBezTo>
                <a:cubicBezTo>
                  <a:pt x="1291" y="3295"/>
                  <a:pt x="1291" y="3295"/>
                  <a:pt x="1291" y="3295"/>
                </a:cubicBezTo>
                <a:cubicBezTo>
                  <a:pt x="1291" y="3292"/>
                  <a:pt x="1291" y="3292"/>
                  <a:pt x="1291" y="3292"/>
                </a:cubicBezTo>
                <a:close/>
                <a:moveTo>
                  <a:pt x="1320" y="3431"/>
                </a:moveTo>
                <a:cubicBezTo>
                  <a:pt x="1298" y="3321"/>
                  <a:pt x="1298" y="3321"/>
                  <a:pt x="1298" y="3321"/>
                </a:cubicBezTo>
                <a:cubicBezTo>
                  <a:pt x="1298" y="3318"/>
                  <a:pt x="1298" y="3318"/>
                  <a:pt x="1298" y="3318"/>
                </a:cubicBezTo>
                <a:cubicBezTo>
                  <a:pt x="1298" y="3315"/>
                  <a:pt x="1298" y="3315"/>
                  <a:pt x="1298" y="3315"/>
                </a:cubicBezTo>
                <a:cubicBezTo>
                  <a:pt x="1372" y="3299"/>
                  <a:pt x="1372" y="3299"/>
                  <a:pt x="1372" y="3299"/>
                </a:cubicBezTo>
                <a:cubicBezTo>
                  <a:pt x="1372" y="3299"/>
                  <a:pt x="1372" y="3299"/>
                  <a:pt x="1372" y="3299"/>
                </a:cubicBezTo>
                <a:cubicBezTo>
                  <a:pt x="1376" y="3302"/>
                  <a:pt x="1376" y="3302"/>
                  <a:pt x="1376" y="3302"/>
                </a:cubicBezTo>
                <a:cubicBezTo>
                  <a:pt x="1398" y="3412"/>
                  <a:pt x="1398" y="3412"/>
                  <a:pt x="1398" y="3412"/>
                </a:cubicBezTo>
                <a:cubicBezTo>
                  <a:pt x="1398" y="3415"/>
                  <a:pt x="1398" y="3415"/>
                  <a:pt x="1398" y="3415"/>
                </a:cubicBezTo>
                <a:cubicBezTo>
                  <a:pt x="1395" y="3415"/>
                  <a:pt x="1395" y="3415"/>
                  <a:pt x="1395" y="3415"/>
                </a:cubicBezTo>
                <a:cubicBezTo>
                  <a:pt x="1324" y="3435"/>
                  <a:pt x="1324" y="3435"/>
                  <a:pt x="1324" y="3435"/>
                </a:cubicBezTo>
                <a:cubicBezTo>
                  <a:pt x="1320" y="3435"/>
                  <a:pt x="1320" y="3435"/>
                  <a:pt x="1320" y="3435"/>
                </a:cubicBezTo>
                <a:cubicBezTo>
                  <a:pt x="1320" y="3431"/>
                  <a:pt x="1320" y="3431"/>
                  <a:pt x="1320" y="3431"/>
                </a:cubicBezTo>
                <a:close/>
                <a:moveTo>
                  <a:pt x="1359" y="3629"/>
                </a:moveTo>
                <a:cubicBezTo>
                  <a:pt x="1324" y="3460"/>
                  <a:pt x="1324" y="3460"/>
                  <a:pt x="1324" y="3460"/>
                </a:cubicBezTo>
                <a:cubicBezTo>
                  <a:pt x="1324" y="3457"/>
                  <a:pt x="1324" y="3457"/>
                  <a:pt x="1324" y="3457"/>
                </a:cubicBezTo>
                <a:cubicBezTo>
                  <a:pt x="1327" y="3457"/>
                  <a:pt x="1327" y="3457"/>
                  <a:pt x="1327" y="3457"/>
                </a:cubicBezTo>
                <a:cubicBezTo>
                  <a:pt x="1398" y="3438"/>
                  <a:pt x="1398" y="3438"/>
                  <a:pt x="1398" y="3438"/>
                </a:cubicBezTo>
                <a:cubicBezTo>
                  <a:pt x="1401" y="3438"/>
                  <a:pt x="1401" y="3438"/>
                  <a:pt x="1401" y="3438"/>
                </a:cubicBezTo>
                <a:cubicBezTo>
                  <a:pt x="1401" y="3441"/>
                  <a:pt x="1401" y="3441"/>
                  <a:pt x="1401" y="3441"/>
                </a:cubicBezTo>
                <a:cubicBezTo>
                  <a:pt x="1437" y="3606"/>
                  <a:pt x="1437" y="3606"/>
                  <a:pt x="1437" y="3606"/>
                </a:cubicBezTo>
                <a:cubicBezTo>
                  <a:pt x="1437" y="3609"/>
                  <a:pt x="1437" y="3609"/>
                  <a:pt x="1437" y="3609"/>
                </a:cubicBezTo>
                <a:cubicBezTo>
                  <a:pt x="1434" y="3613"/>
                  <a:pt x="1434" y="3613"/>
                  <a:pt x="1434" y="3613"/>
                </a:cubicBezTo>
                <a:cubicBezTo>
                  <a:pt x="1363" y="3629"/>
                  <a:pt x="1363" y="3629"/>
                  <a:pt x="1363" y="3629"/>
                </a:cubicBezTo>
                <a:cubicBezTo>
                  <a:pt x="1359" y="3632"/>
                  <a:pt x="1359" y="3632"/>
                  <a:pt x="1359" y="3632"/>
                </a:cubicBezTo>
                <a:cubicBezTo>
                  <a:pt x="1359" y="3629"/>
                  <a:pt x="1359" y="3629"/>
                  <a:pt x="1359" y="3629"/>
                </a:cubicBezTo>
                <a:close/>
                <a:moveTo>
                  <a:pt x="981" y="1256"/>
                </a:moveTo>
                <a:cubicBezTo>
                  <a:pt x="958" y="1156"/>
                  <a:pt x="958" y="1156"/>
                  <a:pt x="958" y="1156"/>
                </a:cubicBezTo>
                <a:cubicBezTo>
                  <a:pt x="958" y="1153"/>
                  <a:pt x="958" y="1153"/>
                  <a:pt x="958" y="1153"/>
                </a:cubicBezTo>
                <a:cubicBezTo>
                  <a:pt x="961" y="1153"/>
                  <a:pt x="961" y="1153"/>
                  <a:pt x="961" y="1153"/>
                </a:cubicBezTo>
                <a:cubicBezTo>
                  <a:pt x="1032" y="1140"/>
                  <a:pt x="1032" y="1140"/>
                  <a:pt x="1032" y="1140"/>
                </a:cubicBezTo>
                <a:cubicBezTo>
                  <a:pt x="1032" y="1140"/>
                  <a:pt x="1032" y="1140"/>
                  <a:pt x="1032" y="1140"/>
                </a:cubicBezTo>
                <a:cubicBezTo>
                  <a:pt x="1036" y="1143"/>
                  <a:pt x="1036" y="1143"/>
                  <a:pt x="1036" y="1143"/>
                </a:cubicBezTo>
                <a:cubicBezTo>
                  <a:pt x="1055" y="1243"/>
                  <a:pt x="1055" y="1243"/>
                  <a:pt x="1055" y="1243"/>
                </a:cubicBezTo>
                <a:cubicBezTo>
                  <a:pt x="1055" y="1250"/>
                  <a:pt x="1055" y="1250"/>
                  <a:pt x="1055" y="1250"/>
                </a:cubicBezTo>
                <a:cubicBezTo>
                  <a:pt x="1052" y="1250"/>
                  <a:pt x="1052" y="1250"/>
                  <a:pt x="1052" y="1250"/>
                </a:cubicBezTo>
                <a:cubicBezTo>
                  <a:pt x="984" y="1259"/>
                  <a:pt x="984" y="1259"/>
                  <a:pt x="984" y="1259"/>
                </a:cubicBezTo>
                <a:cubicBezTo>
                  <a:pt x="981" y="1259"/>
                  <a:pt x="981" y="1259"/>
                  <a:pt x="981" y="1259"/>
                </a:cubicBezTo>
                <a:cubicBezTo>
                  <a:pt x="981" y="1256"/>
                  <a:pt x="981" y="1256"/>
                  <a:pt x="981" y="1256"/>
                </a:cubicBezTo>
                <a:close/>
                <a:moveTo>
                  <a:pt x="1007" y="1386"/>
                </a:moveTo>
                <a:cubicBezTo>
                  <a:pt x="984" y="1285"/>
                  <a:pt x="984" y="1285"/>
                  <a:pt x="984" y="1285"/>
                </a:cubicBezTo>
                <a:cubicBezTo>
                  <a:pt x="984" y="1282"/>
                  <a:pt x="984" y="1282"/>
                  <a:pt x="984" y="1282"/>
                </a:cubicBezTo>
                <a:cubicBezTo>
                  <a:pt x="987" y="1282"/>
                  <a:pt x="987" y="1282"/>
                  <a:pt x="987" y="1282"/>
                </a:cubicBezTo>
                <a:cubicBezTo>
                  <a:pt x="1058" y="1269"/>
                  <a:pt x="1058" y="1269"/>
                  <a:pt x="1058" y="1269"/>
                </a:cubicBezTo>
                <a:cubicBezTo>
                  <a:pt x="1062" y="1269"/>
                  <a:pt x="1062" y="1269"/>
                  <a:pt x="1062" y="1269"/>
                </a:cubicBezTo>
                <a:cubicBezTo>
                  <a:pt x="1062" y="1272"/>
                  <a:pt x="1062" y="1272"/>
                  <a:pt x="1062" y="1272"/>
                </a:cubicBezTo>
                <a:cubicBezTo>
                  <a:pt x="1081" y="1373"/>
                  <a:pt x="1081" y="1373"/>
                  <a:pt x="1081" y="1373"/>
                </a:cubicBezTo>
                <a:cubicBezTo>
                  <a:pt x="1081" y="1379"/>
                  <a:pt x="1081" y="1379"/>
                  <a:pt x="1081" y="1379"/>
                </a:cubicBezTo>
                <a:cubicBezTo>
                  <a:pt x="1081" y="1379"/>
                  <a:pt x="1081" y="1379"/>
                  <a:pt x="1081" y="1379"/>
                </a:cubicBezTo>
                <a:cubicBezTo>
                  <a:pt x="1010" y="1389"/>
                  <a:pt x="1010" y="1389"/>
                  <a:pt x="1010" y="1389"/>
                </a:cubicBezTo>
                <a:cubicBezTo>
                  <a:pt x="1007" y="1392"/>
                  <a:pt x="1007" y="1392"/>
                  <a:pt x="1007" y="1392"/>
                </a:cubicBezTo>
                <a:cubicBezTo>
                  <a:pt x="1007" y="1386"/>
                  <a:pt x="1007" y="1386"/>
                  <a:pt x="1007" y="1386"/>
                </a:cubicBezTo>
                <a:close/>
                <a:moveTo>
                  <a:pt x="1032" y="1518"/>
                </a:moveTo>
                <a:cubicBezTo>
                  <a:pt x="1013" y="1415"/>
                  <a:pt x="1013" y="1415"/>
                  <a:pt x="1013" y="1415"/>
                </a:cubicBezTo>
                <a:cubicBezTo>
                  <a:pt x="1010" y="1412"/>
                  <a:pt x="1010" y="1412"/>
                  <a:pt x="1010" y="1412"/>
                </a:cubicBezTo>
                <a:cubicBezTo>
                  <a:pt x="1013" y="1412"/>
                  <a:pt x="1013" y="1412"/>
                  <a:pt x="1013" y="1412"/>
                </a:cubicBezTo>
                <a:cubicBezTo>
                  <a:pt x="1084" y="1399"/>
                  <a:pt x="1084" y="1399"/>
                  <a:pt x="1084" y="1399"/>
                </a:cubicBezTo>
                <a:cubicBezTo>
                  <a:pt x="1087" y="1399"/>
                  <a:pt x="1087" y="1399"/>
                  <a:pt x="1087" y="1399"/>
                </a:cubicBezTo>
                <a:cubicBezTo>
                  <a:pt x="1087" y="1402"/>
                  <a:pt x="1087" y="1402"/>
                  <a:pt x="1087" y="1402"/>
                </a:cubicBezTo>
                <a:cubicBezTo>
                  <a:pt x="1107" y="1505"/>
                  <a:pt x="1107" y="1505"/>
                  <a:pt x="1107" y="1505"/>
                </a:cubicBezTo>
                <a:cubicBezTo>
                  <a:pt x="1110" y="1509"/>
                  <a:pt x="1110" y="1509"/>
                  <a:pt x="1110" y="1509"/>
                </a:cubicBezTo>
                <a:cubicBezTo>
                  <a:pt x="1107" y="1509"/>
                  <a:pt x="1107" y="1509"/>
                  <a:pt x="1107" y="1509"/>
                </a:cubicBezTo>
                <a:cubicBezTo>
                  <a:pt x="1036" y="1522"/>
                  <a:pt x="1036" y="1522"/>
                  <a:pt x="1036" y="1522"/>
                </a:cubicBezTo>
                <a:cubicBezTo>
                  <a:pt x="1032" y="1522"/>
                  <a:pt x="1032" y="1522"/>
                  <a:pt x="1032" y="1522"/>
                </a:cubicBezTo>
                <a:cubicBezTo>
                  <a:pt x="1032" y="1518"/>
                  <a:pt x="1032" y="1518"/>
                  <a:pt x="1032" y="1518"/>
                </a:cubicBezTo>
                <a:close/>
                <a:moveTo>
                  <a:pt x="1058" y="1648"/>
                </a:moveTo>
                <a:cubicBezTo>
                  <a:pt x="1039" y="1544"/>
                  <a:pt x="1039" y="1544"/>
                  <a:pt x="1039" y="1544"/>
                </a:cubicBezTo>
                <a:cubicBezTo>
                  <a:pt x="1036" y="1541"/>
                  <a:pt x="1036" y="1541"/>
                  <a:pt x="1036" y="1541"/>
                </a:cubicBezTo>
                <a:cubicBezTo>
                  <a:pt x="1039" y="1541"/>
                  <a:pt x="1039" y="1541"/>
                  <a:pt x="1039" y="1541"/>
                </a:cubicBezTo>
                <a:cubicBezTo>
                  <a:pt x="1110" y="1528"/>
                  <a:pt x="1110" y="1528"/>
                  <a:pt x="1110" y="1528"/>
                </a:cubicBezTo>
                <a:cubicBezTo>
                  <a:pt x="1113" y="1528"/>
                  <a:pt x="1113" y="1528"/>
                  <a:pt x="1113" y="1528"/>
                </a:cubicBezTo>
                <a:cubicBezTo>
                  <a:pt x="1113" y="1531"/>
                  <a:pt x="1113" y="1531"/>
                  <a:pt x="1113" y="1531"/>
                </a:cubicBezTo>
                <a:cubicBezTo>
                  <a:pt x="1136" y="1635"/>
                  <a:pt x="1136" y="1635"/>
                  <a:pt x="1136" y="1635"/>
                </a:cubicBezTo>
                <a:cubicBezTo>
                  <a:pt x="1136" y="1638"/>
                  <a:pt x="1136" y="1638"/>
                  <a:pt x="1136" y="1638"/>
                </a:cubicBezTo>
                <a:cubicBezTo>
                  <a:pt x="1133" y="1638"/>
                  <a:pt x="1133" y="1638"/>
                  <a:pt x="1133" y="1638"/>
                </a:cubicBezTo>
                <a:cubicBezTo>
                  <a:pt x="1062" y="1651"/>
                  <a:pt x="1062" y="1651"/>
                  <a:pt x="1062" y="1651"/>
                </a:cubicBezTo>
                <a:cubicBezTo>
                  <a:pt x="1058" y="1651"/>
                  <a:pt x="1058" y="1651"/>
                  <a:pt x="1058" y="1651"/>
                </a:cubicBezTo>
                <a:cubicBezTo>
                  <a:pt x="1058" y="1648"/>
                  <a:pt x="1058" y="1648"/>
                  <a:pt x="1058" y="1648"/>
                </a:cubicBezTo>
                <a:close/>
                <a:moveTo>
                  <a:pt x="1084" y="1781"/>
                </a:moveTo>
                <a:cubicBezTo>
                  <a:pt x="1065" y="1677"/>
                  <a:pt x="1065" y="1677"/>
                  <a:pt x="1065" y="1677"/>
                </a:cubicBezTo>
                <a:cubicBezTo>
                  <a:pt x="1065" y="1674"/>
                  <a:pt x="1065" y="1674"/>
                  <a:pt x="1065" y="1674"/>
                </a:cubicBezTo>
                <a:cubicBezTo>
                  <a:pt x="1068" y="1674"/>
                  <a:pt x="1068" y="1674"/>
                  <a:pt x="1068" y="1674"/>
                </a:cubicBezTo>
                <a:cubicBezTo>
                  <a:pt x="1136" y="1658"/>
                  <a:pt x="1136" y="1658"/>
                  <a:pt x="1136" y="1658"/>
                </a:cubicBezTo>
                <a:cubicBezTo>
                  <a:pt x="1139" y="1658"/>
                  <a:pt x="1139" y="1658"/>
                  <a:pt x="1139" y="1658"/>
                </a:cubicBezTo>
                <a:cubicBezTo>
                  <a:pt x="1139" y="1664"/>
                  <a:pt x="1139" y="1664"/>
                  <a:pt x="1139" y="1664"/>
                </a:cubicBezTo>
                <a:cubicBezTo>
                  <a:pt x="1162" y="1764"/>
                  <a:pt x="1162" y="1764"/>
                  <a:pt x="1162" y="1764"/>
                </a:cubicBezTo>
                <a:cubicBezTo>
                  <a:pt x="1162" y="1771"/>
                  <a:pt x="1162" y="1771"/>
                  <a:pt x="1162" y="1771"/>
                </a:cubicBezTo>
                <a:cubicBezTo>
                  <a:pt x="1159" y="1771"/>
                  <a:pt x="1159" y="1771"/>
                  <a:pt x="1159" y="1771"/>
                </a:cubicBezTo>
                <a:cubicBezTo>
                  <a:pt x="1087" y="1784"/>
                  <a:pt x="1087" y="1784"/>
                  <a:pt x="1087" y="1784"/>
                </a:cubicBezTo>
                <a:cubicBezTo>
                  <a:pt x="1087" y="1784"/>
                  <a:pt x="1087" y="1784"/>
                  <a:pt x="1087" y="1784"/>
                </a:cubicBezTo>
                <a:cubicBezTo>
                  <a:pt x="1084" y="1781"/>
                  <a:pt x="1084" y="1781"/>
                  <a:pt x="1084" y="1781"/>
                </a:cubicBezTo>
                <a:close/>
                <a:moveTo>
                  <a:pt x="1113" y="1913"/>
                </a:moveTo>
                <a:cubicBezTo>
                  <a:pt x="1091" y="1810"/>
                  <a:pt x="1091" y="1810"/>
                  <a:pt x="1091" y="1810"/>
                </a:cubicBezTo>
                <a:cubicBezTo>
                  <a:pt x="1091" y="1803"/>
                  <a:pt x="1091" y="1803"/>
                  <a:pt x="1091" y="1803"/>
                </a:cubicBezTo>
                <a:cubicBezTo>
                  <a:pt x="1094" y="1803"/>
                  <a:pt x="1094" y="1803"/>
                  <a:pt x="1094" y="1803"/>
                </a:cubicBezTo>
                <a:cubicBezTo>
                  <a:pt x="1165" y="1790"/>
                  <a:pt x="1165" y="1790"/>
                  <a:pt x="1165" y="1790"/>
                </a:cubicBezTo>
                <a:cubicBezTo>
                  <a:pt x="1165" y="1790"/>
                  <a:pt x="1165" y="1790"/>
                  <a:pt x="1165" y="1790"/>
                </a:cubicBezTo>
                <a:cubicBezTo>
                  <a:pt x="1168" y="1794"/>
                  <a:pt x="1168" y="1794"/>
                  <a:pt x="1168" y="1794"/>
                </a:cubicBezTo>
                <a:cubicBezTo>
                  <a:pt x="1188" y="1897"/>
                  <a:pt x="1188" y="1897"/>
                  <a:pt x="1188" y="1897"/>
                </a:cubicBezTo>
                <a:cubicBezTo>
                  <a:pt x="1188" y="1900"/>
                  <a:pt x="1188" y="1900"/>
                  <a:pt x="1188" y="1900"/>
                </a:cubicBezTo>
                <a:cubicBezTo>
                  <a:pt x="1188" y="1900"/>
                  <a:pt x="1188" y="1900"/>
                  <a:pt x="1188" y="1900"/>
                </a:cubicBezTo>
                <a:cubicBezTo>
                  <a:pt x="1117" y="1917"/>
                  <a:pt x="1117" y="1917"/>
                  <a:pt x="1117" y="1917"/>
                </a:cubicBezTo>
                <a:cubicBezTo>
                  <a:pt x="1113" y="1917"/>
                  <a:pt x="1113" y="1917"/>
                  <a:pt x="1113" y="1917"/>
                </a:cubicBezTo>
                <a:cubicBezTo>
                  <a:pt x="1113" y="1913"/>
                  <a:pt x="1113" y="1913"/>
                  <a:pt x="1113" y="1913"/>
                </a:cubicBezTo>
                <a:close/>
                <a:moveTo>
                  <a:pt x="1139" y="2046"/>
                </a:moveTo>
                <a:cubicBezTo>
                  <a:pt x="1117" y="1939"/>
                  <a:pt x="1117" y="1939"/>
                  <a:pt x="1117" y="1939"/>
                </a:cubicBezTo>
                <a:cubicBezTo>
                  <a:pt x="1117" y="1936"/>
                  <a:pt x="1117" y="1936"/>
                  <a:pt x="1117" y="1936"/>
                </a:cubicBezTo>
                <a:cubicBezTo>
                  <a:pt x="1120" y="1936"/>
                  <a:pt x="1120" y="1936"/>
                  <a:pt x="1120" y="1936"/>
                </a:cubicBezTo>
                <a:cubicBezTo>
                  <a:pt x="1191" y="1923"/>
                  <a:pt x="1191" y="1923"/>
                  <a:pt x="1191" y="1923"/>
                </a:cubicBezTo>
                <a:cubicBezTo>
                  <a:pt x="1194" y="1923"/>
                  <a:pt x="1194" y="1923"/>
                  <a:pt x="1194" y="1923"/>
                </a:cubicBezTo>
                <a:cubicBezTo>
                  <a:pt x="1194" y="1926"/>
                  <a:pt x="1194" y="1926"/>
                  <a:pt x="1194" y="1926"/>
                </a:cubicBezTo>
                <a:cubicBezTo>
                  <a:pt x="1214" y="2030"/>
                  <a:pt x="1214" y="2030"/>
                  <a:pt x="1214" y="2030"/>
                </a:cubicBezTo>
                <a:cubicBezTo>
                  <a:pt x="1217" y="2033"/>
                  <a:pt x="1217" y="2033"/>
                  <a:pt x="1217" y="2033"/>
                </a:cubicBezTo>
                <a:cubicBezTo>
                  <a:pt x="1214" y="2033"/>
                  <a:pt x="1214" y="2033"/>
                  <a:pt x="1214" y="2033"/>
                </a:cubicBezTo>
                <a:cubicBezTo>
                  <a:pt x="1142" y="2049"/>
                  <a:pt x="1142" y="2049"/>
                  <a:pt x="1142" y="2049"/>
                </a:cubicBezTo>
                <a:cubicBezTo>
                  <a:pt x="1139" y="2049"/>
                  <a:pt x="1139" y="2049"/>
                  <a:pt x="1139" y="2049"/>
                </a:cubicBezTo>
                <a:cubicBezTo>
                  <a:pt x="1139" y="2046"/>
                  <a:pt x="1139" y="2046"/>
                  <a:pt x="1139" y="2046"/>
                </a:cubicBezTo>
                <a:close/>
                <a:moveTo>
                  <a:pt x="1165" y="2179"/>
                </a:moveTo>
                <a:cubicBezTo>
                  <a:pt x="1146" y="2072"/>
                  <a:pt x="1146" y="2072"/>
                  <a:pt x="1146" y="2072"/>
                </a:cubicBezTo>
                <a:cubicBezTo>
                  <a:pt x="1142" y="2069"/>
                  <a:pt x="1142" y="2069"/>
                  <a:pt x="1142" y="2069"/>
                </a:cubicBezTo>
                <a:cubicBezTo>
                  <a:pt x="1146" y="2069"/>
                  <a:pt x="1146" y="2069"/>
                  <a:pt x="1146" y="2069"/>
                </a:cubicBezTo>
                <a:cubicBezTo>
                  <a:pt x="1217" y="2056"/>
                  <a:pt x="1217" y="2056"/>
                  <a:pt x="1217" y="2056"/>
                </a:cubicBezTo>
                <a:cubicBezTo>
                  <a:pt x="1220" y="2056"/>
                  <a:pt x="1220" y="2056"/>
                  <a:pt x="1220" y="2056"/>
                </a:cubicBezTo>
                <a:cubicBezTo>
                  <a:pt x="1220" y="2059"/>
                  <a:pt x="1220" y="2059"/>
                  <a:pt x="1220" y="2059"/>
                </a:cubicBezTo>
                <a:cubicBezTo>
                  <a:pt x="1243" y="2163"/>
                  <a:pt x="1243" y="2163"/>
                  <a:pt x="1243" y="2163"/>
                </a:cubicBezTo>
                <a:cubicBezTo>
                  <a:pt x="1243" y="2166"/>
                  <a:pt x="1243" y="2166"/>
                  <a:pt x="1243" y="2166"/>
                </a:cubicBezTo>
                <a:cubicBezTo>
                  <a:pt x="1240" y="2166"/>
                  <a:pt x="1240" y="2166"/>
                  <a:pt x="1240" y="2166"/>
                </a:cubicBezTo>
                <a:cubicBezTo>
                  <a:pt x="1168" y="2182"/>
                  <a:pt x="1168" y="2182"/>
                  <a:pt x="1168" y="2182"/>
                </a:cubicBezTo>
                <a:cubicBezTo>
                  <a:pt x="1165" y="2182"/>
                  <a:pt x="1165" y="2182"/>
                  <a:pt x="1165" y="2182"/>
                </a:cubicBezTo>
                <a:cubicBezTo>
                  <a:pt x="1165" y="2179"/>
                  <a:pt x="1165" y="2179"/>
                  <a:pt x="1165" y="2179"/>
                </a:cubicBezTo>
                <a:close/>
                <a:moveTo>
                  <a:pt x="1194" y="2311"/>
                </a:moveTo>
                <a:cubicBezTo>
                  <a:pt x="1172" y="2208"/>
                  <a:pt x="1172" y="2208"/>
                  <a:pt x="1172" y="2208"/>
                </a:cubicBezTo>
                <a:cubicBezTo>
                  <a:pt x="1172" y="2205"/>
                  <a:pt x="1172" y="2205"/>
                  <a:pt x="1172" y="2205"/>
                </a:cubicBezTo>
                <a:cubicBezTo>
                  <a:pt x="1175" y="2201"/>
                  <a:pt x="1175" y="2201"/>
                  <a:pt x="1175" y="2201"/>
                </a:cubicBezTo>
                <a:cubicBezTo>
                  <a:pt x="1246" y="2188"/>
                  <a:pt x="1246" y="2188"/>
                  <a:pt x="1246" y="2188"/>
                </a:cubicBezTo>
                <a:cubicBezTo>
                  <a:pt x="1246" y="2188"/>
                  <a:pt x="1246" y="2188"/>
                  <a:pt x="1246" y="2188"/>
                </a:cubicBezTo>
                <a:cubicBezTo>
                  <a:pt x="1249" y="2192"/>
                  <a:pt x="1249" y="2192"/>
                  <a:pt x="1249" y="2192"/>
                </a:cubicBezTo>
                <a:cubicBezTo>
                  <a:pt x="1269" y="2295"/>
                  <a:pt x="1269" y="2295"/>
                  <a:pt x="1269" y="2295"/>
                </a:cubicBezTo>
                <a:cubicBezTo>
                  <a:pt x="1269" y="2302"/>
                  <a:pt x="1269" y="2302"/>
                  <a:pt x="1269" y="2302"/>
                </a:cubicBezTo>
                <a:cubicBezTo>
                  <a:pt x="1269" y="2302"/>
                  <a:pt x="1269" y="2302"/>
                  <a:pt x="1269" y="2302"/>
                </a:cubicBezTo>
                <a:cubicBezTo>
                  <a:pt x="1198" y="2315"/>
                  <a:pt x="1198" y="2315"/>
                  <a:pt x="1198" y="2315"/>
                </a:cubicBezTo>
                <a:cubicBezTo>
                  <a:pt x="1194" y="2315"/>
                  <a:pt x="1194" y="2315"/>
                  <a:pt x="1194" y="2315"/>
                </a:cubicBezTo>
                <a:cubicBezTo>
                  <a:pt x="1194" y="2311"/>
                  <a:pt x="1194" y="2311"/>
                  <a:pt x="1194" y="2311"/>
                </a:cubicBezTo>
                <a:close/>
                <a:moveTo>
                  <a:pt x="1220" y="2447"/>
                </a:moveTo>
                <a:cubicBezTo>
                  <a:pt x="1198" y="2341"/>
                  <a:pt x="1198" y="2341"/>
                  <a:pt x="1198" y="2341"/>
                </a:cubicBezTo>
                <a:cubicBezTo>
                  <a:pt x="1198" y="2337"/>
                  <a:pt x="1198" y="2337"/>
                  <a:pt x="1198" y="2337"/>
                </a:cubicBezTo>
                <a:cubicBezTo>
                  <a:pt x="1201" y="2337"/>
                  <a:pt x="1201" y="2337"/>
                  <a:pt x="1201" y="2337"/>
                </a:cubicBezTo>
                <a:cubicBezTo>
                  <a:pt x="1272" y="2321"/>
                  <a:pt x="1272" y="2321"/>
                  <a:pt x="1272" y="2321"/>
                </a:cubicBezTo>
                <a:cubicBezTo>
                  <a:pt x="1275" y="2321"/>
                  <a:pt x="1275" y="2321"/>
                  <a:pt x="1275" y="2321"/>
                </a:cubicBezTo>
                <a:cubicBezTo>
                  <a:pt x="1275" y="2324"/>
                  <a:pt x="1275" y="2324"/>
                  <a:pt x="1275" y="2324"/>
                </a:cubicBezTo>
                <a:cubicBezTo>
                  <a:pt x="1298" y="2431"/>
                  <a:pt x="1298" y="2431"/>
                  <a:pt x="1298" y="2431"/>
                </a:cubicBezTo>
                <a:cubicBezTo>
                  <a:pt x="1298" y="2434"/>
                  <a:pt x="1298" y="2434"/>
                  <a:pt x="1298" y="2434"/>
                </a:cubicBezTo>
                <a:cubicBezTo>
                  <a:pt x="1295" y="2434"/>
                  <a:pt x="1295" y="2434"/>
                  <a:pt x="1295" y="2434"/>
                </a:cubicBezTo>
                <a:cubicBezTo>
                  <a:pt x="1223" y="2451"/>
                  <a:pt x="1223" y="2451"/>
                  <a:pt x="1223" y="2451"/>
                </a:cubicBezTo>
                <a:cubicBezTo>
                  <a:pt x="1220" y="2451"/>
                  <a:pt x="1220" y="2451"/>
                  <a:pt x="1220" y="2451"/>
                </a:cubicBezTo>
                <a:cubicBezTo>
                  <a:pt x="1220" y="2447"/>
                  <a:pt x="1220" y="2447"/>
                  <a:pt x="1220" y="2447"/>
                </a:cubicBezTo>
                <a:close/>
                <a:moveTo>
                  <a:pt x="1249" y="2583"/>
                </a:moveTo>
                <a:cubicBezTo>
                  <a:pt x="1227" y="2476"/>
                  <a:pt x="1227" y="2476"/>
                  <a:pt x="1227" y="2476"/>
                </a:cubicBezTo>
                <a:cubicBezTo>
                  <a:pt x="1227" y="2473"/>
                  <a:pt x="1227" y="2473"/>
                  <a:pt x="1227" y="2473"/>
                </a:cubicBezTo>
                <a:cubicBezTo>
                  <a:pt x="1227" y="2470"/>
                  <a:pt x="1227" y="2470"/>
                  <a:pt x="1227" y="2470"/>
                </a:cubicBezTo>
                <a:cubicBezTo>
                  <a:pt x="1298" y="2457"/>
                  <a:pt x="1298" y="2457"/>
                  <a:pt x="1298" y="2457"/>
                </a:cubicBezTo>
                <a:cubicBezTo>
                  <a:pt x="1301" y="2457"/>
                  <a:pt x="1301" y="2457"/>
                  <a:pt x="1301" y="2457"/>
                </a:cubicBezTo>
                <a:cubicBezTo>
                  <a:pt x="1301" y="2460"/>
                  <a:pt x="1301" y="2460"/>
                  <a:pt x="1301" y="2460"/>
                </a:cubicBezTo>
                <a:cubicBezTo>
                  <a:pt x="1324" y="2564"/>
                  <a:pt x="1324" y="2564"/>
                  <a:pt x="1324" y="2564"/>
                </a:cubicBezTo>
                <a:cubicBezTo>
                  <a:pt x="1324" y="2570"/>
                  <a:pt x="1324" y="2570"/>
                  <a:pt x="1324" y="2570"/>
                </a:cubicBezTo>
                <a:cubicBezTo>
                  <a:pt x="1320" y="2570"/>
                  <a:pt x="1320" y="2570"/>
                  <a:pt x="1320" y="2570"/>
                </a:cubicBezTo>
                <a:cubicBezTo>
                  <a:pt x="1253" y="2586"/>
                  <a:pt x="1253" y="2586"/>
                  <a:pt x="1253" y="2586"/>
                </a:cubicBezTo>
                <a:cubicBezTo>
                  <a:pt x="1249" y="2586"/>
                  <a:pt x="1249" y="2586"/>
                  <a:pt x="1249" y="2586"/>
                </a:cubicBezTo>
                <a:cubicBezTo>
                  <a:pt x="1249" y="2583"/>
                  <a:pt x="1249" y="2583"/>
                  <a:pt x="1249" y="2583"/>
                </a:cubicBezTo>
                <a:close/>
                <a:moveTo>
                  <a:pt x="1275" y="2719"/>
                </a:moveTo>
                <a:cubicBezTo>
                  <a:pt x="1253" y="2612"/>
                  <a:pt x="1253" y="2612"/>
                  <a:pt x="1253" y="2612"/>
                </a:cubicBezTo>
                <a:cubicBezTo>
                  <a:pt x="1253" y="2606"/>
                  <a:pt x="1253" y="2606"/>
                  <a:pt x="1253" y="2606"/>
                </a:cubicBezTo>
                <a:cubicBezTo>
                  <a:pt x="1256" y="2606"/>
                  <a:pt x="1256" y="2606"/>
                  <a:pt x="1256" y="2606"/>
                </a:cubicBezTo>
                <a:cubicBezTo>
                  <a:pt x="1327" y="2590"/>
                  <a:pt x="1327" y="2590"/>
                  <a:pt x="1327" y="2590"/>
                </a:cubicBezTo>
                <a:cubicBezTo>
                  <a:pt x="1330" y="2590"/>
                  <a:pt x="1330" y="2590"/>
                  <a:pt x="1330" y="2590"/>
                </a:cubicBezTo>
                <a:cubicBezTo>
                  <a:pt x="1330" y="2593"/>
                  <a:pt x="1330" y="2593"/>
                  <a:pt x="1330" y="2593"/>
                </a:cubicBezTo>
                <a:cubicBezTo>
                  <a:pt x="1353" y="2700"/>
                  <a:pt x="1353" y="2700"/>
                  <a:pt x="1353" y="2700"/>
                </a:cubicBezTo>
                <a:cubicBezTo>
                  <a:pt x="1353" y="2703"/>
                  <a:pt x="1353" y="2703"/>
                  <a:pt x="1353" y="2703"/>
                </a:cubicBezTo>
                <a:cubicBezTo>
                  <a:pt x="1350" y="2706"/>
                  <a:pt x="1350" y="2706"/>
                  <a:pt x="1350" y="2706"/>
                </a:cubicBezTo>
                <a:cubicBezTo>
                  <a:pt x="1278" y="2722"/>
                  <a:pt x="1278" y="2722"/>
                  <a:pt x="1278" y="2722"/>
                </a:cubicBezTo>
                <a:cubicBezTo>
                  <a:pt x="1275" y="2722"/>
                  <a:pt x="1275" y="2722"/>
                  <a:pt x="1275" y="2722"/>
                </a:cubicBezTo>
                <a:cubicBezTo>
                  <a:pt x="1275" y="2719"/>
                  <a:pt x="1275" y="2719"/>
                  <a:pt x="1275" y="2719"/>
                </a:cubicBezTo>
                <a:close/>
                <a:moveTo>
                  <a:pt x="1301" y="2855"/>
                </a:moveTo>
                <a:cubicBezTo>
                  <a:pt x="1282" y="2748"/>
                  <a:pt x="1282" y="2748"/>
                  <a:pt x="1282" y="2748"/>
                </a:cubicBezTo>
                <a:cubicBezTo>
                  <a:pt x="1282" y="2742"/>
                  <a:pt x="1282" y="2742"/>
                  <a:pt x="1282" y="2742"/>
                </a:cubicBezTo>
                <a:cubicBezTo>
                  <a:pt x="1282" y="2742"/>
                  <a:pt x="1282" y="2742"/>
                  <a:pt x="1282" y="2742"/>
                </a:cubicBezTo>
                <a:cubicBezTo>
                  <a:pt x="1353" y="2726"/>
                  <a:pt x="1353" y="2726"/>
                  <a:pt x="1353" y="2726"/>
                </a:cubicBezTo>
                <a:cubicBezTo>
                  <a:pt x="1356" y="2726"/>
                  <a:pt x="1356" y="2726"/>
                  <a:pt x="1356" y="2726"/>
                </a:cubicBezTo>
                <a:cubicBezTo>
                  <a:pt x="1356" y="2729"/>
                  <a:pt x="1356" y="2729"/>
                  <a:pt x="1356" y="2729"/>
                </a:cubicBezTo>
                <a:cubicBezTo>
                  <a:pt x="1379" y="2836"/>
                  <a:pt x="1379" y="2836"/>
                  <a:pt x="1379" y="2836"/>
                </a:cubicBezTo>
                <a:cubicBezTo>
                  <a:pt x="1379" y="2839"/>
                  <a:pt x="1379" y="2839"/>
                  <a:pt x="1379" y="2839"/>
                </a:cubicBezTo>
                <a:cubicBezTo>
                  <a:pt x="1379" y="2842"/>
                  <a:pt x="1379" y="2842"/>
                  <a:pt x="1379" y="2842"/>
                </a:cubicBezTo>
                <a:cubicBezTo>
                  <a:pt x="1308" y="2858"/>
                  <a:pt x="1308" y="2858"/>
                  <a:pt x="1308" y="2858"/>
                </a:cubicBezTo>
                <a:cubicBezTo>
                  <a:pt x="1304" y="2858"/>
                  <a:pt x="1304" y="2858"/>
                  <a:pt x="1304" y="2858"/>
                </a:cubicBezTo>
                <a:cubicBezTo>
                  <a:pt x="1301" y="2855"/>
                  <a:pt x="1301" y="2855"/>
                  <a:pt x="1301" y="2855"/>
                </a:cubicBezTo>
                <a:close/>
                <a:moveTo>
                  <a:pt x="1330" y="2991"/>
                </a:moveTo>
                <a:cubicBezTo>
                  <a:pt x="1308" y="2884"/>
                  <a:pt x="1308" y="2884"/>
                  <a:pt x="1308" y="2884"/>
                </a:cubicBezTo>
                <a:cubicBezTo>
                  <a:pt x="1308" y="2881"/>
                  <a:pt x="1308" y="2881"/>
                  <a:pt x="1308" y="2881"/>
                </a:cubicBezTo>
                <a:cubicBezTo>
                  <a:pt x="1311" y="2878"/>
                  <a:pt x="1311" y="2878"/>
                  <a:pt x="1311" y="2878"/>
                </a:cubicBezTo>
                <a:cubicBezTo>
                  <a:pt x="1382" y="2862"/>
                  <a:pt x="1382" y="2862"/>
                  <a:pt x="1382" y="2862"/>
                </a:cubicBezTo>
                <a:cubicBezTo>
                  <a:pt x="1385" y="2862"/>
                  <a:pt x="1385" y="2862"/>
                  <a:pt x="1385" y="2862"/>
                </a:cubicBezTo>
                <a:cubicBezTo>
                  <a:pt x="1385" y="2865"/>
                  <a:pt x="1385" y="2865"/>
                  <a:pt x="1385" y="2865"/>
                </a:cubicBezTo>
                <a:cubicBezTo>
                  <a:pt x="1408" y="2972"/>
                  <a:pt x="1408" y="2972"/>
                  <a:pt x="1408" y="2972"/>
                </a:cubicBezTo>
                <a:cubicBezTo>
                  <a:pt x="1408" y="2978"/>
                  <a:pt x="1408" y="2978"/>
                  <a:pt x="1408" y="2978"/>
                </a:cubicBezTo>
                <a:cubicBezTo>
                  <a:pt x="1405" y="2978"/>
                  <a:pt x="1405" y="2978"/>
                  <a:pt x="1405" y="2978"/>
                </a:cubicBezTo>
                <a:cubicBezTo>
                  <a:pt x="1333" y="2994"/>
                  <a:pt x="1333" y="2994"/>
                  <a:pt x="1333" y="2994"/>
                </a:cubicBezTo>
                <a:cubicBezTo>
                  <a:pt x="1330" y="2994"/>
                  <a:pt x="1330" y="2994"/>
                  <a:pt x="1330" y="2994"/>
                </a:cubicBezTo>
                <a:cubicBezTo>
                  <a:pt x="1330" y="2991"/>
                  <a:pt x="1330" y="2991"/>
                  <a:pt x="1330" y="2991"/>
                </a:cubicBezTo>
                <a:close/>
                <a:moveTo>
                  <a:pt x="1359" y="3130"/>
                </a:moveTo>
                <a:cubicBezTo>
                  <a:pt x="1337" y="3020"/>
                  <a:pt x="1337" y="3020"/>
                  <a:pt x="1337" y="3020"/>
                </a:cubicBezTo>
                <a:cubicBezTo>
                  <a:pt x="1337" y="3017"/>
                  <a:pt x="1337" y="3017"/>
                  <a:pt x="1337" y="3017"/>
                </a:cubicBezTo>
                <a:cubicBezTo>
                  <a:pt x="1340" y="3017"/>
                  <a:pt x="1340" y="3017"/>
                  <a:pt x="1340" y="3017"/>
                </a:cubicBezTo>
                <a:cubicBezTo>
                  <a:pt x="1411" y="2998"/>
                  <a:pt x="1411" y="2998"/>
                  <a:pt x="1411" y="2998"/>
                </a:cubicBezTo>
                <a:cubicBezTo>
                  <a:pt x="1411" y="2998"/>
                  <a:pt x="1411" y="2998"/>
                  <a:pt x="1411" y="2998"/>
                </a:cubicBezTo>
                <a:cubicBezTo>
                  <a:pt x="1414" y="3001"/>
                  <a:pt x="1414" y="3001"/>
                  <a:pt x="1414" y="3001"/>
                </a:cubicBezTo>
                <a:cubicBezTo>
                  <a:pt x="1434" y="3111"/>
                  <a:pt x="1434" y="3111"/>
                  <a:pt x="1434" y="3111"/>
                </a:cubicBezTo>
                <a:cubicBezTo>
                  <a:pt x="1437" y="3114"/>
                  <a:pt x="1437" y="3114"/>
                  <a:pt x="1437" y="3114"/>
                </a:cubicBezTo>
                <a:cubicBezTo>
                  <a:pt x="1434" y="3114"/>
                  <a:pt x="1434" y="3114"/>
                  <a:pt x="1434" y="3114"/>
                </a:cubicBezTo>
                <a:cubicBezTo>
                  <a:pt x="1363" y="3133"/>
                  <a:pt x="1363" y="3133"/>
                  <a:pt x="1363" y="3133"/>
                </a:cubicBezTo>
                <a:cubicBezTo>
                  <a:pt x="1359" y="3133"/>
                  <a:pt x="1359" y="3133"/>
                  <a:pt x="1359" y="3133"/>
                </a:cubicBezTo>
                <a:cubicBezTo>
                  <a:pt x="1359" y="3130"/>
                  <a:pt x="1359" y="3130"/>
                  <a:pt x="1359" y="3130"/>
                </a:cubicBezTo>
                <a:close/>
                <a:moveTo>
                  <a:pt x="1385" y="3266"/>
                </a:moveTo>
                <a:cubicBezTo>
                  <a:pt x="1366" y="3159"/>
                  <a:pt x="1366" y="3159"/>
                  <a:pt x="1366" y="3159"/>
                </a:cubicBezTo>
                <a:cubicBezTo>
                  <a:pt x="1363" y="3153"/>
                  <a:pt x="1363" y="3153"/>
                  <a:pt x="1363" y="3153"/>
                </a:cubicBezTo>
                <a:cubicBezTo>
                  <a:pt x="1366" y="3153"/>
                  <a:pt x="1366" y="3153"/>
                  <a:pt x="1366" y="3153"/>
                </a:cubicBezTo>
                <a:cubicBezTo>
                  <a:pt x="1437" y="3137"/>
                  <a:pt x="1437" y="3137"/>
                  <a:pt x="1437" y="3137"/>
                </a:cubicBezTo>
                <a:cubicBezTo>
                  <a:pt x="1440" y="3137"/>
                  <a:pt x="1440" y="3137"/>
                  <a:pt x="1440" y="3137"/>
                </a:cubicBezTo>
                <a:cubicBezTo>
                  <a:pt x="1440" y="3140"/>
                  <a:pt x="1440" y="3140"/>
                  <a:pt x="1440" y="3140"/>
                </a:cubicBezTo>
                <a:cubicBezTo>
                  <a:pt x="1463" y="3247"/>
                  <a:pt x="1463" y="3247"/>
                  <a:pt x="1463" y="3247"/>
                </a:cubicBezTo>
                <a:cubicBezTo>
                  <a:pt x="1463" y="3253"/>
                  <a:pt x="1463" y="3253"/>
                  <a:pt x="1463" y="3253"/>
                </a:cubicBezTo>
                <a:cubicBezTo>
                  <a:pt x="1460" y="3253"/>
                  <a:pt x="1460" y="3253"/>
                  <a:pt x="1460" y="3253"/>
                </a:cubicBezTo>
                <a:cubicBezTo>
                  <a:pt x="1388" y="3269"/>
                  <a:pt x="1388" y="3269"/>
                  <a:pt x="1388" y="3269"/>
                </a:cubicBezTo>
                <a:cubicBezTo>
                  <a:pt x="1388" y="3269"/>
                  <a:pt x="1388" y="3269"/>
                  <a:pt x="1388" y="3269"/>
                </a:cubicBezTo>
                <a:cubicBezTo>
                  <a:pt x="1385" y="3266"/>
                  <a:pt x="1385" y="3266"/>
                  <a:pt x="1385" y="3266"/>
                </a:cubicBezTo>
                <a:close/>
                <a:moveTo>
                  <a:pt x="1414" y="3405"/>
                </a:moveTo>
                <a:cubicBezTo>
                  <a:pt x="1392" y="3295"/>
                  <a:pt x="1392" y="3295"/>
                  <a:pt x="1392" y="3295"/>
                </a:cubicBezTo>
                <a:cubicBezTo>
                  <a:pt x="1392" y="3292"/>
                  <a:pt x="1392" y="3292"/>
                  <a:pt x="1392" y="3292"/>
                </a:cubicBezTo>
                <a:cubicBezTo>
                  <a:pt x="1395" y="3292"/>
                  <a:pt x="1395" y="3292"/>
                  <a:pt x="1395" y="3292"/>
                </a:cubicBezTo>
                <a:cubicBezTo>
                  <a:pt x="1466" y="3273"/>
                  <a:pt x="1466" y="3273"/>
                  <a:pt x="1466" y="3273"/>
                </a:cubicBezTo>
                <a:cubicBezTo>
                  <a:pt x="1469" y="3273"/>
                  <a:pt x="1469" y="3273"/>
                  <a:pt x="1469" y="3273"/>
                </a:cubicBezTo>
                <a:cubicBezTo>
                  <a:pt x="1469" y="3279"/>
                  <a:pt x="1469" y="3279"/>
                  <a:pt x="1469" y="3279"/>
                </a:cubicBezTo>
                <a:cubicBezTo>
                  <a:pt x="1492" y="3386"/>
                  <a:pt x="1492" y="3386"/>
                  <a:pt x="1492" y="3386"/>
                </a:cubicBezTo>
                <a:cubicBezTo>
                  <a:pt x="1492" y="3389"/>
                  <a:pt x="1492" y="3389"/>
                  <a:pt x="1492" y="3389"/>
                </a:cubicBezTo>
                <a:cubicBezTo>
                  <a:pt x="1489" y="3392"/>
                  <a:pt x="1489" y="3392"/>
                  <a:pt x="1489" y="3392"/>
                </a:cubicBezTo>
                <a:cubicBezTo>
                  <a:pt x="1418" y="3409"/>
                  <a:pt x="1418" y="3409"/>
                  <a:pt x="1418" y="3409"/>
                </a:cubicBezTo>
                <a:cubicBezTo>
                  <a:pt x="1414" y="3409"/>
                  <a:pt x="1414" y="3409"/>
                  <a:pt x="1414" y="3409"/>
                </a:cubicBezTo>
                <a:cubicBezTo>
                  <a:pt x="1414" y="3405"/>
                  <a:pt x="1414" y="3405"/>
                  <a:pt x="1414" y="3405"/>
                </a:cubicBezTo>
                <a:close/>
                <a:moveTo>
                  <a:pt x="1453" y="3603"/>
                </a:moveTo>
                <a:cubicBezTo>
                  <a:pt x="1421" y="3435"/>
                  <a:pt x="1421" y="3435"/>
                  <a:pt x="1421" y="3435"/>
                </a:cubicBezTo>
                <a:cubicBezTo>
                  <a:pt x="1421" y="3431"/>
                  <a:pt x="1421" y="3431"/>
                  <a:pt x="1421" y="3431"/>
                </a:cubicBezTo>
                <a:cubicBezTo>
                  <a:pt x="1421" y="3431"/>
                  <a:pt x="1421" y="3431"/>
                  <a:pt x="1421" y="3431"/>
                </a:cubicBezTo>
                <a:cubicBezTo>
                  <a:pt x="1495" y="3412"/>
                  <a:pt x="1495" y="3412"/>
                  <a:pt x="1495" y="3412"/>
                </a:cubicBezTo>
                <a:cubicBezTo>
                  <a:pt x="1495" y="3412"/>
                  <a:pt x="1495" y="3412"/>
                  <a:pt x="1495" y="3412"/>
                </a:cubicBezTo>
                <a:cubicBezTo>
                  <a:pt x="1499" y="3415"/>
                  <a:pt x="1499" y="3415"/>
                  <a:pt x="1499" y="3415"/>
                </a:cubicBezTo>
                <a:cubicBezTo>
                  <a:pt x="1531" y="3580"/>
                  <a:pt x="1531" y="3580"/>
                  <a:pt x="1531" y="3580"/>
                </a:cubicBezTo>
                <a:cubicBezTo>
                  <a:pt x="1531" y="3587"/>
                  <a:pt x="1531" y="3587"/>
                  <a:pt x="1531" y="3587"/>
                </a:cubicBezTo>
                <a:cubicBezTo>
                  <a:pt x="1528" y="3587"/>
                  <a:pt x="1528" y="3587"/>
                  <a:pt x="1528" y="3587"/>
                </a:cubicBezTo>
                <a:cubicBezTo>
                  <a:pt x="1456" y="3606"/>
                  <a:pt x="1456" y="3606"/>
                  <a:pt x="1456" y="3606"/>
                </a:cubicBezTo>
                <a:cubicBezTo>
                  <a:pt x="1453" y="3606"/>
                  <a:pt x="1453" y="3606"/>
                  <a:pt x="1453" y="3606"/>
                </a:cubicBezTo>
                <a:cubicBezTo>
                  <a:pt x="1453" y="3603"/>
                  <a:pt x="1453" y="3603"/>
                  <a:pt x="1453" y="3603"/>
                </a:cubicBezTo>
                <a:close/>
                <a:moveTo>
                  <a:pt x="1071" y="1243"/>
                </a:moveTo>
                <a:cubicBezTo>
                  <a:pt x="1052" y="1140"/>
                  <a:pt x="1052" y="1140"/>
                  <a:pt x="1052" y="1140"/>
                </a:cubicBezTo>
                <a:cubicBezTo>
                  <a:pt x="1052" y="1137"/>
                  <a:pt x="1052" y="1137"/>
                  <a:pt x="1052" y="1137"/>
                </a:cubicBezTo>
                <a:cubicBezTo>
                  <a:pt x="1055" y="1137"/>
                  <a:pt x="1055" y="1137"/>
                  <a:pt x="1055" y="1137"/>
                </a:cubicBezTo>
                <a:cubicBezTo>
                  <a:pt x="1123" y="1127"/>
                  <a:pt x="1123" y="1127"/>
                  <a:pt x="1123" y="1127"/>
                </a:cubicBezTo>
                <a:cubicBezTo>
                  <a:pt x="1126" y="1124"/>
                  <a:pt x="1126" y="1124"/>
                  <a:pt x="1126" y="1124"/>
                </a:cubicBezTo>
                <a:cubicBezTo>
                  <a:pt x="1126" y="1127"/>
                  <a:pt x="1126" y="1127"/>
                  <a:pt x="1126" y="1127"/>
                </a:cubicBezTo>
                <a:cubicBezTo>
                  <a:pt x="1149" y="1230"/>
                  <a:pt x="1149" y="1230"/>
                  <a:pt x="1149" y="1230"/>
                </a:cubicBezTo>
                <a:cubicBezTo>
                  <a:pt x="1149" y="1234"/>
                  <a:pt x="1149" y="1234"/>
                  <a:pt x="1149" y="1234"/>
                </a:cubicBezTo>
                <a:cubicBezTo>
                  <a:pt x="1146" y="1234"/>
                  <a:pt x="1146" y="1234"/>
                  <a:pt x="1146" y="1234"/>
                </a:cubicBezTo>
                <a:cubicBezTo>
                  <a:pt x="1074" y="1243"/>
                  <a:pt x="1074" y="1243"/>
                  <a:pt x="1074" y="1243"/>
                </a:cubicBezTo>
                <a:cubicBezTo>
                  <a:pt x="1074" y="1247"/>
                  <a:pt x="1074" y="1247"/>
                  <a:pt x="1074" y="1247"/>
                </a:cubicBezTo>
                <a:cubicBezTo>
                  <a:pt x="1071" y="1243"/>
                  <a:pt x="1071" y="1243"/>
                  <a:pt x="1071" y="1243"/>
                </a:cubicBezTo>
                <a:close/>
                <a:moveTo>
                  <a:pt x="1100" y="1373"/>
                </a:moveTo>
                <a:cubicBezTo>
                  <a:pt x="1078" y="1269"/>
                  <a:pt x="1078" y="1269"/>
                  <a:pt x="1078" y="1269"/>
                </a:cubicBezTo>
                <a:cubicBezTo>
                  <a:pt x="1078" y="1266"/>
                  <a:pt x="1078" y="1266"/>
                  <a:pt x="1078" y="1266"/>
                </a:cubicBezTo>
                <a:cubicBezTo>
                  <a:pt x="1081" y="1266"/>
                  <a:pt x="1081" y="1266"/>
                  <a:pt x="1081" y="1266"/>
                </a:cubicBezTo>
                <a:cubicBezTo>
                  <a:pt x="1149" y="1253"/>
                  <a:pt x="1149" y="1253"/>
                  <a:pt x="1149" y="1253"/>
                </a:cubicBezTo>
                <a:cubicBezTo>
                  <a:pt x="1152" y="1253"/>
                  <a:pt x="1152" y="1253"/>
                  <a:pt x="1152" y="1253"/>
                </a:cubicBezTo>
                <a:cubicBezTo>
                  <a:pt x="1152" y="1256"/>
                  <a:pt x="1152" y="1256"/>
                  <a:pt x="1152" y="1256"/>
                </a:cubicBezTo>
                <a:cubicBezTo>
                  <a:pt x="1175" y="1360"/>
                  <a:pt x="1175" y="1360"/>
                  <a:pt x="1175" y="1360"/>
                </a:cubicBezTo>
                <a:cubicBezTo>
                  <a:pt x="1175" y="1363"/>
                  <a:pt x="1175" y="1363"/>
                  <a:pt x="1175" y="1363"/>
                </a:cubicBezTo>
                <a:cubicBezTo>
                  <a:pt x="1172" y="1363"/>
                  <a:pt x="1172" y="1363"/>
                  <a:pt x="1172" y="1363"/>
                </a:cubicBezTo>
                <a:cubicBezTo>
                  <a:pt x="1104" y="1376"/>
                  <a:pt x="1104" y="1376"/>
                  <a:pt x="1104" y="1376"/>
                </a:cubicBezTo>
                <a:cubicBezTo>
                  <a:pt x="1100" y="1376"/>
                  <a:pt x="1100" y="1376"/>
                  <a:pt x="1100" y="1376"/>
                </a:cubicBezTo>
                <a:cubicBezTo>
                  <a:pt x="1100" y="1373"/>
                  <a:pt x="1100" y="1373"/>
                  <a:pt x="1100" y="1373"/>
                </a:cubicBezTo>
                <a:close/>
                <a:moveTo>
                  <a:pt x="1126" y="1502"/>
                </a:moveTo>
                <a:cubicBezTo>
                  <a:pt x="1104" y="1399"/>
                  <a:pt x="1104" y="1399"/>
                  <a:pt x="1104" y="1399"/>
                </a:cubicBezTo>
                <a:cubicBezTo>
                  <a:pt x="1104" y="1395"/>
                  <a:pt x="1104" y="1395"/>
                  <a:pt x="1104" y="1395"/>
                </a:cubicBezTo>
                <a:cubicBezTo>
                  <a:pt x="1107" y="1395"/>
                  <a:pt x="1107" y="1395"/>
                  <a:pt x="1107" y="1395"/>
                </a:cubicBezTo>
                <a:cubicBezTo>
                  <a:pt x="1175" y="1382"/>
                  <a:pt x="1175" y="1382"/>
                  <a:pt x="1175" y="1382"/>
                </a:cubicBezTo>
                <a:cubicBezTo>
                  <a:pt x="1178" y="1382"/>
                  <a:pt x="1178" y="1382"/>
                  <a:pt x="1178" y="1382"/>
                </a:cubicBezTo>
                <a:cubicBezTo>
                  <a:pt x="1178" y="1386"/>
                  <a:pt x="1178" y="1386"/>
                  <a:pt x="1178" y="1386"/>
                </a:cubicBezTo>
                <a:cubicBezTo>
                  <a:pt x="1201" y="1489"/>
                  <a:pt x="1201" y="1489"/>
                  <a:pt x="1201" y="1489"/>
                </a:cubicBezTo>
                <a:cubicBezTo>
                  <a:pt x="1201" y="1492"/>
                  <a:pt x="1201" y="1492"/>
                  <a:pt x="1201" y="1492"/>
                </a:cubicBezTo>
                <a:cubicBezTo>
                  <a:pt x="1198" y="1492"/>
                  <a:pt x="1198" y="1492"/>
                  <a:pt x="1198" y="1492"/>
                </a:cubicBezTo>
                <a:cubicBezTo>
                  <a:pt x="1130" y="1505"/>
                  <a:pt x="1130" y="1505"/>
                  <a:pt x="1130" y="1505"/>
                </a:cubicBezTo>
                <a:cubicBezTo>
                  <a:pt x="1126" y="1505"/>
                  <a:pt x="1126" y="1505"/>
                  <a:pt x="1126" y="1505"/>
                </a:cubicBezTo>
                <a:cubicBezTo>
                  <a:pt x="1126" y="1502"/>
                  <a:pt x="1126" y="1502"/>
                  <a:pt x="1126" y="1502"/>
                </a:cubicBezTo>
                <a:close/>
                <a:moveTo>
                  <a:pt x="1152" y="1632"/>
                </a:moveTo>
                <a:cubicBezTo>
                  <a:pt x="1130" y="1528"/>
                  <a:pt x="1130" y="1528"/>
                  <a:pt x="1130" y="1528"/>
                </a:cubicBezTo>
                <a:cubicBezTo>
                  <a:pt x="1130" y="1525"/>
                  <a:pt x="1130" y="1525"/>
                  <a:pt x="1130" y="1525"/>
                </a:cubicBezTo>
                <a:cubicBezTo>
                  <a:pt x="1133" y="1525"/>
                  <a:pt x="1133" y="1525"/>
                  <a:pt x="1133" y="1525"/>
                </a:cubicBezTo>
                <a:cubicBezTo>
                  <a:pt x="1204" y="1512"/>
                  <a:pt x="1204" y="1512"/>
                  <a:pt x="1204" y="1512"/>
                </a:cubicBezTo>
                <a:cubicBezTo>
                  <a:pt x="1204" y="1512"/>
                  <a:pt x="1204" y="1512"/>
                  <a:pt x="1204" y="1512"/>
                </a:cubicBezTo>
                <a:cubicBezTo>
                  <a:pt x="1207" y="1515"/>
                  <a:pt x="1207" y="1515"/>
                  <a:pt x="1207" y="1515"/>
                </a:cubicBezTo>
                <a:cubicBezTo>
                  <a:pt x="1227" y="1619"/>
                  <a:pt x="1227" y="1619"/>
                  <a:pt x="1227" y="1619"/>
                </a:cubicBezTo>
                <a:cubicBezTo>
                  <a:pt x="1227" y="1622"/>
                  <a:pt x="1227" y="1622"/>
                  <a:pt x="1227" y="1622"/>
                </a:cubicBezTo>
                <a:cubicBezTo>
                  <a:pt x="1227" y="1622"/>
                  <a:pt x="1227" y="1622"/>
                  <a:pt x="1227" y="1622"/>
                </a:cubicBezTo>
                <a:cubicBezTo>
                  <a:pt x="1155" y="1635"/>
                  <a:pt x="1155" y="1635"/>
                  <a:pt x="1155" y="1635"/>
                </a:cubicBezTo>
                <a:cubicBezTo>
                  <a:pt x="1152" y="1635"/>
                  <a:pt x="1152" y="1635"/>
                  <a:pt x="1152" y="1635"/>
                </a:cubicBezTo>
                <a:cubicBezTo>
                  <a:pt x="1152" y="1632"/>
                  <a:pt x="1152" y="1632"/>
                  <a:pt x="1152" y="1632"/>
                </a:cubicBezTo>
                <a:close/>
                <a:moveTo>
                  <a:pt x="1178" y="1764"/>
                </a:moveTo>
                <a:cubicBezTo>
                  <a:pt x="1159" y="1661"/>
                  <a:pt x="1159" y="1661"/>
                  <a:pt x="1159" y="1661"/>
                </a:cubicBezTo>
                <a:cubicBezTo>
                  <a:pt x="1155" y="1654"/>
                  <a:pt x="1155" y="1654"/>
                  <a:pt x="1155" y="1654"/>
                </a:cubicBezTo>
                <a:cubicBezTo>
                  <a:pt x="1159" y="1654"/>
                  <a:pt x="1159" y="1654"/>
                  <a:pt x="1159" y="1654"/>
                </a:cubicBezTo>
                <a:cubicBezTo>
                  <a:pt x="1230" y="1641"/>
                  <a:pt x="1230" y="1641"/>
                  <a:pt x="1230" y="1641"/>
                </a:cubicBezTo>
                <a:cubicBezTo>
                  <a:pt x="1233" y="1641"/>
                  <a:pt x="1233" y="1641"/>
                  <a:pt x="1233" y="1641"/>
                </a:cubicBezTo>
                <a:cubicBezTo>
                  <a:pt x="1233" y="1645"/>
                  <a:pt x="1233" y="1645"/>
                  <a:pt x="1233" y="1645"/>
                </a:cubicBezTo>
                <a:cubicBezTo>
                  <a:pt x="1253" y="1748"/>
                  <a:pt x="1253" y="1748"/>
                  <a:pt x="1253" y="1748"/>
                </a:cubicBezTo>
                <a:cubicBezTo>
                  <a:pt x="1256" y="1751"/>
                  <a:pt x="1256" y="1751"/>
                  <a:pt x="1256" y="1751"/>
                </a:cubicBezTo>
                <a:cubicBezTo>
                  <a:pt x="1253" y="1751"/>
                  <a:pt x="1253" y="1751"/>
                  <a:pt x="1253" y="1751"/>
                </a:cubicBezTo>
                <a:cubicBezTo>
                  <a:pt x="1181" y="1764"/>
                  <a:pt x="1181" y="1764"/>
                  <a:pt x="1181" y="1764"/>
                </a:cubicBezTo>
                <a:cubicBezTo>
                  <a:pt x="1178" y="1764"/>
                  <a:pt x="1178" y="1764"/>
                  <a:pt x="1178" y="1764"/>
                </a:cubicBezTo>
                <a:cubicBezTo>
                  <a:pt x="1178" y="1764"/>
                  <a:pt x="1178" y="1764"/>
                  <a:pt x="1178" y="1764"/>
                </a:cubicBezTo>
                <a:close/>
                <a:moveTo>
                  <a:pt x="1204" y="1894"/>
                </a:moveTo>
                <a:cubicBezTo>
                  <a:pt x="1185" y="1790"/>
                  <a:pt x="1185" y="1790"/>
                  <a:pt x="1185" y="1790"/>
                </a:cubicBezTo>
                <a:cubicBezTo>
                  <a:pt x="1185" y="1787"/>
                  <a:pt x="1185" y="1787"/>
                  <a:pt x="1185" y="1787"/>
                </a:cubicBezTo>
                <a:cubicBezTo>
                  <a:pt x="1188" y="1787"/>
                  <a:pt x="1188" y="1787"/>
                  <a:pt x="1188" y="1787"/>
                </a:cubicBezTo>
                <a:cubicBezTo>
                  <a:pt x="1256" y="1774"/>
                  <a:pt x="1256" y="1774"/>
                  <a:pt x="1256" y="1774"/>
                </a:cubicBezTo>
                <a:cubicBezTo>
                  <a:pt x="1259" y="1774"/>
                  <a:pt x="1259" y="1774"/>
                  <a:pt x="1259" y="1774"/>
                </a:cubicBezTo>
                <a:cubicBezTo>
                  <a:pt x="1259" y="1777"/>
                  <a:pt x="1259" y="1777"/>
                  <a:pt x="1259" y="1777"/>
                </a:cubicBezTo>
                <a:cubicBezTo>
                  <a:pt x="1282" y="1881"/>
                  <a:pt x="1282" y="1881"/>
                  <a:pt x="1282" y="1881"/>
                </a:cubicBezTo>
                <a:cubicBezTo>
                  <a:pt x="1282" y="1884"/>
                  <a:pt x="1282" y="1884"/>
                  <a:pt x="1282" y="1884"/>
                </a:cubicBezTo>
                <a:cubicBezTo>
                  <a:pt x="1278" y="1884"/>
                  <a:pt x="1278" y="1884"/>
                  <a:pt x="1278" y="1884"/>
                </a:cubicBezTo>
                <a:cubicBezTo>
                  <a:pt x="1207" y="1897"/>
                  <a:pt x="1207" y="1897"/>
                  <a:pt x="1207" y="1897"/>
                </a:cubicBezTo>
                <a:cubicBezTo>
                  <a:pt x="1207" y="1897"/>
                  <a:pt x="1207" y="1897"/>
                  <a:pt x="1207" y="1897"/>
                </a:cubicBezTo>
                <a:cubicBezTo>
                  <a:pt x="1204" y="1894"/>
                  <a:pt x="1204" y="1894"/>
                  <a:pt x="1204" y="1894"/>
                </a:cubicBezTo>
                <a:close/>
                <a:moveTo>
                  <a:pt x="1233" y="2027"/>
                </a:moveTo>
                <a:cubicBezTo>
                  <a:pt x="1210" y="1923"/>
                  <a:pt x="1210" y="1923"/>
                  <a:pt x="1210" y="1923"/>
                </a:cubicBezTo>
                <a:cubicBezTo>
                  <a:pt x="1210" y="1920"/>
                  <a:pt x="1210" y="1920"/>
                  <a:pt x="1210" y="1920"/>
                </a:cubicBezTo>
                <a:cubicBezTo>
                  <a:pt x="1214" y="1917"/>
                  <a:pt x="1214" y="1917"/>
                  <a:pt x="1214" y="1917"/>
                </a:cubicBezTo>
                <a:cubicBezTo>
                  <a:pt x="1285" y="1904"/>
                  <a:pt x="1285" y="1904"/>
                  <a:pt x="1285" y="1904"/>
                </a:cubicBezTo>
                <a:cubicBezTo>
                  <a:pt x="1285" y="1904"/>
                  <a:pt x="1285" y="1904"/>
                  <a:pt x="1285" y="1904"/>
                </a:cubicBezTo>
                <a:cubicBezTo>
                  <a:pt x="1288" y="1907"/>
                  <a:pt x="1288" y="1907"/>
                  <a:pt x="1288" y="1907"/>
                </a:cubicBezTo>
                <a:cubicBezTo>
                  <a:pt x="1308" y="2010"/>
                  <a:pt x="1308" y="2010"/>
                  <a:pt x="1308" y="2010"/>
                </a:cubicBezTo>
                <a:cubicBezTo>
                  <a:pt x="1308" y="2014"/>
                  <a:pt x="1308" y="2014"/>
                  <a:pt x="1308" y="2014"/>
                </a:cubicBezTo>
                <a:cubicBezTo>
                  <a:pt x="1304" y="2017"/>
                  <a:pt x="1304" y="2017"/>
                  <a:pt x="1304" y="2017"/>
                </a:cubicBezTo>
                <a:cubicBezTo>
                  <a:pt x="1236" y="2030"/>
                  <a:pt x="1236" y="2030"/>
                  <a:pt x="1236" y="2030"/>
                </a:cubicBezTo>
                <a:cubicBezTo>
                  <a:pt x="1233" y="2030"/>
                  <a:pt x="1233" y="2030"/>
                  <a:pt x="1233" y="2030"/>
                </a:cubicBezTo>
                <a:cubicBezTo>
                  <a:pt x="1233" y="2027"/>
                  <a:pt x="1233" y="2027"/>
                  <a:pt x="1233" y="2027"/>
                </a:cubicBezTo>
                <a:close/>
                <a:moveTo>
                  <a:pt x="1259" y="2159"/>
                </a:moveTo>
                <a:cubicBezTo>
                  <a:pt x="1240" y="2056"/>
                  <a:pt x="1240" y="2056"/>
                  <a:pt x="1240" y="2056"/>
                </a:cubicBezTo>
                <a:cubicBezTo>
                  <a:pt x="1236" y="2049"/>
                  <a:pt x="1236" y="2049"/>
                  <a:pt x="1236" y="2049"/>
                </a:cubicBezTo>
                <a:cubicBezTo>
                  <a:pt x="1240" y="2049"/>
                  <a:pt x="1240" y="2049"/>
                  <a:pt x="1240" y="2049"/>
                </a:cubicBezTo>
                <a:cubicBezTo>
                  <a:pt x="1311" y="2036"/>
                  <a:pt x="1311" y="2036"/>
                  <a:pt x="1311" y="2036"/>
                </a:cubicBezTo>
                <a:cubicBezTo>
                  <a:pt x="1314" y="2036"/>
                  <a:pt x="1314" y="2036"/>
                  <a:pt x="1314" y="2036"/>
                </a:cubicBezTo>
                <a:cubicBezTo>
                  <a:pt x="1314" y="2039"/>
                  <a:pt x="1314" y="2039"/>
                  <a:pt x="1314" y="2039"/>
                </a:cubicBezTo>
                <a:cubicBezTo>
                  <a:pt x="1337" y="2143"/>
                  <a:pt x="1337" y="2143"/>
                  <a:pt x="1337" y="2143"/>
                </a:cubicBezTo>
                <a:cubicBezTo>
                  <a:pt x="1337" y="2146"/>
                  <a:pt x="1337" y="2146"/>
                  <a:pt x="1337" y="2146"/>
                </a:cubicBezTo>
                <a:cubicBezTo>
                  <a:pt x="1333" y="2150"/>
                  <a:pt x="1333" y="2150"/>
                  <a:pt x="1333" y="2150"/>
                </a:cubicBezTo>
                <a:cubicBezTo>
                  <a:pt x="1262" y="2163"/>
                  <a:pt x="1262" y="2163"/>
                  <a:pt x="1262" y="2163"/>
                </a:cubicBezTo>
                <a:cubicBezTo>
                  <a:pt x="1259" y="2163"/>
                  <a:pt x="1259" y="2163"/>
                  <a:pt x="1259" y="2163"/>
                </a:cubicBezTo>
                <a:cubicBezTo>
                  <a:pt x="1259" y="2159"/>
                  <a:pt x="1259" y="2159"/>
                  <a:pt x="1259" y="2159"/>
                </a:cubicBezTo>
                <a:close/>
                <a:moveTo>
                  <a:pt x="1288" y="2292"/>
                </a:moveTo>
                <a:cubicBezTo>
                  <a:pt x="1265" y="2188"/>
                  <a:pt x="1265" y="2188"/>
                  <a:pt x="1265" y="2188"/>
                </a:cubicBezTo>
                <a:cubicBezTo>
                  <a:pt x="1265" y="2185"/>
                  <a:pt x="1265" y="2185"/>
                  <a:pt x="1265" y="2185"/>
                </a:cubicBezTo>
                <a:cubicBezTo>
                  <a:pt x="1269" y="2182"/>
                  <a:pt x="1269" y="2182"/>
                  <a:pt x="1269" y="2182"/>
                </a:cubicBezTo>
                <a:cubicBezTo>
                  <a:pt x="1337" y="2169"/>
                  <a:pt x="1337" y="2169"/>
                  <a:pt x="1337" y="2169"/>
                </a:cubicBezTo>
                <a:cubicBezTo>
                  <a:pt x="1340" y="2169"/>
                  <a:pt x="1340" y="2169"/>
                  <a:pt x="1340" y="2169"/>
                </a:cubicBezTo>
                <a:cubicBezTo>
                  <a:pt x="1340" y="2172"/>
                  <a:pt x="1340" y="2172"/>
                  <a:pt x="1340" y="2172"/>
                </a:cubicBezTo>
                <a:cubicBezTo>
                  <a:pt x="1363" y="2276"/>
                  <a:pt x="1363" y="2276"/>
                  <a:pt x="1363" y="2276"/>
                </a:cubicBezTo>
                <a:cubicBezTo>
                  <a:pt x="1363" y="2279"/>
                  <a:pt x="1363" y="2279"/>
                  <a:pt x="1363" y="2279"/>
                </a:cubicBezTo>
                <a:cubicBezTo>
                  <a:pt x="1359" y="2282"/>
                  <a:pt x="1359" y="2282"/>
                  <a:pt x="1359" y="2282"/>
                </a:cubicBezTo>
                <a:cubicBezTo>
                  <a:pt x="1291" y="2295"/>
                  <a:pt x="1291" y="2295"/>
                  <a:pt x="1291" y="2295"/>
                </a:cubicBezTo>
                <a:cubicBezTo>
                  <a:pt x="1288" y="2295"/>
                  <a:pt x="1288" y="2295"/>
                  <a:pt x="1288" y="2295"/>
                </a:cubicBezTo>
                <a:cubicBezTo>
                  <a:pt x="1288" y="2292"/>
                  <a:pt x="1288" y="2292"/>
                  <a:pt x="1288" y="2292"/>
                </a:cubicBezTo>
                <a:close/>
                <a:moveTo>
                  <a:pt x="1314" y="2428"/>
                </a:moveTo>
                <a:cubicBezTo>
                  <a:pt x="1291" y="2321"/>
                  <a:pt x="1291" y="2321"/>
                  <a:pt x="1291" y="2321"/>
                </a:cubicBezTo>
                <a:cubicBezTo>
                  <a:pt x="1291" y="2318"/>
                  <a:pt x="1291" y="2318"/>
                  <a:pt x="1291" y="2318"/>
                </a:cubicBezTo>
                <a:cubicBezTo>
                  <a:pt x="1295" y="2318"/>
                  <a:pt x="1295" y="2318"/>
                  <a:pt x="1295" y="2318"/>
                </a:cubicBezTo>
                <a:cubicBezTo>
                  <a:pt x="1366" y="2302"/>
                  <a:pt x="1366" y="2302"/>
                  <a:pt x="1366" y="2302"/>
                </a:cubicBezTo>
                <a:cubicBezTo>
                  <a:pt x="1366" y="2302"/>
                  <a:pt x="1366" y="2302"/>
                  <a:pt x="1366" y="2302"/>
                </a:cubicBezTo>
                <a:cubicBezTo>
                  <a:pt x="1369" y="2305"/>
                  <a:pt x="1369" y="2305"/>
                  <a:pt x="1369" y="2305"/>
                </a:cubicBezTo>
                <a:cubicBezTo>
                  <a:pt x="1388" y="2412"/>
                  <a:pt x="1388" y="2412"/>
                  <a:pt x="1388" y="2412"/>
                </a:cubicBezTo>
                <a:cubicBezTo>
                  <a:pt x="1392" y="2415"/>
                  <a:pt x="1392" y="2415"/>
                  <a:pt x="1392" y="2415"/>
                </a:cubicBezTo>
                <a:cubicBezTo>
                  <a:pt x="1388" y="2415"/>
                  <a:pt x="1388" y="2415"/>
                  <a:pt x="1388" y="2415"/>
                </a:cubicBezTo>
                <a:cubicBezTo>
                  <a:pt x="1317" y="2431"/>
                  <a:pt x="1317" y="2431"/>
                  <a:pt x="1317" y="2431"/>
                </a:cubicBezTo>
                <a:cubicBezTo>
                  <a:pt x="1314" y="2431"/>
                  <a:pt x="1314" y="2431"/>
                  <a:pt x="1314" y="2431"/>
                </a:cubicBezTo>
                <a:cubicBezTo>
                  <a:pt x="1314" y="2428"/>
                  <a:pt x="1314" y="2428"/>
                  <a:pt x="1314" y="2428"/>
                </a:cubicBezTo>
                <a:close/>
                <a:moveTo>
                  <a:pt x="1343" y="2561"/>
                </a:moveTo>
                <a:cubicBezTo>
                  <a:pt x="1320" y="2457"/>
                  <a:pt x="1320" y="2457"/>
                  <a:pt x="1320" y="2457"/>
                </a:cubicBezTo>
                <a:cubicBezTo>
                  <a:pt x="1320" y="2451"/>
                  <a:pt x="1320" y="2451"/>
                  <a:pt x="1320" y="2451"/>
                </a:cubicBezTo>
                <a:cubicBezTo>
                  <a:pt x="1320" y="2451"/>
                  <a:pt x="1320" y="2451"/>
                  <a:pt x="1320" y="2451"/>
                </a:cubicBezTo>
                <a:cubicBezTo>
                  <a:pt x="1392" y="2438"/>
                  <a:pt x="1392" y="2438"/>
                  <a:pt x="1392" y="2438"/>
                </a:cubicBezTo>
                <a:cubicBezTo>
                  <a:pt x="1395" y="2434"/>
                  <a:pt x="1395" y="2434"/>
                  <a:pt x="1395" y="2434"/>
                </a:cubicBezTo>
                <a:cubicBezTo>
                  <a:pt x="1395" y="2438"/>
                  <a:pt x="1395" y="2438"/>
                  <a:pt x="1395" y="2438"/>
                </a:cubicBezTo>
                <a:cubicBezTo>
                  <a:pt x="1418" y="2544"/>
                  <a:pt x="1418" y="2544"/>
                  <a:pt x="1418" y="2544"/>
                </a:cubicBezTo>
                <a:cubicBezTo>
                  <a:pt x="1418" y="2548"/>
                  <a:pt x="1418" y="2548"/>
                  <a:pt x="1418" y="2548"/>
                </a:cubicBezTo>
                <a:cubicBezTo>
                  <a:pt x="1414" y="2551"/>
                  <a:pt x="1414" y="2551"/>
                  <a:pt x="1414" y="2551"/>
                </a:cubicBezTo>
                <a:cubicBezTo>
                  <a:pt x="1346" y="2564"/>
                  <a:pt x="1346" y="2564"/>
                  <a:pt x="1346" y="2564"/>
                </a:cubicBezTo>
                <a:cubicBezTo>
                  <a:pt x="1343" y="2564"/>
                  <a:pt x="1343" y="2564"/>
                  <a:pt x="1343" y="2564"/>
                </a:cubicBezTo>
                <a:cubicBezTo>
                  <a:pt x="1343" y="2561"/>
                  <a:pt x="1343" y="2561"/>
                  <a:pt x="1343" y="2561"/>
                </a:cubicBezTo>
                <a:close/>
                <a:moveTo>
                  <a:pt x="1369" y="2697"/>
                </a:moveTo>
                <a:cubicBezTo>
                  <a:pt x="1346" y="2590"/>
                  <a:pt x="1346" y="2590"/>
                  <a:pt x="1346" y="2590"/>
                </a:cubicBezTo>
                <a:cubicBezTo>
                  <a:pt x="1346" y="2586"/>
                  <a:pt x="1346" y="2586"/>
                  <a:pt x="1346" y="2586"/>
                </a:cubicBezTo>
                <a:cubicBezTo>
                  <a:pt x="1350" y="2586"/>
                  <a:pt x="1350" y="2586"/>
                  <a:pt x="1350" y="2586"/>
                </a:cubicBezTo>
                <a:cubicBezTo>
                  <a:pt x="1421" y="2570"/>
                  <a:pt x="1421" y="2570"/>
                  <a:pt x="1421" y="2570"/>
                </a:cubicBezTo>
                <a:cubicBezTo>
                  <a:pt x="1424" y="2570"/>
                  <a:pt x="1424" y="2570"/>
                  <a:pt x="1424" y="2570"/>
                </a:cubicBezTo>
                <a:cubicBezTo>
                  <a:pt x="1424" y="2574"/>
                  <a:pt x="1424" y="2574"/>
                  <a:pt x="1424" y="2574"/>
                </a:cubicBezTo>
                <a:cubicBezTo>
                  <a:pt x="1443" y="2680"/>
                  <a:pt x="1443" y="2680"/>
                  <a:pt x="1443" y="2680"/>
                </a:cubicBezTo>
                <a:cubicBezTo>
                  <a:pt x="1447" y="2684"/>
                  <a:pt x="1447" y="2684"/>
                  <a:pt x="1447" y="2684"/>
                </a:cubicBezTo>
                <a:cubicBezTo>
                  <a:pt x="1443" y="2684"/>
                  <a:pt x="1443" y="2684"/>
                  <a:pt x="1443" y="2684"/>
                </a:cubicBezTo>
                <a:cubicBezTo>
                  <a:pt x="1372" y="2700"/>
                  <a:pt x="1372" y="2700"/>
                  <a:pt x="1372" y="2700"/>
                </a:cubicBezTo>
                <a:cubicBezTo>
                  <a:pt x="1369" y="2700"/>
                  <a:pt x="1369" y="2700"/>
                  <a:pt x="1369" y="2700"/>
                </a:cubicBezTo>
                <a:cubicBezTo>
                  <a:pt x="1369" y="2697"/>
                  <a:pt x="1369" y="2697"/>
                  <a:pt x="1369" y="2697"/>
                </a:cubicBezTo>
                <a:close/>
                <a:moveTo>
                  <a:pt x="1398" y="2833"/>
                </a:moveTo>
                <a:cubicBezTo>
                  <a:pt x="1376" y="2726"/>
                  <a:pt x="1376" y="2726"/>
                  <a:pt x="1376" y="2726"/>
                </a:cubicBezTo>
                <a:cubicBezTo>
                  <a:pt x="1376" y="2722"/>
                  <a:pt x="1376" y="2722"/>
                  <a:pt x="1376" y="2722"/>
                </a:cubicBezTo>
                <a:cubicBezTo>
                  <a:pt x="1376" y="2722"/>
                  <a:pt x="1376" y="2722"/>
                  <a:pt x="1376" y="2722"/>
                </a:cubicBezTo>
                <a:cubicBezTo>
                  <a:pt x="1447" y="2706"/>
                  <a:pt x="1447" y="2706"/>
                  <a:pt x="1447" y="2706"/>
                </a:cubicBezTo>
                <a:cubicBezTo>
                  <a:pt x="1450" y="2703"/>
                  <a:pt x="1450" y="2703"/>
                  <a:pt x="1450" y="2703"/>
                </a:cubicBezTo>
                <a:cubicBezTo>
                  <a:pt x="1450" y="2710"/>
                  <a:pt x="1450" y="2710"/>
                  <a:pt x="1450" y="2710"/>
                </a:cubicBezTo>
                <a:cubicBezTo>
                  <a:pt x="1473" y="2816"/>
                  <a:pt x="1473" y="2816"/>
                  <a:pt x="1473" y="2816"/>
                </a:cubicBezTo>
                <a:cubicBezTo>
                  <a:pt x="1473" y="2820"/>
                  <a:pt x="1473" y="2820"/>
                  <a:pt x="1473" y="2820"/>
                </a:cubicBezTo>
                <a:cubicBezTo>
                  <a:pt x="1469" y="2820"/>
                  <a:pt x="1469" y="2820"/>
                  <a:pt x="1469" y="2820"/>
                </a:cubicBezTo>
                <a:cubicBezTo>
                  <a:pt x="1401" y="2836"/>
                  <a:pt x="1401" y="2836"/>
                  <a:pt x="1401" y="2836"/>
                </a:cubicBezTo>
                <a:cubicBezTo>
                  <a:pt x="1398" y="2836"/>
                  <a:pt x="1398" y="2836"/>
                  <a:pt x="1398" y="2836"/>
                </a:cubicBezTo>
                <a:cubicBezTo>
                  <a:pt x="1398" y="2833"/>
                  <a:pt x="1398" y="2833"/>
                  <a:pt x="1398" y="2833"/>
                </a:cubicBezTo>
                <a:close/>
                <a:moveTo>
                  <a:pt x="1424" y="2968"/>
                </a:moveTo>
                <a:cubicBezTo>
                  <a:pt x="1401" y="2862"/>
                  <a:pt x="1401" y="2862"/>
                  <a:pt x="1401" y="2862"/>
                </a:cubicBezTo>
                <a:cubicBezTo>
                  <a:pt x="1401" y="2858"/>
                  <a:pt x="1401" y="2858"/>
                  <a:pt x="1401" y="2858"/>
                </a:cubicBezTo>
                <a:cubicBezTo>
                  <a:pt x="1405" y="2858"/>
                  <a:pt x="1405" y="2858"/>
                  <a:pt x="1405" y="2858"/>
                </a:cubicBezTo>
                <a:cubicBezTo>
                  <a:pt x="1476" y="2842"/>
                  <a:pt x="1476" y="2842"/>
                  <a:pt x="1476" y="2842"/>
                </a:cubicBezTo>
                <a:cubicBezTo>
                  <a:pt x="1479" y="2839"/>
                  <a:pt x="1479" y="2839"/>
                  <a:pt x="1479" y="2839"/>
                </a:cubicBezTo>
                <a:cubicBezTo>
                  <a:pt x="1479" y="2842"/>
                  <a:pt x="1479" y="2842"/>
                  <a:pt x="1479" y="2842"/>
                </a:cubicBezTo>
                <a:cubicBezTo>
                  <a:pt x="1502" y="2952"/>
                  <a:pt x="1502" y="2952"/>
                  <a:pt x="1502" y="2952"/>
                </a:cubicBezTo>
                <a:cubicBezTo>
                  <a:pt x="1502" y="2955"/>
                  <a:pt x="1502" y="2955"/>
                  <a:pt x="1502" y="2955"/>
                </a:cubicBezTo>
                <a:cubicBezTo>
                  <a:pt x="1499" y="2955"/>
                  <a:pt x="1499" y="2955"/>
                  <a:pt x="1499" y="2955"/>
                </a:cubicBezTo>
                <a:cubicBezTo>
                  <a:pt x="1427" y="2972"/>
                  <a:pt x="1427" y="2972"/>
                  <a:pt x="1427" y="2972"/>
                </a:cubicBezTo>
                <a:cubicBezTo>
                  <a:pt x="1424" y="2972"/>
                  <a:pt x="1424" y="2972"/>
                  <a:pt x="1424" y="2972"/>
                </a:cubicBezTo>
                <a:cubicBezTo>
                  <a:pt x="1424" y="2968"/>
                  <a:pt x="1424" y="2968"/>
                  <a:pt x="1424" y="2968"/>
                </a:cubicBezTo>
                <a:close/>
                <a:moveTo>
                  <a:pt x="1453" y="3108"/>
                </a:moveTo>
                <a:cubicBezTo>
                  <a:pt x="1431" y="2998"/>
                  <a:pt x="1431" y="2998"/>
                  <a:pt x="1431" y="2998"/>
                </a:cubicBezTo>
                <a:cubicBezTo>
                  <a:pt x="1431" y="2994"/>
                  <a:pt x="1431" y="2994"/>
                  <a:pt x="1431" y="2994"/>
                </a:cubicBezTo>
                <a:cubicBezTo>
                  <a:pt x="1434" y="2994"/>
                  <a:pt x="1434" y="2994"/>
                  <a:pt x="1434" y="2994"/>
                </a:cubicBezTo>
                <a:cubicBezTo>
                  <a:pt x="1502" y="2978"/>
                  <a:pt x="1502" y="2978"/>
                  <a:pt x="1502" y="2978"/>
                </a:cubicBezTo>
                <a:cubicBezTo>
                  <a:pt x="1505" y="2975"/>
                  <a:pt x="1505" y="2975"/>
                  <a:pt x="1505" y="2975"/>
                </a:cubicBezTo>
                <a:cubicBezTo>
                  <a:pt x="1505" y="2978"/>
                  <a:pt x="1505" y="2978"/>
                  <a:pt x="1505" y="2978"/>
                </a:cubicBezTo>
                <a:cubicBezTo>
                  <a:pt x="1528" y="3088"/>
                  <a:pt x="1528" y="3088"/>
                  <a:pt x="1528" y="3088"/>
                </a:cubicBezTo>
                <a:cubicBezTo>
                  <a:pt x="1531" y="3091"/>
                  <a:pt x="1531" y="3091"/>
                  <a:pt x="1531" y="3091"/>
                </a:cubicBezTo>
                <a:cubicBezTo>
                  <a:pt x="1528" y="3091"/>
                  <a:pt x="1528" y="3091"/>
                  <a:pt x="1528" y="3091"/>
                </a:cubicBezTo>
                <a:cubicBezTo>
                  <a:pt x="1456" y="3108"/>
                  <a:pt x="1456" y="3108"/>
                  <a:pt x="1456" y="3108"/>
                </a:cubicBezTo>
                <a:cubicBezTo>
                  <a:pt x="1453" y="3111"/>
                  <a:pt x="1453" y="3111"/>
                  <a:pt x="1453" y="3111"/>
                </a:cubicBezTo>
                <a:cubicBezTo>
                  <a:pt x="1453" y="3108"/>
                  <a:pt x="1453" y="3108"/>
                  <a:pt x="1453" y="3108"/>
                </a:cubicBezTo>
                <a:close/>
                <a:moveTo>
                  <a:pt x="1479" y="3244"/>
                </a:moveTo>
                <a:cubicBezTo>
                  <a:pt x="1460" y="3137"/>
                  <a:pt x="1460" y="3137"/>
                  <a:pt x="1460" y="3137"/>
                </a:cubicBezTo>
                <a:cubicBezTo>
                  <a:pt x="1456" y="3130"/>
                  <a:pt x="1456" y="3130"/>
                  <a:pt x="1456" y="3130"/>
                </a:cubicBezTo>
                <a:cubicBezTo>
                  <a:pt x="1460" y="3130"/>
                  <a:pt x="1460" y="3130"/>
                  <a:pt x="1460" y="3130"/>
                </a:cubicBezTo>
                <a:cubicBezTo>
                  <a:pt x="1531" y="3114"/>
                  <a:pt x="1531" y="3114"/>
                  <a:pt x="1531" y="3114"/>
                </a:cubicBezTo>
                <a:cubicBezTo>
                  <a:pt x="1534" y="3114"/>
                  <a:pt x="1534" y="3114"/>
                  <a:pt x="1534" y="3114"/>
                </a:cubicBezTo>
                <a:cubicBezTo>
                  <a:pt x="1534" y="3117"/>
                  <a:pt x="1534" y="3117"/>
                  <a:pt x="1534" y="3117"/>
                </a:cubicBezTo>
                <a:cubicBezTo>
                  <a:pt x="1557" y="3224"/>
                  <a:pt x="1557" y="3224"/>
                  <a:pt x="1557" y="3224"/>
                </a:cubicBezTo>
                <a:cubicBezTo>
                  <a:pt x="1557" y="3227"/>
                  <a:pt x="1557" y="3227"/>
                  <a:pt x="1557" y="3227"/>
                </a:cubicBezTo>
                <a:cubicBezTo>
                  <a:pt x="1554" y="3231"/>
                  <a:pt x="1554" y="3231"/>
                  <a:pt x="1554" y="3231"/>
                </a:cubicBezTo>
                <a:cubicBezTo>
                  <a:pt x="1482" y="3247"/>
                  <a:pt x="1482" y="3247"/>
                  <a:pt x="1482" y="3247"/>
                </a:cubicBezTo>
                <a:cubicBezTo>
                  <a:pt x="1482" y="3247"/>
                  <a:pt x="1482" y="3247"/>
                  <a:pt x="1482" y="3247"/>
                </a:cubicBezTo>
                <a:cubicBezTo>
                  <a:pt x="1479" y="3244"/>
                  <a:pt x="1479" y="3244"/>
                  <a:pt x="1479" y="3244"/>
                </a:cubicBezTo>
                <a:close/>
                <a:moveTo>
                  <a:pt x="1508" y="3383"/>
                </a:moveTo>
                <a:cubicBezTo>
                  <a:pt x="1486" y="3273"/>
                  <a:pt x="1486" y="3273"/>
                  <a:pt x="1486" y="3273"/>
                </a:cubicBezTo>
                <a:cubicBezTo>
                  <a:pt x="1486" y="3269"/>
                  <a:pt x="1486" y="3269"/>
                  <a:pt x="1486" y="3269"/>
                </a:cubicBezTo>
                <a:cubicBezTo>
                  <a:pt x="1489" y="3269"/>
                  <a:pt x="1489" y="3269"/>
                  <a:pt x="1489" y="3269"/>
                </a:cubicBezTo>
                <a:cubicBezTo>
                  <a:pt x="1560" y="3250"/>
                  <a:pt x="1560" y="3250"/>
                  <a:pt x="1560" y="3250"/>
                </a:cubicBezTo>
                <a:cubicBezTo>
                  <a:pt x="1563" y="3250"/>
                  <a:pt x="1563" y="3250"/>
                  <a:pt x="1563" y="3250"/>
                </a:cubicBezTo>
                <a:cubicBezTo>
                  <a:pt x="1563" y="3253"/>
                  <a:pt x="1563" y="3253"/>
                  <a:pt x="1563" y="3253"/>
                </a:cubicBezTo>
                <a:cubicBezTo>
                  <a:pt x="1586" y="3363"/>
                  <a:pt x="1586" y="3363"/>
                  <a:pt x="1586" y="3363"/>
                </a:cubicBezTo>
                <a:cubicBezTo>
                  <a:pt x="1586" y="3367"/>
                  <a:pt x="1586" y="3367"/>
                  <a:pt x="1586" y="3367"/>
                </a:cubicBezTo>
                <a:cubicBezTo>
                  <a:pt x="1583" y="3367"/>
                  <a:pt x="1583" y="3367"/>
                  <a:pt x="1583" y="3367"/>
                </a:cubicBezTo>
                <a:cubicBezTo>
                  <a:pt x="1511" y="3386"/>
                  <a:pt x="1511" y="3386"/>
                  <a:pt x="1511" y="3386"/>
                </a:cubicBezTo>
                <a:cubicBezTo>
                  <a:pt x="1508" y="3386"/>
                  <a:pt x="1508" y="3386"/>
                  <a:pt x="1508" y="3386"/>
                </a:cubicBezTo>
                <a:cubicBezTo>
                  <a:pt x="1508" y="3383"/>
                  <a:pt x="1508" y="3383"/>
                  <a:pt x="1508" y="3383"/>
                </a:cubicBezTo>
                <a:close/>
                <a:moveTo>
                  <a:pt x="1547" y="3577"/>
                </a:moveTo>
                <a:cubicBezTo>
                  <a:pt x="1515" y="3412"/>
                  <a:pt x="1515" y="3412"/>
                  <a:pt x="1515" y="3412"/>
                </a:cubicBezTo>
                <a:cubicBezTo>
                  <a:pt x="1515" y="3409"/>
                  <a:pt x="1515" y="3409"/>
                  <a:pt x="1515" y="3409"/>
                </a:cubicBezTo>
                <a:cubicBezTo>
                  <a:pt x="1518" y="3405"/>
                  <a:pt x="1518" y="3405"/>
                  <a:pt x="1518" y="3405"/>
                </a:cubicBezTo>
                <a:cubicBezTo>
                  <a:pt x="1586" y="3389"/>
                  <a:pt x="1586" y="3389"/>
                  <a:pt x="1586" y="3389"/>
                </a:cubicBezTo>
                <a:cubicBezTo>
                  <a:pt x="1589" y="3389"/>
                  <a:pt x="1589" y="3389"/>
                  <a:pt x="1589" y="3389"/>
                </a:cubicBezTo>
                <a:cubicBezTo>
                  <a:pt x="1592" y="3392"/>
                  <a:pt x="1592" y="3392"/>
                  <a:pt x="1592" y="3392"/>
                </a:cubicBezTo>
                <a:cubicBezTo>
                  <a:pt x="1625" y="3558"/>
                  <a:pt x="1625" y="3558"/>
                  <a:pt x="1625" y="3558"/>
                </a:cubicBezTo>
                <a:cubicBezTo>
                  <a:pt x="1625" y="3561"/>
                  <a:pt x="1625" y="3561"/>
                  <a:pt x="1625" y="3561"/>
                </a:cubicBezTo>
                <a:cubicBezTo>
                  <a:pt x="1622" y="3561"/>
                  <a:pt x="1622" y="3561"/>
                  <a:pt x="1622" y="3561"/>
                </a:cubicBezTo>
                <a:cubicBezTo>
                  <a:pt x="1550" y="3580"/>
                  <a:pt x="1550" y="3580"/>
                  <a:pt x="1550" y="3580"/>
                </a:cubicBezTo>
                <a:cubicBezTo>
                  <a:pt x="1550" y="3580"/>
                  <a:pt x="1550" y="3580"/>
                  <a:pt x="1550" y="3580"/>
                </a:cubicBezTo>
                <a:cubicBezTo>
                  <a:pt x="1547" y="3577"/>
                  <a:pt x="1547" y="3577"/>
                  <a:pt x="1547" y="3577"/>
                </a:cubicBezTo>
                <a:close/>
                <a:moveTo>
                  <a:pt x="1165" y="1227"/>
                </a:moveTo>
                <a:cubicBezTo>
                  <a:pt x="1142" y="1127"/>
                  <a:pt x="1142" y="1127"/>
                  <a:pt x="1142" y="1127"/>
                </a:cubicBezTo>
                <a:cubicBezTo>
                  <a:pt x="1142" y="1124"/>
                  <a:pt x="1142" y="1124"/>
                  <a:pt x="1142" y="1124"/>
                </a:cubicBezTo>
                <a:cubicBezTo>
                  <a:pt x="1146" y="1120"/>
                  <a:pt x="1146" y="1120"/>
                  <a:pt x="1146" y="1120"/>
                </a:cubicBezTo>
                <a:cubicBezTo>
                  <a:pt x="1214" y="1111"/>
                  <a:pt x="1214" y="1111"/>
                  <a:pt x="1214" y="1111"/>
                </a:cubicBezTo>
                <a:cubicBezTo>
                  <a:pt x="1217" y="1111"/>
                  <a:pt x="1217" y="1111"/>
                  <a:pt x="1217" y="1111"/>
                </a:cubicBezTo>
                <a:cubicBezTo>
                  <a:pt x="1217" y="1114"/>
                  <a:pt x="1217" y="1114"/>
                  <a:pt x="1217" y="1114"/>
                </a:cubicBezTo>
                <a:cubicBezTo>
                  <a:pt x="1240" y="1214"/>
                  <a:pt x="1240" y="1214"/>
                  <a:pt x="1240" y="1214"/>
                </a:cubicBezTo>
                <a:cubicBezTo>
                  <a:pt x="1240" y="1217"/>
                  <a:pt x="1240" y="1217"/>
                  <a:pt x="1240" y="1217"/>
                </a:cubicBezTo>
                <a:cubicBezTo>
                  <a:pt x="1236" y="1217"/>
                  <a:pt x="1236" y="1217"/>
                  <a:pt x="1236" y="1217"/>
                </a:cubicBezTo>
                <a:cubicBezTo>
                  <a:pt x="1168" y="1230"/>
                  <a:pt x="1168" y="1230"/>
                  <a:pt x="1168" y="1230"/>
                </a:cubicBezTo>
                <a:cubicBezTo>
                  <a:pt x="1165" y="1230"/>
                  <a:pt x="1165" y="1230"/>
                  <a:pt x="1165" y="1230"/>
                </a:cubicBezTo>
                <a:cubicBezTo>
                  <a:pt x="1165" y="1227"/>
                  <a:pt x="1165" y="1227"/>
                  <a:pt x="1165" y="1227"/>
                </a:cubicBezTo>
                <a:close/>
                <a:moveTo>
                  <a:pt x="1191" y="1357"/>
                </a:moveTo>
                <a:cubicBezTo>
                  <a:pt x="1172" y="1253"/>
                  <a:pt x="1172" y="1253"/>
                  <a:pt x="1172" y="1253"/>
                </a:cubicBezTo>
                <a:cubicBezTo>
                  <a:pt x="1168" y="1250"/>
                  <a:pt x="1168" y="1250"/>
                  <a:pt x="1168" y="1250"/>
                </a:cubicBezTo>
                <a:cubicBezTo>
                  <a:pt x="1172" y="1250"/>
                  <a:pt x="1172" y="1250"/>
                  <a:pt x="1172" y="1250"/>
                </a:cubicBezTo>
                <a:cubicBezTo>
                  <a:pt x="1240" y="1240"/>
                  <a:pt x="1240" y="1240"/>
                  <a:pt x="1240" y="1240"/>
                </a:cubicBezTo>
                <a:cubicBezTo>
                  <a:pt x="1243" y="1237"/>
                  <a:pt x="1243" y="1237"/>
                  <a:pt x="1243" y="1237"/>
                </a:cubicBezTo>
                <a:cubicBezTo>
                  <a:pt x="1246" y="1243"/>
                  <a:pt x="1246" y="1243"/>
                  <a:pt x="1246" y="1243"/>
                </a:cubicBezTo>
                <a:cubicBezTo>
                  <a:pt x="1265" y="1344"/>
                  <a:pt x="1265" y="1344"/>
                  <a:pt x="1265" y="1344"/>
                </a:cubicBezTo>
                <a:cubicBezTo>
                  <a:pt x="1265" y="1347"/>
                  <a:pt x="1265" y="1347"/>
                  <a:pt x="1265" y="1347"/>
                </a:cubicBezTo>
                <a:cubicBezTo>
                  <a:pt x="1262" y="1347"/>
                  <a:pt x="1262" y="1347"/>
                  <a:pt x="1262" y="1347"/>
                </a:cubicBezTo>
                <a:cubicBezTo>
                  <a:pt x="1194" y="1360"/>
                  <a:pt x="1194" y="1360"/>
                  <a:pt x="1194" y="1360"/>
                </a:cubicBezTo>
                <a:cubicBezTo>
                  <a:pt x="1191" y="1360"/>
                  <a:pt x="1191" y="1360"/>
                  <a:pt x="1191" y="1360"/>
                </a:cubicBezTo>
                <a:cubicBezTo>
                  <a:pt x="1191" y="1357"/>
                  <a:pt x="1191" y="1357"/>
                  <a:pt x="1191" y="1357"/>
                </a:cubicBezTo>
                <a:close/>
                <a:moveTo>
                  <a:pt x="1217" y="1486"/>
                </a:moveTo>
                <a:cubicBezTo>
                  <a:pt x="1198" y="1382"/>
                  <a:pt x="1198" y="1382"/>
                  <a:pt x="1198" y="1382"/>
                </a:cubicBezTo>
                <a:cubicBezTo>
                  <a:pt x="1198" y="1379"/>
                  <a:pt x="1198" y="1379"/>
                  <a:pt x="1198" y="1379"/>
                </a:cubicBezTo>
                <a:cubicBezTo>
                  <a:pt x="1198" y="1379"/>
                  <a:pt x="1198" y="1379"/>
                  <a:pt x="1198" y="1379"/>
                </a:cubicBezTo>
                <a:cubicBezTo>
                  <a:pt x="1269" y="1366"/>
                  <a:pt x="1269" y="1366"/>
                  <a:pt x="1269" y="1366"/>
                </a:cubicBezTo>
                <a:cubicBezTo>
                  <a:pt x="1272" y="1366"/>
                  <a:pt x="1272" y="1366"/>
                  <a:pt x="1272" y="1366"/>
                </a:cubicBezTo>
                <a:cubicBezTo>
                  <a:pt x="1272" y="1370"/>
                  <a:pt x="1272" y="1370"/>
                  <a:pt x="1272" y="1370"/>
                </a:cubicBezTo>
                <a:cubicBezTo>
                  <a:pt x="1291" y="1473"/>
                  <a:pt x="1291" y="1473"/>
                  <a:pt x="1291" y="1473"/>
                </a:cubicBezTo>
                <a:cubicBezTo>
                  <a:pt x="1291" y="1476"/>
                  <a:pt x="1291" y="1476"/>
                  <a:pt x="1291" y="1476"/>
                </a:cubicBezTo>
                <a:cubicBezTo>
                  <a:pt x="1291" y="1476"/>
                  <a:pt x="1291" y="1476"/>
                  <a:pt x="1291" y="1476"/>
                </a:cubicBezTo>
                <a:cubicBezTo>
                  <a:pt x="1220" y="1489"/>
                  <a:pt x="1220" y="1489"/>
                  <a:pt x="1220" y="1489"/>
                </a:cubicBezTo>
                <a:cubicBezTo>
                  <a:pt x="1217" y="1489"/>
                  <a:pt x="1217" y="1489"/>
                  <a:pt x="1217" y="1489"/>
                </a:cubicBezTo>
                <a:cubicBezTo>
                  <a:pt x="1217" y="1486"/>
                  <a:pt x="1217" y="1486"/>
                  <a:pt x="1217" y="1486"/>
                </a:cubicBezTo>
                <a:close/>
                <a:moveTo>
                  <a:pt x="1243" y="1616"/>
                </a:moveTo>
                <a:cubicBezTo>
                  <a:pt x="1223" y="1512"/>
                  <a:pt x="1223" y="1512"/>
                  <a:pt x="1223" y="1512"/>
                </a:cubicBezTo>
                <a:cubicBezTo>
                  <a:pt x="1223" y="1509"/>
                  <a:pt x="1223" y="1509"/>
                  <a:pt x="1223" y="1509"/>
                </a:cubicBezTo>
                <a:cubicBezTo>
                  <a:pt x="1227" y="1509"/>
                  <a:pt x="1227" y="1509"/>
                  <a:pt x="1227" y="1509"/>
                </a:cubicBezTo>
                <a:cubicBezTo>
                  <a:pt x="1295" y="1496"/>
                  <a:pt x="1295" y="1496"/>
                  <a:pt x="1295" y="1496"/>
                </a:cubicBezTo>
                <a:cubicBezTo>
                  <a:pt x="1298" y="1496"/>
                  <a:pt x="1298" y="1496"/>
                  <a:pt x="1298" y="1496"/>
                </a:cubicBezTo>
                <a:cubicBezTo>
                  <a:pt x="1298" y="1499"/>
                  <a:pt x="1298" y="1499"/>
                  <a:pt x="1298" y="1499"/>
                </a:cubicBezTo>
                <a:cubicBezTo>
                  <a:pt x="1320" y="1603"/>
                  <a:pt x="1320" y="1603"/>
                  <a:pt x="1320" y="1603"/>
                </a:cubicBezTo>
                <a:cubicBezTo>
                  <a:pt x="1320" y="1606"/>
                  <a:pt x="1320" y="1606"/>
                  <a:pt x="1320" y="1606"/>
                </a:cubicBezTo>
                <a:cubicBezTo>
                  <a:pt x="1317" y="1606"/>
                  <a:pt x="1317" y="1606"/>
                  <a:pt x="1317" y="1606"/>
                </a:cubicBezTo>
                <a:cubicBezTo>
                  <a:pt x="1246" y="1619"/>
                  <a:pt x="1246" y="1619"/>
                  <a:pt x="1246" y="1619"/>
                </a:cubicBezTo>
                <a:cubicBezTo>
                  <a:pt x="1246" y="1619"/>
                  <a:pt x="1246" y="1619"/>
                  <a:pt x="1246" y="1619"/>
                </a:cubicBezTo>
                <a:cubicBezTo>
                  <a:pt x="1243" y="1616"/>
                  <a:pt x="1243" y="1616"/>
                  <a:pt x="1243" y="1616"/>
                </a:cubicBezTo>
                <a:close/>
                <a:moveTo>
                  <a:pt x="1272" y="1745"/>
                </a:moveTo>
                <a:cubicBezTo>
                  <a:pt x="1249" y="1641"/>
                  <a:pt x="1249" y="1641"/>
                  <a:pt x="1249" y="1641"/>
                </a:cubicBezTo>
                <a:cubicBezTo>
                  <a:pt x="1249" y="1638"/>
                  <a:pt x="1249" y="1638"/>
                  <a:pt x="1249" y="1638"/>
                </a:cubicBezTo>
                <a:cubicBezTo>
                  <a:pt x="1253" y="1638"/>
                  <a:pt x="1253" y="1638"/>
                  <a:pt x="1253" y="1638"/>
                </a:cubicBezTo>
                <a:cubicBezTo>
                  <a:pt x="1320" y="1625"/>
                  <a:pt x="1320" y="1625"/>
                  <a:pt x="1320" y="1625"/>
                </a:cubicBezTo>
                <a:cubicBezTo>
                  <a:pt x="1324" y="1625"/>
                  <a:pt x="1324" y="1625"/>
                  <a:pt x="1324" y="1625"/>
                </a:cubicBezTo>
                <a:cubicBezTo>
                  <a:pt x="1324" y="1628"/>
                  <a:pt x="1324" y="1628"/>
                  <a:pt x="1324" y="1628"/>
                </a:cubicBezTo>
                <a:cubicBezTo>
                  <a:pt x="1346" y="1732"/>
                  <a:pt x="1346" y="1732"/>
                  <a:pt x="1346" y="1732"/>
                </a:cubicBezTo>
                <a:cubicBezTo>
                  <a:pt x="1346" y="1735"/>
                  <a:pt x="1346" y="1735"/>
                  <a:pt x="1346" y="1735"/>
                </a:cubicBezTo>
                <a:cubicBezTo>
                  <a:pt x="1343" y="1735"/>
                  <a:pt x="1343" y="1735"/>
                  <a:pt x="1343" y="1735"/>
                </a:cubicBezTo>
                <a:cubicBezTo>
                  <a:pt x="1275" y="1748"/>
                  <a:pt x="1275" y="1748"/>
                  <a:pt x="1275" y="1748"/>
                </a:cubicBezTo>
                <a:cubicBezTo>
                  <a:pt x="1272" y="1748"/>
                  <a:pt x="1272" y="1748"/>
                  <a:pt x="1272" y="1748"/>
                </a:cubicBezTo>
                <a:cubicBezTo>
                  <a:pt x="1272" y="1745"/>
                  <a:pt x="1272" y="1745"/>
                  <a:pt x="1272" y="1745"/>
                </a:cubicBezTo>
                <a:close/>
                <a:moveTo>
                  <a:pt x="1298" y="1878"/>
                </a:moveTo>
                <a:cubicBezTo>
                  <a:pt x="1275" y="1774"/>
                  <a:pt x="1275" y="1774"/>
                  <a:pt x="1275" y="1774"/>
                </a:cubicBezTo>
                <a:cubicBezTo>
                  <a:pt x="1275" y="1771"/>
                  <a:pt x="1275" y="1771"/>
                  <a:pt x="1275" y="1771"/>
                </a:cubicBezTo>
                <a:cubicBezTo>
                  <a:pt x="1278" y="1768"/>
                  <a:pt x="1278" y="1768"/>
                  <a:pt x="1278" y="1768"/>
                </a:cubicBezTo>
                <a:cubicBezTo>
                  <a:pt x="1350" y="1755"/>
                  <a:pt x="1350" y="1755"/>
                  <a:pt x="1350" y="1755"/>
                </a:cubicBezTo>
                <a:cubicBezTo>
                  <a:pt x="1350" y="1755"/>
                  <a:pt x="1350" y="1755"/>
                  <a:pt x="1350" y="1755"/>
                </a:cubicBezTo>
                <a:cubicBezTo>
                  <a:pt x="1353" y="1758"/>
                  <a:pt x="1353" y="1758"/>
                  <a:pt x="1353" y="1758"/>
                </a:cubicBezTo>
                <a:cubicBezTo>
                  <a:pt x="1372" y="1861"/>
                  <a:pt x="1372" y="1861"/>
                  <a:pt x="1372" y="1861"/>
                </a:cubicBezTo>
                <a:cubicBezTo>
                  <a:pt x="1372" y="1865"/>
                  <a:pt x="1372" y="1865"/>
                  <a:pt x="1372" y="1865"/>
                </a:cubicBezTo>
                <a:cubicBezTo>
                  <a:pt x="1372" y="1868"/>
                  <a:pt x="1372" y="1868"/>
                  <a:pt x="1372" y="1868"/>
                </a:cubicBezTo>
                <a:cubicBezTo>
                  <a:pt x="1301" y="1881"/>
                  <a:pt x="1301" y="1881"/>
                  <a:pt x="1301" y="1881"/>
                </a:cubicBezTo>
                <a:cubicBezTo>
                  <a:pt x="1298" y="1881"/>
                  <a:pt x="1298" y="1881"/>
                  <a:pt x="1298" y="1881"/>
                </a:cubicBezTo>
                <a:cubicBezTo>
                  <a:pt x="1298" y="1878"/>
                  <a:pt x="1298" y="1878"/>
                  <a:pt x="1298" y="1878"/>
                </a:cubicBezTo>
                <a:close/>
                <a:moveTo>
                  <a:pt x="1324" y="2007"/>
                </a:moveTo>
                <a:cubicBezTo>
                  <a:pt x="1304" y="1904"/>
                  <a:pt x="1304" y="1904"/>
                  <a:pt x="1304" y="1904"/>
                </a:cubicBezTo>
                <a:cubicBezTo>
                  <a:pt x="1304" y="1900"/>
                  <a:pt x="1304" y="1900"/>
                  <a:pt x="1304" y="1900"/>
                </a:cubicBezTo>
                <a:cubicBezTo>
                  <a:pt x="1308" y="1900"/>
                  <a:pt x="1308" y="1900"/>
                  <a:pt x="1308" y="1900"/>
                </a:cubicBezTo>
                <a:cubicBezTo>
                  <a:pt x="1376" y="1887"/>
                  <a:pt x="1376" y="1887"/>
                  <a:pt x="1376" y="1887"/>
                </a:cubicBezTo>
                <a:cubicBezTo>
                  <a:pt x="1379" y="1887"/>
                  <a:pt x="1379" y="1887"/>
                  <a:pt x="1379" y="1887"/>
                </a:cubicBezTo>
                <a:cubicBezTo>
                  <a:pt x="1379" y="1891"/>
                  <a:pt x="1379" y="1891"/>
                  <a:pt x="1379" y="1891"/>
                </a:cubicBezTo>
                <a:cubicBezTo>
                  <a:pt x="1401" y="1994"/>
                  <a:pt x="1401" y="1994"/>
                  <a:pt x="1401" y="1994"/>
                </a:cubicBezTo>
                <a:cubicBezTo>
                  <a:pt x="1401" y="1997"/>
                  <a:pt x="1401" y="1997"/>
                  <a:pt x="1401" y="1997"/>
                </a:cubicBezTo>
                <a:cubicBezTo>
                  <a:pt x="1398" y="1997"/>
                  <a:pt x="1398" y="1997"/>
                  <a:pt x="1398" y="1997"/>
                </a:cubicBezTo>
                <a:cubicBezTo>
                  <a:pt x="1327" y="2010"/>
                  <a:pt x="1327" y="2010"/>
                  <a:pt x="1327" y="2010"/>
                </a:cubicBezTo>
                <a:cubicBezTo>
                  <a:pt x="1327" y="2014"/>
                  <a:pt x="1327" y="2014"/>
                  <a:pt x="1327" y="2014"/>
                </a:cubicBezTo>
                <a:cubicBezTo>
                  <a:pt x="1324" y="2007"/>
                  <a:pt x="1324" y="2007"/>
                  <a:pt x="1324" y="2007"/>
                </a:cubicBezTo>
                <a:close/>
                <a:moveTo>
                  <a:pt x="1353" y="2140"/>
                </a:moveTo>
                <a:cubicBezTo>
                  <a:pt x="1330" y="2036"/>
                  <a:pt x="1330" y="2036"/>
                  <a:pt x="1330" y="2036"/>
                </a:cubicBezTo>
                <a:cubicBezTo>
                  <a:pt x="1330" y="2033"/>
                  <a:pt x="1330" y="2033"/>
                  <a:pt x="1330" y="2033"/>
                </a:cubicBezTo>
                <a:cubicBezTo>
                  <a:pt x="1333" y="2033"/>
                  <a:pt x="1333" y="2033"/>
                  <a:pt x="1333" y="2033"/>
                </a:cubicBezTo>
                <a:cubicBezTo>
                  <a:pt x="1401" y="2017"/>
                  <a:pt x="1401" y="2017"/>
                  <a:pt x="1401" y="2017"/>
                </a:cubicBezTo>
                <a:cubicBezTo>
                  <a:pt x="1405" y="2017"/>
                  <a:pt x="1405" y="2017"/>
                  <a:pt x="1405" y="2017"/>
                </a:cubicBezTo>
                <a:cubicBezTo>
                  <a:pt x="1405" y="2020"/>
                  <a:pt x="1405" y="2020"/>
                  <a:pt x="1405" y="2020"/>
                </a:cubicBezTo>
                <a:cubicBezTo>
                  <a:pt x="1427" y="2124"/>
                  <a:pt x="1427" y="2124"/>
                  <a:pt x="1427" y="2124"/>
                </a:cubicBezTo>
                <a:cubicBezTo>
                  <a:pt x="1427" y="2130"/>
                  <a:pt x="1427" y="2130"/>
                  <a:pt x="1427" y="2130"/>
                </a:cubicBezTo>
                <a:cubicBezTo>
                  <a:pt x="1424" y="2130"/>
                  <a:pt x="1424" y="2130"/>
                  <a:pt x="1424" y="2130"/>
                </a:cubicBezTo>
                <a:cubicBezTo>
                  <a:pt x="1356" y="2143"/>
                  <a:pt x="1356" y="2143"/>
                  <a:pt x="1356" y="2143"/>
                </a:cubicBezTo>
                <a:cubicBezTo>
                  <a:pt x="1353" y="2143"/>
                  <a:pt x="1353" y="2143"/>
                  <a:pt x="1353" y="2143"/>
                </a:cubicBezTo>
                <a:cubicBezTo>
                  <a:pt x="1353" y="2140"/>
                  <a:pt x="1353" y="2140"/>
                  <a:pt x="1353" y="2140"/>
                </a:cubicBezTo>
                <a:close/>
                <a:moveTo>
                  <a:pt x="1379" y="2273"/>
                </a:moveTo>
                <a:cubicBezTo>
                  <a:pt x="1359" y="2169"/>
                  <a:pt x="1359" y="2169"/>
                  <a:pt x="1359" y="2169"/>
                </a:cubicBezTo>
                <a:cubicBezTo>
                  <a:pt x="1356" y="2166"/>
                  <a:pt x="1356" y="2166"/>
                  <a:pt x="1356" y="2166"/>
                </a:cubicBezTo>
                <a:cubicBezTo>
                  <a:pt x="1359" y="2166"/>
                  <a:pt x="1359" y="2166"/>
                  <a:pt x="1359" y="2166"/>
                </a:cubicBezTo>
                <a:cubicBezTo>
                  <a:pt x="1431" y="2150"/>
                  <a:pt x="1431" y="2150"/>
                  <a:pt x="1431" y="2150"/>
                </a:cubicBezTo>
                <a:cubicBezTo>
                  <a:pt x="1434" y="2150"/>
                  <a:pt x="1434" y="2150"/>
                  <a:pt x="1434" y="2150"/>
                </a:cubicBezTo>
                <a:cubicBezTo>
                  <a:pt x="1434" y="2153"/>
                  <a:pt x="1434" y="2153"/>
                  <a:pt x="1434" y="2153"/>
                </a:cubicBezTo>
                <a:cubicBezTo>
                  <a:pt x="1453" y="2256"/>
                  <a:pt x="1453" y="2256"/>
                  <a:pt x="1453" y="2256"/>
                </a:cubicBezTo>
                <a:cubicBezTo>
                  <a:pt x="1456" y="2263"/>
                  <a:pt x="1456" y="2263"/>
                  <a:pt x="1456" y="2263"/>
                </a:cubicBezTo>
                <a:cubicBezTo>
                  <a:pt x="1453" y="2263"/>
                  <a:pt x="1453" y="2263"/>
                  <a:pt x="1453" y="2263"/>
                </a:cubicBezTo>
                <a:cubicBezTo>
                  <a:pt x="1382" y="2276"/>
                  <a:pt x="1382" y="2276"/>
                  <a:pt x="1382" y="2276"/>
                </a:cubicBezTo>
                <a:cubicBezTo>
                  <a:pt x="1382" y="2276"/>
                  <a:pt x="1382" y="2276"/>
                  <a:pt x="1382" y="2276"/>
                </a:cubicBezTo>
                <a:cubicBezTo>
                  <a:pt x="1379" y="2273"/>
                  <a:pt x="1379" y="2273"/>
                  <a:pt x="1379" y="2273"/>
                </a:cubicBezTo>
                <a:close/>
                <a:moveTo>
                  <a:pt x="1408" y="2405"/>
                </a:moveTo>
                <a:cubicBezTo>
                  <a:pt x="1385" y="2302"/>
                  <a:pt x="1385" y="2302"/>
                  <a:pt x="1385" y="2302"/>
                </a:cubicBezTo>
                <a:cubicBezTo>
                  <a:pt x="1385" y="2298"/>
                  <a:pt x="1385" y="2298"/>
                  <a:pt x="1385" y="2298"/>
                </a:cubicBezTo>
                <a:cubicBezTo>
                  <a:pt x="1388" y="2298"/>
                  <a:pt x="1388" y="2298"/>
                  <a:pt x="1388" y="2298"/>
                </a:cubicBezTo>
                <a:cubicBezTo>
                  <a:pt x="1456" y="2282"/>
                  <a:pt x="1456" y="2282"/>
                  <a:pt x="1456" y="2282"/>
                </a:cubicBezTo>
                <a:cubicBezTo>
                  <a:pt x="1460" y="2282"/>
                  <a:pt x="1460" y="2282"/>
                  <a:pt x="1460" y="2282"/>
                </a:cubicBezTo>
                <a:cubicBezTo>
                  <a:pt x="1460" y="2286"/>
                  <a:pt x="1460" y="2286"/>
                  <a:pt x="1460" y="2286"/>
                </a:cubicBezTo>
                <a:cubicBezTo>
                  <a:pt x="1482" y="2389"/>
                  <a:pt x="1482" y="2389"/>
                  <a:pt x="1482" y="2389"/>
                </a:cubicBezTo>
                <a:cubicBezTo>
                  <a:pt x="1482" y="2396"/>
                  <a:pt x="1482" y="2396"/>
                  <a:pt x="1482" y="2396"/>
                </a:cubicBezTo>
                <a:cubicBezTo>
                  <a:pt x="1479" y="2396"/>
                  <a:pt x="1479" y="2396"/>
                  <a:pt x="1479" y="2396"/>
                </a:cubicBezTo>
                <a:cubicBezTo>
                  <a:pt x="1411" y="2409"/>
                  <a:pt x="1411" y="2409"/>
                  <a:pt x="1411" y="2409"/>
                </a:cubicBezTo>
                <a:cubicBezTo>
                  <a:pt x="1408" y="2412"/>
                  <a:pt x="1408" y="2412"/>
                  <a:pt x="1408" y="2412"/>
                </a:cubicBezTo>
                <a:cubicBezTo>
                  <a:pt x="1408" y="2405"/>
                  <a:pt x="1408" y="2405"/>
                  <a:pt x="1408" y="2405"/>
                </a:cubicBezTo>
                <a:close/>
                <a:moveTo>
                  <a:pt x="1434" y="2541"/>
                </a:moveTo>
                <a:cubicBezTo>
                  <a:pt x="1414" y="2434"/>
                  <a:pt x="1414" y="2434"/>
                  <a:pt x="1414" y="2434"/>
                </a:cubicBezTo>
                <a:cubicBezTo>
                  <a:pt x="1411" y="2431"/>
                  <a:pt x="1411" y="2431"/>
                  <a:pt x="1411" y="2431"/>
                </a:cubicBezTo>
                <a:cubicBezTo>
                  <a:pt x="1414" y="2431"/>
                  <a:pt x="1414" y="2431"/>
                  <a:pt x="1414" y="2431"/>
                </a:cubicBezTo>
                <a:cubicBezTo>
                  <a:pt x="1486" y="2415"/>
                  <a:pt x="1486" y="2415"/>
                  <a:pt x="1486" y="2415"/>
                </a:cubicBezTo>
                <a:cubicBezTo>
                  <a:pt x="1489" y="2415"/>
                  <a:pt x="1489" y="2415"/>
                  <a:pt x="1489" y="2415"/>
                </a:cubicBezTo>
                <a:cubicBezTo>
                  <a:pt x="1489" y="2418"/>
                  <a:pt x="1489" y="2418"/>
                  <a:pt x="1489" y="2418"/>
                </a:cubicBezTo>
                <a:cubicBezTo>
                  <a:pt x="1511" y="2525"/>
                  <a:pt x="1511" y="2525"/>
                  <a:pt x="1511" y="2525"/>
                </a:cubicBezTo>
                <a:cubicBezTo>
                  <a:pt x="1511" y="2528"/>
                  <a:pt x="1511" y="2528"/>
                  <a:pt x="1511" y="2528"/>
                </a:cubicBezTo>
                <a:cubicBezTo>
                  <a:pt x="1508" y="2528"/>
                  <a:pt x="1508" y="2528"/>
                  <a:pt x="1508" y="2528"/>
                </a:cubicBezTo>
                <a:cubicBezTo>
                  <a:pt x="1437" y="2544"/>
                  <a:pt x="1437" y="2544"/>
                  <a:pt x="1437" y="2544"/>
                </a:cubicBezTo>
                <a:cubicBezTo>
                  <a:pt x="1437" y="2544"/>
                  <a:pt x="1437" y="2544"/>
                  <a:pt x="1437" y="2544"/>
                </a:cubicBezTo>
                <a:cubicBezTo>
                  <a:pt x="1434" y="2541"/>
                  <a:pt x="1434" y="2541"/>
                  <a:pt x="1434" y="2541"/>
                </a:cubicBezTo>
                <a:close/>
                <a:moveTo>
                  <a:pt x="1463" y="2677"/>
                </a:moveTo>
                <a:cubicBezTo>
                  <a:pt x="1440" y="2570"/>
                  <a:pt x="1440" y="2570"/>
                  <a:pt x="1440" y="2570"/>
                </a:cubicBezTo>
                <a:cubicBezTo>
                  <a:pt x="1440" y="2567"/>
                  <a:pt x="1440" y="2567"/>
                  <a:pt x="1440" y="2567"/>
                </a:cubicBezTo>
                <a:cubicBezTo>
                  <a:pt x="1443" y="2564"/>
                  <a:pt x="1443" y="2564"/>
                  <a:pt x="1443" y="2564"/>
                </a:cubicBezTo>
                <a:cubicBezTo>
                  <a:pt x="1511" y="2551"/>
                  <a:pt x="1511" y="2551"/>
                  <a:pt x="1511" y="2551"/>
                </a:cubicBezTo>
                <a:cubicBezTo>
                  <a:pt x="1515" y="2551"/>
                  <a:pt x="1515" y="2551"/>
                  <a:pt x="1515" y="2551"/>
                </a:cubicBezTo>
                <a:cubicBezTo>
                  <a:pt x="1515" y="2554"/>
                  <a:pt x="1515" y="2554"/>
                  <a:pt x="1515" y="2554"/>
                </a:cubicBezTo>
                <a:cubicBezTo>
                  <a:pt x="1537" y="2658"/>
                  <a:pt x="1537" y="2658"/>
                  <a:pt x="1537" y="2658"/>
                </a:cubicBezTo>
                <a:cubicBezTo>
                  <a:pt x="1537" y="2661"/>
                  <a:pt x="1537" y="2661"/>
                  <a:pt x="1537" y="2661"/>
                </a:cubicBezTo>
                <a:cubicBezTo>
                  <a:pt x="1534" y="2664"/>
                  <a:pt x="1534" y="2664"/>
                  <a:pt x="1534" y="2664"/>
                </a:cubicBezTo>
                <a:cubicBezTo>
                  <a:pt x="1466" y="2680"/>
                  <a:pt x="1466" y="2680"/>
                  <a:pt x="1466" y="2680"/>
                </a:cubicBezTo>
                <a:cubicBezTo>
                  <a:pt x="1463" y="2680"/>
                  <a:pt x="1463" y="2680"/>
                  <a:pt x="1463" y="2680"/>
                </a:cubicBezTo>
                <a:cubicBezTo>
                  <a:pt x="1463" y="2677"/>
                  <a:pt x="1463" y="2677"/>
                  <a:pt x="1463" y="2677"/>
                </a:cubicBezTo>
                <a:close/>
                <a:moveTo>
                  <a:pt x="1489" y="2810"/>
                </a:moveTo>
                <a:cubicBezTo>
                  <a:pt x="1469" y="2703"/>
                  <a:pt x="1469" y="2703"/>
                  <a:pt x="1469" y="2703"/>
                </a:cubicBezTo>
                <a:cubicBezTo>
                  <a:pt x="1466" y="2700"/>
                  <a:pt x="1466" y="2700"/>
                  <a:pt x="1466" y="2700"/>
                </a:cubicBezTo>
                <a:cubicBezTo>
                  <a:pt x="1469" y="2700"/>
                  <a:pt x="1469" y="2700"/>
                  <a:pt x="1469" y="2700"/>
                </a:cubicBezTo>
                <a:cubicBezTo>
                  <a:pt x="1541" y="2684"/>
                  <a:pt x="1541" y="2684"/>
                  <a:pt x="1541" y="2684"/>
                </a:cubicBezTo>
                <a:cubicBezTo>
                  <a:pt x="1544" y="2684"/>
                  <a:pt x="1544" y="2684"/>
                  <a:pt x="1544" y="2684"/>
                </a:cubicBezTo>
                <a:cubicBezTo>
                  <a:pt x="1544" y="2687"/>
                  <a:pt x="1544" y="2687"/>
                  <a:pt x="1544" y="2687"/>
                </a:cubicBezTo>
                <a:cubicBezTo>
                  <a:pt x="1566" y="2794"/>
                  <a:pt x="1566" y="2794"/>
                  <a:pt x="1566" y="2794"/>
                </a:cubicBezTo>
                <a:cubicBezTo>
                  <a:pt x="1566" y="2797"/>
                  <a:pt x="1566" y="2797"/>
                  <a:pt x="1566" y="2797"/>
                </a:cubicBezTo>
                <a:cubicBezTo>
                  <a:pt x="1563" y="2797"/>
                  <a:pt x="1563" y="2797"/>
                  <a:pt x="1563" y="2797"/>
                </a:cubicBezTo>
                <a:cubicBezTo>
                  <a:pt x="1492" y="2813"/>
                  <a:pt x="1492" y="2813"/>
                  <a:pt x="1492" y="2813"/>
                </a:cubicBezTo>
                <a:cubicBezTo>
                  <a:pt x="1492" y="2816"/>
                  <a:pt x="1492" y="2816"/>
                  <a:pt x="1492" y="2816"/>
                </a:cubicBezTo>
                <a:cubicBezTo>
                  <a:pt x="1489" y="2810"/>
                  <a:pt x="1489" y="2810"/>
                  <a:pt x="1489" y="2810"/>
                </a:cubicBezTo>
                <a:close/>
                <a:moveTo>
                  <a:pt x="1518" y="2946"/>
                </a:moveTo>
                <a:cubicBezTo>
                  <a:pt x="1495" y="2839"/>
                  <a:pt x="1495" y="2839"/>
                  <a:pt x="1495" y="2839"/>
                </a:cubicBezTo>
                <a:cubicBezTo>
                  <a:pt x="1495" y="2836"/>
                  <a:pt x="1495" y="2836"/>
                  <a:pt x="1495" y="2836"/>
                </a:cubicBezTo>
                <a:cubicBezTo>
                  <a:pt x="1499" y="2836"/>
                  <a:pt x="1499" y="2836"/>
                  <a:pt x="1499" y="2836"/>
                </a:cubicBezTo>
                <a:cubicBezTo>
                  <a:pt x="1570" y="2820"/>
                  <a:pt x="1570" y="2820"/>
                  <a:pt x="1570" y="2820"/>
                </a:cubicBezTo>
                <a:cubicBezTo>
                  <a:pt x="1570" y="2820"/>
                  <a:pt x="1570" y="2820"/>
                  <a:pt x="1570" y="2820"/>
                </a:cubicBezTo>
                <a:cubicBezTo>
                  <a:pt x="1570" y="2823"/>
                  <a:pt x="1570" y="2823"/>
                  <a:pt x="1570" y="2823"/>
                </a:cubicBezTo>
                <a:cubicBezTo>
                  <a:pt x="1592" y="2930"/>
                  <a:pt x="1592" y="2930"/>
                  <a:pt x="1592" y="2930"/>
                </a:cubicBezTo>
                <a:cubicBezTo>
                  <a:pt x="1596" y="2933"/>
                  <a:pt x="1596" y="2933"/>
                  <a:pt x="1596" y="2933"/>
                </a:cubicBezTo>
                <a:cubicBezTo>
                  <a:pt x="1592" y="2933"/>
                  <a:pt x="1592" y="2933"/>
                  <a:pt x="1592" y="2933"/>
                </a:cubicBezTo>
                <a:cubicBezTo>
                  <a:pt x="1521" y="2949"/>
                  <a:pt x="1521" y="2949"/>
                  <a:pt x="1521" y="2949"/>
                </a:cubicBezTo>
                <a:cubicBezTo>
                  <a:pt x="1518" y="2949"/>
                  <a:pt x="1518" y="2949"/>
                  <a:pt x="1518" y="2949"/>
                </a:cubicBezTo>
                <a:cubicBezTo>
                  <a:pt x="1518" y="2946"/>
                  <a:pt x="1518" y="2946"/>
                  <a:pt x="1518" y="2946"/>
                </a:cubicBezTo>
                <a:close/>
                <a:moveTo>
                  <a:pt x="1547" y="3085"/>
                </a:moveTo>
                <a:cubicBezTo>
                  <a:pt x="1524" y="2975"/>
                  <a:pt x="1524" y="2975"/>
                  <a:pt x="1524" y="2975"/>
                </a:cubicBezTo>
                <a:cubicBezTo>
                  <a:pt x="1524" y="2972"/>
                  <a:pt x="1524" y="2972"/>
                  <a:pt x="1524" y="2972"/>
                </a:cubicBezTo>
                <a:cubicBezTo>
                  <a:pt x="1524" y="2972"/>
                  <a:pt x="1524" y="2972"/>
                  <a:pt x="1524" y="2972"/>
                </a:cubicBezTo>
                <a:cubicBezTo>
                  <a:pt x="1596" y="2955"/>
                  <a:pt x="1596" y="2955"/>
                  <a:pt x="1596" y="2955"/>
                </a:cubicBezTo>
                <a:cubicBezTo>
                  <a:pt x="1599" y="2952"/>
                  <a:pt x="1599" y="2952"/>
                  <a:pt x="1599" y="2952"/>
                </a:cubicBezTo>
                <a:cubicBezTo>
                  <a:pt x="1599" y="2959"/>
                  <a:pt x="1599" y="2959"/>
                  <a:pt x="1599" y="2959"/>
                </a:cubicBezTo>
                <a:cubicBezTo>
                  <a:pt x="1622" y="3066"/>
                  <a:pt x="1622" y="3066"/>
                  <a:pt x="1622" y="3066"/>
                </a:cubicBezTo>
                <a:cubicBezTo>
                  <a:pt x="1622" y="3069"/>
                  <a:pt x="1622" y="3069"/>
                  <a:pt x="1622" y="3069"/>
                </a:cubicBezTo>
                <a:cubicBezTo>
                  <a:pt x="1618" y="3069"/>
                  <a:pt x="1618" y="3069"/>
                  <a:pt x="1618" y="3069"/>
                </a:cubicBezTo>
                <a:cubicBezTo>
                  <a:pt x="1550" y="3085"/>
                  <a:pt x="1550" y="3085"/>
                  <a:pt x="1550" y="3085"/>
                </a:cubicBezTo>
                <a:cubicBezTo>
                  <a:pt x="1547" y="3088"/>
                  <a:pt x="1547" y="3088"/>
                  <a:pt x="1547" y="3088"/>
                </a:cubicBezTo>
                <a:cubicBezTo>
                  <a:pt x="1547" y="3085"/>
                  <a:pt x="1547" y="3085"/>
                  <a:pt x="1547" y="3085"/>
                </a:cubicBezTo>
                <a:close/>
                <a:moveTo>
                  <a:pt x="1573" y="3221"/>
                </a:moveTo>
                <a:cubicBezTo>
                  <a:pt x="1554" y="3111"/>
                  <a:pt x="1554" y="3111"/>
                  <a:pt x="1554" y="3111"/>
                </a:cubicBezTo>
                <a:cubicBezTo>
                  <a:pt x="1550" y="3108"/>
                  <a:pt x="1550" y="3108"/>
                  <a:pt x="1550" y="3108"/>
                </a:cubicBezTo>
                <a:cubicBezTo>
                  <a:pt x="1554" y="3108"/>
                  <a:pt x="1554" y="3108"/>
                  <a:pt x="1554" y="3108"/>
                </a:cubicBezTo>
                <a:cubicBezTo>
                  <a:pt x="1625" y="3091"/>
                  <a:pt x="1625" y="3091"/>
                  <a:pt x="1625" y="3091"/>
                </a:cubicBezTo>
                <a:cubicBezTo>
                  <a:pt x="1628" y="3091"/>
                  <a:pt x="1628" y="3091"/>
                  <a:pt x="1628" y="3091"/>
                </a:cubicBezTo>
                <a:cubicBezTo>
                  <a:pt x="1628" y="3095"/>
                  <a:pt x="1628" y="3095"/>
                  <a:pt x="1628" y="3095"/>
                </a:cubicBezTo>
                <a:cubicBezTo>
                  <a:pt x="1651" y="3201"/>
                  <a:pt x="1651" y="3201"/>
                  <a:pt x="1651" y="3201"/>
                </a:cubicBezTo>
                <a:cubicBezTo>
                  <a:pt x="1651" y="3205"/>
                  <a:pt x="1651" y="3205"/>
                  <a:pt x="1651" y="3205"/>
                </a:cubicBezTo>
                <a:cubicBezTo>
                  <a:pt x="1647" y="3205"/>
                  <a:pt x="1647" y="3205"/>
                  <a:pt x="1647" y="3205"/>
                </a:cubicBezTo>
                <a:cubicBezTo>
                  <a:pt x="1576" y="3224"/>
                  <a:pt x="1576" y="3224"/>
                  <a:pt x="1576" y="3224"/>
                </a:cubicBezTo>
                <a:cubicBezTo>
                  <a:pt x="1576" y="3224"/>
                  <a:pt x="1576" y="3224"/>
                  <a:pt x="1576" y="3224"/>
                </a:cubicBezTo>
                <a:cubicBezTo>
                  <a:pt x="1573" y="3221"/>
                  <a:pt x="1573" y="3221"/>
                  <a:pt x="1573" y="3221"/>
                </a:cubicBezTo>
                <a:close/>
                <a:moveTo>
                  <a:pt x="1602" y="3357"/>
                </a:moveTo>
                <a:cubicBezTo>
                  <a:pt x="1579" y="3250"/>
                  <a:pt x="1579" y="3250"/>
                  <a:pt x="1579" y="3250"/>
                </a:cubicBezTo>
                <a:cubicBezTo>
                  <a:pt x="1579" y="3247"/>
                  <a:pt x="1579" y="3247"/>
                  <a:pt x="1579" y="3247"/>
                </a:cubicBezTo>
                <a:cubicBezTo>
                  <a:pt x="1583" y="3244"/>
                  <a:pt x="1583" y="3244"/>
                  <a:pt x="1583" y="3244"/>
                </a:cubicBezTo>
                <a:cubicBezTo>
                  <a:pt x="1654" y="3227"/>
                  <a:pt x="1654" y="3227"/>
                  <a:pt x="1654" y="3227"/>
                </a:cubicBezTo>
                <a:cubicBezTo>
                  <a:pt x="1654" y="3227"/>
                  <a:pt x="1654" y="3227"/>
                  <a:pt x="1654" y="3227"/>
                </a:cubicBezTo>
                <a:cubicBezTo>
                  <a:pt x="1657" y="3231"/>
                  <a:pt x="1657" y="3231"/>
                  <a:pt x="1657" y="3231"/>
                </a:cubicBezTo>
                <a:cubicBezTo>
                  <a:pt x="1680" y="3337"/>
                  <a:pt x="1680" y="3337"/>
                  <a:pt x="1680" y="3337"/>
                </a:cubicBezTo>
                <a:cubicBezTo>
                  <a:pt x="1680" y="3344"/>
                  <a:pt x="1680" y="3344"/>
                  <a:pt x="1680" y="3344"/>
                </a:cubicBezTo>
                <a:cubicBezTo>
                  <a:pt x="1677" y="3344"/>
                  <a:pt x="1677" y="3344"/>
                  <a:pt x="1677" y="3344"/>
                </a:cubicBezTo>
                <a:cubicBezTo>
                  <a:pt x="1605" y="3360"/>
                  <a:pt x="1605" y="3360"/>
                  <a:pt x="1605" y="3360"/>
                </a:cubicBezTo>
                <a:cubicBezTo>
                  <a:pt x="1602" y="3363"/>
                  <a:pt x="1602" y="3363"/>
                  <a:pt x="1602" y="3363"/>
                </a:cubicBezTo>
                <a:cubicBezTo>
                  <a:pt x="1602" y="3357"/>
                  <a:pt x="1602" y="3357"/>
                  <a:pt x="1602" y="3357"/>
                </a:cubicBezTo>
                <a:close/>
                <a:moveTo>
                  <a:pt x="1641" y="3551"/>
                </a:moveTo>
                <a:cubicBezTo>
                  <a:pt x="1609" y="3386"/>
                  <a:pt x="1609" y="3386"/>
                  <a:pt x="1609" y="3386"/>
                </a:cubicBezTo>
                <a:cubicBezTo>
                  <a:pt x="1609" y="3383"/>
                  <a:pt x="1609" y="3383"/>
                  <a:pt x="1609" y="3383"/>
                </a:cubicBezTo>
                <a:cubicBezTo>
                  <a:pt x="1612" y="3383"/>
                  <a:pt x="1612" y="3383"/>
                  <a:pt x="1612" y="3383"/>
                </a:cubicBezTo>
                <a:cubicBezTo>
                  <a:pt x="1680" y="3363"/>
                  <a:pt x="1680" y="3363"/>
                  <a:pt x="1680" y="3363"/>
                </a:cubicBezTo>
                <a:cubicBezTo>
                  <a:pt x="1683" y="3363"/>
                  <a:pt x="1683" y="3363"/>
                  <a:pt x="1683" y="3363"/>
                </a:cubicBezTo>
                <a:cubicBezTo>
                  <a:pt x="1683" y="3367"/>
                  <a:pt x="1683" y="3367"/>
                  <a:pt x="1683" y="3367"/>
                </a:cubicBezTo>
                <a:cubicBezTo>
                  <a:pt x="1719" y="3532"/>
                  <a:pt x="1719" y="3532"/>
                  <a:pt x="1719" y="3532"/>
                </a:cubicBezTo>
                <a:cubicBezTo>
                  <a:pt x="1719" y="3535"/>
                  <a:pt x="1719" y="3535"/>
                  <a:pt x="1719" y="3535"/>
                </a:cubicBezTo>
                <a:cubicBezTo>
                  <a:pt x="1715" y="3538"/>
                  <a:pt x="1715" y="3538"/>
                  <a:pt x="1715" y="3538"/>
                </a:cubicBezTo>
                <a:cubicBezTo>
                  <a:pt x="1647" y="3554"/>
                  <a:pt x="1647" y="3554"/>
                  <a:pt x="1647" y="3554"/>
                </a:cubicBezTo>
                <a:cubicBezTo>
                  <a:pt x="1644" y="3554"/>
                  <a:pt x="1644" y="3554"/>
                  <a:pt x="1644" y="3554"/>
                </a:cubicBezTo>
                <a:cubicBezTo>
                  <a:pt x="1641" y="3551"/>
                  <a:pt x="1641" y="3551"/>
                  <a:pt x="1641" y="3551"/>
                </a:cubicBezTo>
                <a:close/>
                <a:moveTo>
                  <a:pt x="1256" y="1211"/>
                </a:moveTo>
                <a:cubicBezTo>
                  <a:pt x="1236" y="1111"/>
                  <a:pt x="1236" y="1111"/>
                  <a:pt x="1236" y="1111"/>
                </a:cubicBezTo>
                <a:cubicBezTo>
                  <a:pt x="1233" y="1107"/>
                  <a:pt x="1233" y="1107"/>
                  <a:pt x="1233" y="1107"/>
                </a:cubicBezTo>
                <a:cubicBezTo>
                  <a:pt x="1236" y="1107"/>
                  <a:pt x="1236" y="1107"/>
                  <a:pt x="1236" y="1107"/>
                </a:cubicBezTo>
                <a:cubicBezTo>
                  <a:pt x="1304" y="1098"/>
                  <a:pt x="1304" y="1098"/>
                  <a:pt x="1304" y="1098"/>
                </a:cubicBezTo>
                <a:cubicBezTo>
                  <a:pt x="1308" y="1094"/>
                  <a:pt x="1308" y="1094"/>
                  <a:pt x="1308" y="1094"/>
                </a:cubicBezTo>
                <a:cubicBezTo>
                  <a:pt x="1308" y="1101"/>
                  <a:pt x="1308" y="1101"/>
                  <a:pt x="1308" y="1101"/>
                </a:cubicBezTo>
                <a:cubicBezTo>
                  <a:pt x="1330" y="1201"/>
                  <a:pt x="1330" y="1201"/>
                  <a:pt x="1330" y="1201"/>
                </a:cubicBezTo>
                <a:cubicBezTo>
                  <a:pt x="1330" y="1204"/>
                  <a:pt x="1330" y="1204"/>
                  <a:pt x="1330" y="1204"/>
                </a:cubicBezTo>
                <a:cubicBezTo>
                  <a:pt x="1327" y="1204"/>
                  <a:pt x="1327" y="1204"/>
                  <a:pt x="1327" y="1204"/>
                </a:cubicBezTo>
                <a:cubicBezTo>
                  <a:pt x="1259" y="1214"/>
                  <a:pt x="1259" y="1214"/>
                  <a:pt x="1259" y="1214"/>
                </a:cubicBezTo>
                <a:cubicBezTo>
                  <a:pt x="1256" y="1214"/>
                  <a:pt x="1256" y="1214"/>
                  <a:pt x="1256" y="1214"/>
                </a:cubicBezTo>
                <a:cubicBezTo>
                  <a:pt x="1256" y="1211"/>
                  <a:pt x="1256" y="1211"/>
                  <a:pt x="1256" y="1211"/>
                </a:cubicBezTo>
                <a:close/>
                <a:moveTo>
                  <a:pt x="1282" y="1340"/>
                </a:moveTo>
                <a:cubicBezTo>
                  <a:pt x="1262" y="1240"/>
                  <a:pt x="1262" y="1240"/>
                  <a:pt x="1262" y="1240"/>
                </a:cubicBezTo>
                <a:cubicBezTo>
                  <a:pt x="1262" y="1237"/>
                  <a:pt x="1262" y="1237"/>
                  <a:pt x="1262" y="1237"/>
                </a:cubicBezTo>
                <a:cubicBezTo>
                  <a:pt x="1262" y="1234"/>
                  <a:pt x="1262" y="1234"/>
                  <a:pt x="1262" y="1234"/>
                </a:cubicBezTo>
                <a:cubicBezTo>
                  <a:pt x="1333" y="1224"/>
                  <a:pt x="1333" y="1224"/>
                  <a:pt x="1333" y="1224"/>
                </a:cubicBezTo>
                <a:cubicBezTo>
                  <a:pt x="1333" y="1224"/>
                  <a:pt x="1333" y="1224"/>
                  <a:pt x="1333" y="1224"/>
                </a:cubicBezTo>
                <a:cubicBezTo>
                  <a:pt x="1337" y="1227"/>
                  <a:pt x="1337" y="1227"/>
                  <a:pt x="1337" y="1227"/>
                </a:cubicBezTo>
                <a:cubicBezTo>
                  <a:pt x="1356" y="1327"/>
                  <a:pt x="1356" y="1327"/>
                  <a:pt x="1356" y="1327"/>
                </a:cubicBezTo>
                <a:cubicBezTo>
                  <a:pt x="1356" y="1331"/>
                  <a:pt x="1356" y="1331"/>
                  <a:pt x="1356" y="1331"/>
                </a:cubicBezTo>
                <a:cubicBezTo>
                  <a:pt x="1353" y="1331"/>
                  <a:pt x="1353" y="1331"/>
                  <a:pt x="1353" y="1331"/>
                </a:cubicBezTo>
                <a:cubicBezTo>
                  <a:pt x="1285" y="1344"/>
                  <a:pt x="1285" y="1344"/>
                  <a:pt x="1285" y="1344"/>
                </a:cubicBezTo>
                <a:cubicBezTo>
                  <a:pt x="1282" y="1344"/>
                  <a:pt x="1282" y="1344"/>
                  <a:pt x="1282" y="1344"/>
                </a:cubicBezTo>
                <a:cubicBezTo>
                  <a:pt x="1282" y="1340"/>
                  <a:pt x="1282" y="1340"/>
                  <a:pt x="1282" y="1340"/>
                </a:cubicBezTo>
                <a:close/>
                <a:moveTo>
                  <a:pt x="1311" y="1470"/>
                </a:moveTo>
                <a:cubicBezTo>
                  <a:pt x="1288" y="1366"/>
                  <a:pt x="1288" y="1366"/>
                  <a:pt x="1288" y="1366"/>
                </a:cubicBezTo>
                <a:cubicBezTo>
                  <a:pt x="1288" y="1363"/>
                  <a:pt x="1288" y="1363"/>
                  <a:pt x="1288" y="1363"/>
                </a:cubicBezTo>
                <a:cubicBezTo>
                  <a:pt x="1291" y="1363"/>
                  <a:pt x="1291" y="1363"/>
                  <a:pt x="1291" y="1363"/>
                </a:cubicBezTo>
                <a:cubicBezTo>
                  <a:pt x="1359" y="1353"/>
                  <a:pt x="1359" y="1353"/>
                  <a:pt x="1359" y="1353"/>
                </a:cubicBezTo>
                <a:cubicBezTo>
                  <a:pt x="1363" y="1350"/>
                  <a:pt x="1363" y="1350"/>
                  <a:pt x="1363" y="1350"/>
                </a:cubicBezTo>
                <a:cubicBezTo>
                  <a:pt x="1363" y="1353"/>
                  <a:pt x="1363" y="1353"/>
                  <a:pt x="1363" y="1353"/>
                </a:cubicBezTo>
                <a:cubicBezTo>
                  <a:pt x="1382" y="1457"/>
                  <a:pt x="1382" y="1457"/>
                  <a:pt x="1382" y="1457"/>
                </a:cubicBezTo>
                <a:cubicBezTo>
                  <a:pt x="1385" y="1460"/>
                  <a:pt x="1385" y="1460"/>
                  <a:pt x="1385" y="1460"/>
                </a:cubicBezTo>
                <a:cubicBezTo>
                  <a:pt x="1382" y="1460"/>
                  <a:pt x="1382" y="1460"/>
                  <a:pt x="1382" y="1460"/>
                </a:cubicBezTo>
                <a:cubicBezTo>
                  <a:pt x="1314" y="1473"/>
                  <a:pt x="1314" y="1473"/>
                  <a:pt x="1314" y="1473"/>
                </a:cubicBezTo>
                <a:cubicBezTo>
                  <a:pt x="1311" y="1473"/>
                  <a:pt x="1311" y="1473"/>
                  <a:pt x="1311" y="1473"/>
                </a:cubicBezTo>
                <a:cubicBezTo>
                  <a:pt x="1311" y="1470"/>
                  <a:pt x="1311" y="1470"/>
                  <a:pt x="1311" y="1470"/>
                </a:cubicBezTo>
                <a:close/>
                <a:moveTo>
                  <a:pt x="1337" y="1599"/>
                </a:moveTo>
                <a:cubicBezTo>
                  <a:pt x="1314" y="1496"/>
                  <a:pt x="1314" y="1496"/>
                  <a:pt x="1314" y="1496"/>
                </a:cubicBezTo>
                <a:cubicBezTo>
                  <a:pt x="1314" y="1492"/>
                  <a:pt x="1314" y="1492"/>
                  <a:pt x="1314" y="1492"/>
                </a:cubicBezTo>
                <a:cubicBezTo>
                  <a:pt x="1317" y="1492"/>
                  <a:pt x="1317" y="1492"/>
                  <a:pt x="1317" y="1492"/>
                </a:cubicBezTo>
                <a:cubicBezTo>
                  <a:pt x="1385" y="1480"/>
                  <a:pt x="1385" y="1480"/>
                  <a:pt x="1385" y="1480"/>
                </a:cubicBezTo>
                <a:cubicBezTo>
                  <a:pt x="1388" y="1480"/>
                  <a:pt x="1388" y="1480"/>
                  <a:pt x="1388" y="1480"/>
                </a:cubicBezTo>
                <a:cubicBezTo>
                  <a:pt x="1388" y="1483"/>
                  <a:pt x="1388" y="1483"/>
                  <a:pt x="1388" y="1483"/>
                </a:cubicBezTo>
                <a:cubicBezTo>
                  <a:pt x="1411" y="1586"/>
                  <a:pt x="1411" y="1586"/>
                  <a:pt x="1411" y="1586"/>
                </a:cubicBezTo>
                <a:cubicBezTo>
                  <a:pt x="1411" y="1590"/>
                  <a:pt x="1411" y="1590"/>
                  <a:pt x="1411" y="1590"/>
                </a:cubicBezTo>
                <a:cubicBezTo>
                  <a:pt x="1408" y="1590"/>
                  <a:pt x="1408" y="1590"/>
                  <a:pt x="1408" y="1590"/>
                </a:cubicBezTo>
                <a:cubicBezTo>
                  <a:pt x="1340" y="1603"/>
                  <a:pt x="1340" y="1603"/>
                  <a:pt x="1340" y="1603"/>
                </a:cubicBezTo>
                <a:cubicBezTo>
                  <a:pt x="1337" y="1603"/>
                  <a:pt x="1337" y="1603"/>
                  <a:pt x="1337" y="1603"/>
                </a:cubicBezTo>
                <a:cubicBezTo>
                  <a:pt x="1337" y="1599"/>
                  <a:pt x="1337" y="1599"/>
                  <a:pt x="1337" y="1599"/>
                </a:cubicBezTo>
                <a:close/>
                <a:moveTo>
                  <a:pt x="1363" y="1729"/>
                </a:moveTo>
                <a:cubicBezTo>
                  <a:pt x="1343" y="1625"/>
                  <a:pt x="1343" y="1625"/>
                  <a:pt x="1343" y="1625"/>
                </a:cubicBezTo>
                <a:cubicBezTo>
                  <a:pt x="1340" y="1622"/>
                  <a:pt x="1340" y="1622"/>
                  <a:pt x="1340" y="1622"/>
                </a:cubicBezTo>
                <a:cubicBezTo>
                  <a:pt x="1343" y="1622"/>
                  <a:pt x="1343" y="1622"/>
                  <a:pt x="1343" y="1622"/>
                </a:cubicBezTo>
                <a:cubicBezTo>
                  <a:pt x="1411" y="1609"/>
                  <a:pt x="1411" y="1609"/>
                  <a:pt x="1411" y="1609"/>
                </a:cubicBezTo>
                <a:cubicBezTo>
                  <a:pt x="1414" y="1609"/>
                  <a:pt x="1414" y="1609"/>
                  <a:pt x="1414" y="1609"/>
                </a:cubicBezTo>
                <a:cubicBezTo>
                  <a:pt x="1414" y="1612"/>
                  <a:pt x="1414" y="1612"/>
                  <a:pt x="1414" y="1612"/>
                </a:cubicBezTo>
                <a:cubicBezTo>
                  <a:pt x="1437" y="1716"/>
                  <a:pt x="1437" y="1716"/>
                  <a:pt x="1437" y="1716"/>
                </a:cubicBezTo>
                <a:cubicBezTo>
                  <a:pt x="1437" y="1719"/>
                  <a:pt x="1437" y="1719"/>
                  <a:pt x="1437" y="1719"/>
                </a:cubicBezTo>
                <a:cubicBezTo>
                  <a:pt x="1434" y="1719"/>
                  <a:pt x="1434" y="1719"/>
                  <a:pt x="1434" y="1719"/>
                </a:cubicBezTo>
                <a:cubicBezTo>
                  <a:pt x="1366" y="1732"/>
                  <a:pt x="1366" y="1732"/>
                  <a:pt x="1366" y="1732"/>
                </a:cubicBezTo>
                <a:cubicBezTo>
                  <a:pt x="1363" y="1732"/>
                  <a:pt x="1363" y="1732"/>
                  <a:pt x="1363" y="1732"/>
                </a:cubicBezTo>
                <a:cubicBezTo>
                  <a:pt x="1363" y="1729"/>
                  <a:pt x="1363" y="1729"/>
                  <a:pt x="1363" y="1729"/>
                </a:cubicBezTo>
                <a:close/>
                <a:moveTo>
                  <a:pt x="1392" y="1858"/>
                </a:moveTo>
                <a:cubicBezTo>
                  <a:pt x="1369" y="1758"/>
                  <a:pt x="1369" y="1758"/>
                  <a:pt x="1369" y="1758"/>
                </a:cubicBezTo>
                <a:cubicBezTo>
                  <a:pt x="1369" y="1751"/>
                  <a:pt x="1369" y="1751"/>
                  <a:pt x="1369" y="1751"/>
                </a:cubicBezTo>
                <a:cubicBezTo>
                  <a:pt x="1369" y="1751"/>
                  <a:pt x="1369" y="1751"/>
                  <a:pt x="1369" y="1751"/>
                </a:cubicBezTo>
                <a:cubicBezTo>
                  <a:pt x="1440" y="1739"/>
                  <a:pt x="1440" y="1739"/>
                  <a:pt x="1440" y="1739"/>
                </a:cubicBezTo>
                <a:cubicBezTo>
                  <a:pt x="1443" y="1739"/>
                  <a:pt x="1443" y="1739"/>
                  <a:pt x="1443" y="1739"/>
                </a:cubicBezTo>
                <a:cubicBezTo>
                  <a:pt x="1443" y="1742"/>
                  <a:pt x="1443" y="1742"/>
                  <a:pt x="1443" y="1742"/>
                </a:cubicBezTo>
                <a:cubicBezTo>
                  <a:pt x="1463" y="1845"/>
                  <a:pt x="1463" y="1845"/>
                  <a:pt x="1463" y="1845"/>
                </a:cubicBezTo>
                <a:cubicBezTo>
                  <a:pt x="1466" y="1849"/>
                  <a:pt x="1466" y="1849"/>
                  <a:pt x="1466" y="1849"/>
                </a:cubicBezTo>
                <a:cubicBezTo>
                  <a:pt x="1463" y="1849"/>
                  <a:pt x="1463" y="1849"/>
                  <a:pt x="1463" y="1849"/>
                </a:cubicBezTo>
                <a:cubicBezTo>
                  <a:pt x="1392" y="1861"/>
                  <a:pt x="1392" y="1861"/>
                  <a:pt x="1392" y="1861"/>
                </a:cubicBezTo>
                <a:cubicBezTo>
                  <a:pt x="1392" y="1861"/>
                  <a:pt x="1392" y="1861"/>
                  <a:pt x="1392" y="1861"/>
                </a:cubicBezTo>
                <a:cubicBezTo>
                  <a:pt x="1392" y="1858"/>
                  <a:pt x="1392" y="1858"/>
                  <a:pt x="1392" y="1858"/>
                </a:cubicBezTo>
                <a:close/>
                <a:moveTo>
                  <a:pt x="1418" y="1991"/>
                </a:moveTo>
                <a:cubicBezTo>
                  <a:pt x="1395" y="1887"/>
                  <a:pt x="1395" y="1887"/>
                  <a:pt x="1395" y="1887"/>
                </a:cubicBezTo>
                <a:cubicBezTo>
                  <a:pt x="1395" y="1884"/>
                  <a:pt x="1395" y="1884"/>
                  <a:pt x="1395" y="1884"/>
                </a:cubicBezTo>
                <a:cubicBezTo>
                  <a:pt x="1398" y="1884"/>
                  <a:pt x="1398" y="1884"/>
                  <a:pt x="1398" y="1884"/>
                </a:cubicBezTo>
                <a:cubicBezTo>
                  <a:pt x="1466" y="1868"/>
                  <a:pt x="1466" y="1868"/>
                  <a:pt x="1466" y="1868"/>
                </a:cubicBezTo>
                <a:cubicBezTo>
                  <a:pt x="1469" y="1868"/>
                  <a:pt x="1469" y="1868"/>
                  <a:pt x="1469" y="1868"/>
                </a:cubicBezTo>
                <a:cubicBezTo>
                  <a:pt x="1469" y="1871"/>
                  <a:pt x="1469" y="1871"/>
                  <a:pt x="1469" y="1871"/>
                </a:cubicBezTo>
                <a:cubicBezTo>
                  <a:pt x="1492" y="1975"/>
                  <a:pt x="1492" y="1975"/>
                  <a:pt x="1492" y="1975"/>
                </a:cubicBezTo>
                <a:cubicBezTo>
                  <a:pt x="1492" y="1978"/>
                  <a:pt x="1492" y="1978"/>
                  <a:pt x="1492" y="1978"/>
                </a:cubicBezTo>
                <a:cubicBezTo>
                  <a:pt x="1489" y="1978"/>
                  <a:pt x="1489" y="1978"/>
                  <a:pt x="1489" y="1978"/>
                </a:cubicBezTo>
                <a:cubicBezTo>
                  <a:pt x="1421" y="1994"/>
                  <a:pt x="1421" y="1994"/>
                  <a:pt x="1421" y="1994"/>
                </a:cubicBezTo>
                <a:cubicBezTo>
                  <a:pt x="1418" y="1994"/>
                  <a:pt x="1418" y="1994"/>
                  <a:pt x="1418" y="1994"/>
                </a:cubicBezTo>
                <a:cubicBezTo>
                  <a:pt x="1418" y="1991"/>
                  <a:pt x="1418" y="1991"/>
                  <a:pt x="1418" y="1991"/>
                </a:cubicBezTo>
                <a:close/>
                <a:moveTo>
                  <a:pt x="1443" y="2120"/>
                </a:moveTo>
                <a:cubicBezTo>
                  <a:pt x="1424" y="2020"/>
                  <a:pt x="1424" y="2020"/>
                  <a:pt x="1424" y="2020"/>
                </a:cubicBezTo>
                <a:cubicBezTo>
                  <a:pt x="1421" y="2014"/>
                  <a:pt x="1421" y="2014"/>
                  <a:pt x="1421" y="2014"/>
                </a:cubicBezTo>
                <a:cubicBezTo>
                  <a:pt x="1424" y="2014"/>
                  <a:pt x="1424" y="2014"/>
                  <a:pt x="1424" y="2014"/>
                </a:cubicBezTo>
                <a:cubicBezTo>
                  <a:pt x="1495" y="2001"/>
                  <a:pt x="1495" y="2001"/>
                  <a:pt x="1495" y="2001"/>
                </a:cubicBezTo>
                <a:cubicBezTo>
                  <a:pt x="1495" y="2001"/>
                  <a:pt x="1495" y="2001"/>
                  <a:pt x="1495" y="2001"/>
                </a:cubicBezTo>
                <a:cubicBezTo>
                  <a:pt x="1499" y="2004"/>
                  <a:pt x="1499" y="2004"/>
                  <a:pt x="1499" y="2004"/>
                </a:cubicBezTo>
                <a:cubicBezTo>
                  <a:pt x="1518" y="2107"/>
                  <a:pt x="1518" y="2107"/>
                  <a:pt x="1518" y="2107"/>
                </a:cubicBezTo>
                <a:cubicBezTo>
                  <a:pt x="1521" y="2111"/>
                  <a:pt x="1521" y="2111"/>
                  <a:pt x="1521" y="2111"/>
                </a:cubicBezTo>
                <a:cubicBezTo>
                  <a:pt x="1518" y="2111"/>
                  <a:pt x="1518" y="2111"/>
                  <a:pt x="1518" y="2111"/>
                </a:cubicBezTo>
                <a:cubicBezTo>
                  <a:pt x="1447" y="2124"/>
                  <a:pt x="1447" y="2124"/>
                  <a:pt x="1447" y="2124"/>
                </a:cubicBezTo>
                <a:cubicBezTo>
                  <a:pt x="1447" y="2127"/>
                  <a:pt x="1447" y="2127"/>
                  <a:pt x="1447" y="2127"/>
                </a:cubicBezTo>
                <a:cubicBezTo>
                  <a:pt x="1443" y="2120"/>
                  <a:pt x="1443" y="2120"/>
                  <a:pt x="1443" y="2120"/>
                </a:cubicBezTo>
                <a:close/>
                <a:moveTo>
                  <a:pt x="1473" y="2253"/>
                </a:moveTo>
                <a:cubicBezTo>
                  <a:pt x="1450" y="2150"/>
                  <a:pt x="1450" y="2150"/>
                  <a:pt x="1450" y="2150"/>
                </a:cubicBezTo>
                <a:cubicBezTo>
                  <a:pt x="1450" y="2146"/>
                  <a:pt x="1450" y="2146"/>
                  <a:pt x="1450" y="2146"/>
                </a:cubicBezTo>
                <a:cubicBezTo>
                  <a:pt x="1453" y="2146"/>
                  <a:pt x="1453" y="2146"/>
                  <a:pt x="1453" y="2146"/>
                </a:cubicBezTo>
                <a:cubicBezTo>
                  <a:pt x="1521" y="2130"/>
                  <a:pt x="1521" y="2130"/>
                  <a:pt x="1521" y="2130"/>
                </a:cubicBezTo>
                <a:cubicBezTo>
                  <a:pt x="1524" y="2130"/>
                  <a:pt x="1524" y="2130"/>
                  <a:pt x="1524" y="2130"/>
                </a:cubicBezTo>
                <a:cubicBezTo>
                  <a:pt x="1524" y="2133"/>
                  <a:pt x="1524" y="2133"/>
                  <a:pt x="1524" y="2133"/>
                </a:cubicBezTo>
                <a:cubicBezTo>
                  <a:pt x="1547" y="2237"/>
                  <a:pt x="1547" y="2237"/>
                  <a:pt x="1547" y="2237"/>
                </a:cubicBezTo>
                <a:cubicBezTo>
                  <a:pt x="1547" y="2243"/>
                  <a:pt x="1547" y="2243"/>
                  <a:pt x="1547" y="2243"/>
                </a:cubicBezTo>
                <a:cubicBezTo>
                  <a:pt x="1544" y="2243"/>
                  <a:pt x="1544" y="2243"/>
                  <a:pt x="1544" y="2243"/>
                </a:cubicBezTo>
                <a:cubicBezTo>
                  <a:pt x="1476" y="2256"/>
                  <a:pt x="1476" y="2256"/>
                  <a:pt x="1476" y="2256"/>
                </a:cubicBezTo>
                <a:cubicBezTo>
                  <a:pt x="1473" y="2256"/>
                  <a:pt x="1473" y="2256"/>
                  <a:pt x="1473" y="2256"/>
                </a:cubicBezTo>
                <a:cubicBezTo>
                  <a:pt x="1473" y="2253"/>
                  <a:pt x="1473" y="2253"/>
                  <a:pt x="1473" y="2253"/>
                </a:cubicBezTo>
                <a:close/>
                <a:moveTo>
                  <a:pt x="1499" y="2386"/>
                </a:moveTo>
                <a:cubicBezTo>
                  <a:pt x="1479" y="2282"/>
                  <a:pt x="1479" y="2282"/>
                  <a:pt x="1479" y="2282"/>
                </a:cubicBezTo>
                <a:cubicBezTo>
                  <a:pt x="1476" y="2279"/>
                  <a:pt x="1476" y="2279"/>
                  <a:pt x="1476" y="2279"/>
                </a:cubicBezTo>
                <a:cubicBezTo>
                  <a:pt x="1479" y="2279"/>
                  <a:pt x="1479" y="2279"/>
                  <a:pt x="1479" y="2279"/>
                </a:cubicBezTo>
                <a:cubicBezTo>
                  <a:pt x="1550" y="2263"/>
                  <a:pt x="1550" y="2263"/>
                  <a:pt x="1550" y="2263"/>
                </a:cubicBezTo>
                <a:cubicBezTo>
                  <a:pt x="1550" y="2263"/>
                  <a:pt x="1550" y="2263"/>
                  <a:pt x="1550" y="2263"/>
                </a:cubicBezTo>
                <a:cubicBezTo>
                  <a:pt x="1554" y="2266"/>
                  <a:pt x="1554" y="2266"/>
                  <a:pt x="1554" y="2266"/>
                </a:cubicBezTo>
                <a:cubicBezTo>
                  <a:pt x="1573" y="2370"/>
                  <a:pt x="1573" y="2370"/>
                  <a:pt x="1573" y="2370"/>
                </a:cubicBezTo>
                <a:cubicBezTo>
                  <a:pt x="1576" y="2376"/>
                  <a:pt x="1576" y="2376"/>
                  <a:pt x="1576" y="2376"/>
                </a:cubicBezTo>
                <a:cubicBezTo>
                  <a:pt x="1573" y="2376"/>
                  <a:pt x="1573" y="2376"/>
                  <a:pt x="1573" y="2376"/>
                </a:cubicBezTo>
                <a:cubicBezTo>
                  <a:pt x="1502" y="2389"/>
                  <a:pt x="1502" y="2389"/>
                  <a:pt x="1502" y="2389"/>
                </a:cubicBezTo>
                <a:cubicBezTo>
                  <a:pt x="1502" y="2392"/>
                  <a:pt x="1502" y="2392"/>
                  <a:pt x="1502" y="2392"/>
                </a:cubicBezTo>
                <a:cubicBezTo>
                  <a:pt x="1499" y="2386"/>
                  <a:pt x="1499" y="2386"/>
                  <a:pt x="1499" y="2386"/>
                </a:cubicBezTo>
                <a:close/>
                <a:moveTo>
                  <a:pt x="1528" y="2522"/>
                </a:moveTo>
                <a:cubicBezTo>
                  <a:pt x="1505" y="2415"/>
                  <a:pt x="1505" y="2415"/>
                  <a:pt x="1505" y="2415"/>
                </a:cubicBezTo>
                <a:cubicBezTo>
                  <a:pt x="1505" y="2412"/>
                  <a:pt x="1505" y="2412"/>
                  <a:pt x="1505" y="2412"/>
                </a:cubicBezTo>
                <a:cubicBezTo>
                  <a:pt x="1508" y="2412"/>
                  <a:pt x="1508" y="2412"/>
                  <a:pt x="1508" y="2412"/>
                </a:cubicBezTo>
                <a:cubicBezTo>
                  <a:pt x="1576" y="2396"/>
                  <a:pt x="1576" y="2396"/>
                  <a:pt x="1576" y="2396"/>
                </a:cubicBezTo>
                <a:cubicBezTo>
                  <a:pt x="1579" y="2396"/>
                  <a:pt x="1579" y="2396"/>
                  <a:pt x="1579" y="2396"/>
                </a:cubicBezTo>
                <a:cubicBezTo>
                  <a:pt x="1579" y="2399"/>
                  <a:pt x="1579" y="2399"/>
                  <a:pt x="1579" y="2399"/>
                </a:cubicBezTo>
                <a:cubicBezTo>
                  <a:pt x="1602" y="2502"/>
                  <a:pt x="1602" y="2502"/>
                  <a:pt x="1602" y="2502"/>
                </a:cubicBezTo>
                <a:cubicBezTo>
                  <a:pt x="1602" y="2509"/>
                  <a:pt x="1602" y="2509"/>
                  <a:pt x="1602" y="2509"/>
                </a:cubicBezTo>
                <a:cubicBezTo>
                  <a:pt x="1599" y="2509"/>
                  <a:pt x="1599" y="2509"/>
                  <a:pt x="1599" y="2509"/>
                </a:cubicBezTo>
                <a:cubicBezTo>
                  <a:pt x="1531" y="2525"/>
                  <a:pt x="1531" y="2525"/>
                  <a:pt x="1531" y="2525"/>
                </a:cubicBezTo>
                <a:cubicBezTo>
                  <a:pt x="1528" y="2525"/>
                  <a:pt x="1528" y="2525"/>
                  <a:pt x="1528" y="2525"/>
                </a:cubicBezTo>
                <a:cubicBezTo>
                  <a:pt x="1528" y="2522"/>
                  <a:pt x="1528" y="2522"/>
                  <a:pt x="1528" y="2522"/>
                </a:cubicBezTo>
                <a:close/>
                <a:moveTo>
                  <a:pt x="1554" y="2654"/>
                </a:moveTo>
                <a:cubicBezTo>
                  <a:pt x="1534" y="2548"/>
                  <a:pt x="1534" y="2548"/>
                  <a:pt x="1534" y="2548"/>
                </a:cubicBezTo>
                <a:cubicBezTo>
                  <a:pt x="1531" y="2544"/>
                  <a:pt x="1531" y="2544"/>
                  <a:pt x="1531" y="2544"/>
                </a:cubicBezTo>
                <a:cubicBezTo>
                  <a:pt x="1534" y="2544"/>
                  <a:pt x="1534" y="2544"/>
                  <a:pt x="1534" y="2544"/>
                </a:cubicBezTo>
                <a:cubicBezTo>
                  <a:pt x="1605" y="2528"/>
                  <a:pt x="1605" y="2528"/>
                  <a:pt x="1605" y="2528"/>
                </a:cubicBezTo>
                <a:cubicBezTo>
                  <a:pt x="1605" y="2528"/>
                  <a:pt x="1605" y="2528"/>
                  <a:pt x="1605" y="2528"/>
                </a:cubicBezTo>
                <a:cubicBezTo>
                  <a:pt x="1609" y="2531"/>
                  <a:pt x="1609" y="2531"/>
                  <a:pt x="1609" y="2531"/>
                </a:cubicBezTo>
                <a:cubicBezTo>
                  <a:pt x="1628" y="2638"/>
                  <a:pt x="1628" y="2638"/>
                  <a:pt x="1628" y="2638"/>
                </a:cubicBezTo>
                <a:cubicBezTo>
                  <a:pt x="1631" y="2642"/>
                  <a:pt x="1631" y="2642"/>
                  <a:pt x="1631" y="2642"/>
                </a:cubicBezTo>
                <a:cubicBezTo>
                  <a:pt x="1628" y="2642"/>
                  <a:pt x="1628" y="2642"/>
                  <a:pt x="1628" y="2642"/>
                </a:cubicBezTo>
                <a:cubicBezTo>
                  <a:pt x="1557" y="2658"/>
                  <a:pt x="1557" y="2658"/>
                  <a:pt x="1557" y="2658"/>
                </a:cubicBezTo>
                <a:cubicBezTo>
                  <a:pt x="1557" y="2658"/>
                  <a:pt x="1557" y="2658"/>
                  <a:pt x="1557" y="2658"/>
                </a:cubicBezTo>
                <a:cubicBezTo>
                  <a:pt x="1554" y="2654"/>
                  <a:pt x="1554" y="2654"/>
                  <a:pt x="1554" y="2654"/>
                </a:cubicBezTo>
                <a:close/>
                <a:moveTo>
                  <a:pt x="1583" y="2790"/>
                </a:moveTo>
                <a:cubicBezTo>
                  <a:pt x="1560" y="2684"/>
                  <a:pt x="1560" y="2684"/>
                  <a:pt x="1560" y="2684"/>
                </a:cubicBezTo>
                <a:cubicBezTo>
                  <a:pt x="1560" y="2680"/>
                  <a:pt x="1560" y="2680"/>
                  <a:pt x="1560" y="2680"/>
                </a:cubicBezTo>
                <a:cubicBezTo>
                  <a:pt x="1563" y="2680"/>
                  <a:pt x="1563" y="2680"/>
                  <a:pt x="1563" y="2680"/>
                </a:cubicBezTo>
                <a:cubicBezTo>
                  <a:pt x="1631" y="2664"/>
                  <a:pt x="1631" y="2664"/>
                  <a:pt x="1631" y="2664"/>
                </a:cubicBezTo>
                <a:cubicBezTo>
                  <a:pt x="1634" y="2661"/>
                  <a:pt x="1634" y="2661"/>
                  <a:pt x="1634" y="2661"/>
                </a:cubicBezTo>
                <a:cubicBezTo>
                  <a:pt x="1634" y="2667"/>
                  <a:pt x="1634" y="2667"/>
                  <a:pt x="1634" y="2667"/>
                </a:cubicBezTo>
                <a:cubicBezTo>
                  <a:pt x="1657" y="2771"/>
                  <a:pt x="1657" y="2771"/>
                  <a:pt x="1657" y="2771"/>
                </a:cubicBezTo>
                <a:cubicBezTo>
                  <a:pt x="1657" y="2777"/>
                  <a:pt x="1657" y="2777"/>
                  <a:pt x="1657" y="2777"/>
                </a:cubicBezTo>
                <a:cubicBezTo>
                  <a:pt x="1657" y="2777"/>
                  <a:pt x="1657" y="2777"/>
                  <a:pt x="1657" y="2777"/>
                </a:cubicBezTo>
                <a:cubicBezTo>
                  <a:pt x="1586" y="2794"/>
                  <a:pt x="1586" y="2794"/>
                  <a:pt x="1586" y="2794"/>
                </a:cubicBezTo>
                <a:cubicBezTo>
                  <a:pt x="1583" y="2794"/>
                  <a:pt x="1583" y="2794"/>
                  <a:pt x="1583" y="2794"/>
                </a:cubicBezTo>
                <a:cubicBezTo>
                  <a:pt x="1583" y="2790"/>
                  <a:pt x="1583" y="2790"/>
                  <a:pt x="1583" y="2790"/>
                </a:cubicBezTo>
                <a:close/>
                <a:moveTo>
                  <a:pt x="1612" y="2926"/>
                </a:moveTo>
                <a:cubicBezTo>
                  <a:pt x="1589" y="2820"/>
                  <a:pt x="1589" y="2820"/>
                  <a:pt x="1589" y="2820"/>
                </a:cubicBezTo>
                <a:cubicBezTo>
                  <a:pt x="1589" y="2813"/>
                  <a:pt x="1589" y="2813"/>
                  <a:pt x="1589" y="2813"/>
                </a:cubicBezTo>
                <a:cubicBezTo>
                  <a:pt x="1589" y="2813"/>
                  <a:pt x="1589" y="2813"/>
                  <a:pt x="1589" y="2813"/>
                </a:cubicBezTo>
                <a:cubicBezTo>
                  <a:pt x="1660" y="2797"/>
                  <a:pt x="1660" y="2797"/>
                  <a:pt x="1660" y="2797"/>
                </a:cubicBezTo>
                <a:cubicBezTo>
                  <a:pt x="1664" y="2797"/>
                  <a:pt x="1664" y="2797"/>
                  <a:pt x="1664" y="2797"/>
                </a:cubicBezTo>
                <a:cubicBezTo>
                  <a:pt x="1664" y="2800"/>
                  <a:pt x="1664" y="2800"/>
                  <a:pt x="1664" y="2800"/>
                </a:cubicBezTo>
                <a:cubicBezTo>
                  <a:pt x="1686" y="2907"/>
                  <a:pt x="1686" y="2907"/>
                  <a:pt x="1686" y="2907"/>
                </a:cubicBezTo>
                <a:cubicBezTo>
                  <a:pt x="1686" y="2910"/>
                  <a:pt x="1686" y="2910"/>
                  <a:pt x="1686" y="2910"/>
                </a:cubicBezTo>
                <a:cubicBezTo>
                  <a:pt x="1683" y="2910"/>
                  <a:pt x="1683" y="2910"/>
                  <a:pt x="1683" y="2910"/>
                </a:cubicBezTo>
                <a:cubicBezTo>
                  <a:pt x="1615" y="2926"/>
                  <a:pt x="1615" y="2926"/>
                  <a:pt x="1615" y="2926"/>
                </a:cubicBezTo>
                <a:cubicBezTo>
                  <a:pt x="1612" y="2930"/>
                  <a:pt x="1612" y="2930"/>
                  <a:pt x="1612" y="2930"/>
                </a:cubicBezTo>
                <a:cubicBezTo>
                  <a:pt x="1612" y="2926"/>
                  <a:pt x="1612" y="2926"/>
                  <a:pt x="1612" y="2926"/>
                </a:cubicBezTo>
                <a:close/>
                <a:moveTo>
                  <a:pt x="1638" y="3062"/>
                </a:moveTo>
                <a:cubicBezTo>
                  <a:pt x="1618" y="2952"/>
                  <a:pt x="1618" y="2952"/>
                  <a:pt x="1618" y="2952"/>
                </a:cubicBezTo>
                <a:cubicBezTo>
                  <a:pt x="1615" y="2949"/>
                  <a:pt x="1615" y="2949"/>
                  <a:pt x="1615" y="2949"/>
                </a:cubicBezTo>
                <a:cubicBezTo>
                  <a:pt x="1618" y="2949"/>
                  <a:pt x="1618" y="2949"/>
                  <a:pt x="1618" y="2949"/>
                </a:cubicBezTo>
                <a:cubicBezTo>
                  <a:pt x="1689" y="2933"/>
                  <a:pt x="1689" y="2933"/>
                  <a:pt x="1689" y="2933"/>
                </a:cubicBezTo>
                <a:cubicBezTo>
                  <a:pt x="1689" y="2933"/>
                  <a:pt x="1689" y="2933"/>
                  <a:pt x="1689" y="2933"/>
                </a:cubicBezTo>
                <a:cubicBezTo>
                  <a:pt x="1693" y="2936"/>
                  <a:pt x="1693" y="2936"/>
                  <a:pt x="1693" y="2936"/>
                </a:cubicBezTo>
                <a:cubicBezTo>
                  <a:pt x="1712" y="3043"/>
                  <a:pt x="1712" y="3043"/>
                  <a:pt x="1712" y="3043"/>
                </a:cubicBezTo>
                <a:cubicBezTo>
                  <a:pt x="1715" y="3046"/>
                  <a:pt x="1715" y="3046"/>
                  <a:pt x="1715" y="3046"/>
                </a:cubicBezTo>
                <a:cubicBezTo>
                  <a:pt x="1712" y="3046"/>
                  <a:pt x="1712" y="3046"/>
                  <a:pt x="1712" y="3046"/>
                </a:cubicBezTo>
                <a:cubicBezTo>
                  <a:pt x="1641" y="3062"/>
                  <a:pt x="1641" y="3062"/>
                  <a:pt x="1641" y="3062"/>
                </a:cubicBezTo>
                <a:cubicBezTo>
                  <a:pt x="1641" y="3066"/>
                  <a:pt x="1641" y="3066"/>
                  <a:pt x="1641" y="3066"/>
                </a:cubicBezTo>
                <a:cubicBezTo>
                  <a:pt x="1638" y="3062"/>
                  <a:pt x="1638" y="3062"/>
                  <a:pt x="1638" y="3062"/>
                </a:cubicBezTo>
                <a:close/>
                <a:moveTo>
                  <a:pt x="1667" y="3198"/>
                </a:moveTo>
                <a:cubicBezTo>
                  <a:pt x="1644" y="3088"/>
                  <a:pt x="1644" y="3088"/>
                  <a:pt x="1644" y="3088"/>
                </a:cubicBezTo>
                <a:cubicBezTo>
                  <a:pt x="1644" y="3085"/>
                  <a:pt x="1644" y="3085"/>
                  <a:pt x="1644" y="3085"/>
                </a:cubicBezTo>
                <a:cubicBezTo>
                  <a:pt x="1647" y="3085"/>
                  <a:pt x="1647" y="3085"/>
                  <a:pt x="1647" y="3085"/>
                </a:cubicBezTo>
                <a:cubicBezTo>
                  <a:pt x="1715" y="3069"/>
                  <a:pt x="1715" y="3069"/>
                  <a:pt x="1715" y="3069"/>
                </a:cubicBezTo>
                <a:cubicBezTo>
                  <a:pt x="1719" y="3069"/>
                  <a:pt x="1719" y="3069"/>
                  <a:pt x="1719" y="3069"/>
                </a:cubicBezTo>
                <a:cubicBezTo>
                  <a:pt x="1719" y="3072"/>
                  <a:pt x="1719" y="3072"/>
                  <a:pt x="1719" y="3072"/>
                </a:cubicBezTo>
                <a:cubicBezTo>
                  <a:pt x="1741" y="3179"/>
                  <a:pt x="1741" y="3179"/>
                  <a:pt x="1741" y="3179"/>
                </a:cubicBezTo>
                <a:cubicBezTo>
                  <a:pt x="1745" y="3182"/>
                  <a:pt x="1745" y="3182"/>
                  <a:pt x="1745" y="3182"/>
                </a:cubicBezTo>
                <a:cubicBezTo>
                  <a:pt x="1741" y="3182"/>
                  <a:pt x="1741" y="3182"/>
                  <a:pt x="1741" y="3182"/>
                </a:cubicBezTo>
                <a:cubicBezTo>
                  <a:pt x="1670" y="3201"/>
                  <a:pt x="1670" y="3201"/>
                  <a:pt x="1670" y="3201"/>
                </a:cubicBezTo>
                <a:cubicBezTo>
                  <a:pt x="1667" y="3201"/>
                  <a:pt x="1667" y="3201"/>
                  <a:pt x="1667" y="3201"/>
                </a:cubicBezTo>
                <a:cubicBezTo>
                  <a:pt x="1667" y="3198"/>
                  <a:pt x="1667" y="3198"/>
                  <a:pt x="1667" y="3198"/>
                </a:cubicBezTo>
                <a:close/>
                <a:moveTo>
                  <a:pt x="1696" y="3334"/>
                </a:moveTo>
                <a:cubicBezTo>
                  <a:pt x="1673" y="3227"/>
                  <a:pt x="1673" y="3227"/>
                  <a:pt x="1673" y="3227"/>
                </a:cubicBezTo>
                <a:cubicBezTo>
                  <a:pt x="1673" y="3221"/>
                  <a:pt x="1673" y="3221"/>
                  <a:pt x="1673" y="3221"/>
                </a:cubicBezTo>
                <a:cubicBezTo>
                  <a:pt x="1677" y="3221"/>
                  <a:pt x="1677" y="3221"/>
                  <a:pt x="1677" y="3221"/>
                </a:cubicBezTo>
                <a:cubicBezTo>
                  <a:pt x="1745" y="3205"/>
                  <a:pt x="1745" y="3205"/>
                  <a:pt x="1745" y="3205"/>
                </a:cubicBezTo>
                <a:cubicBezTo>
                  <a:pt x="1748" y="3205"/>
                  <a:pt x="1748" y="3205"/>
                  <a:pt x="1748" y="3205"/>
                </a:cubicBezTo>
                <a:cubicBezTo>
                  <a:pt x="1748" y="3208"/>
                  <a:pt x="1748" y="3208"/>
                  <a:pt x="1748" y="3208"/>
                </a:cubicBezTo>
                <a:cubicBezTo>
                  <a:pt x="1770" y="3315"/>
                  <a:pt x="1770" y="3315"/>
                  <a:pt x="1770" y="3315"/>
                </a:cubicBezTo>
                <a:cubicBezTo>
                  <a:pt x="1770" y="3318"/>
                  <a:pt x="1770" y="3318"/>
                  <a:pt x="1770" y="3318"/>
                </a:cubicBezTo>
                <a:cubicBezTo>
                  <a:pt x="1767" y="3318"/>
                  <a:pt x="1767" y="3318"/>
                  <a:pt x="1767" y="3318"/>
                </a:cubicBezTo>
                <a:cubicBezTo>
                  <a:pt x="1699" y="3337"/>
                  <a:pt x="1699" y="3337"/>
                  <a:pt x="1699" y="3337"/>
                </a:cubicBezTo>
                <a:cubicBezTo>
                  <a:pt x="1696" y="3337"/>
                  <a:pt x="1696" y="3337"/>
                  <a:pt x="1696" y="3337"/>
                </a:cubicBezTo>
                <a:cubicBezTo>
                  <a:pt x="1696" y="3334"/>
                  <a:pt x="1696" y="3334"/>
                  <a:pt x="1696" y="3334"/>
                </a:cubicBezTo>
                <a:close/>
                <a:moveTo>
                  <a:pt x="1735" y="3528"/>
                </a:moveTo>
                <a:cubicBezTo>
                  <a:pt x="1702" y="3363"/>
                  <a:pt x="1702" y="3363"/>
                  <a:pt x="1702" y="3363"/>
                </a:cubicBezTo>
                <a:cubicBezTo>
                  <a:pt x="1702" y="3360"/>
                  <a:pt x="1702" y="3360"/>
                  <a:pt x="1702" y="3360"/>
                </a:cubicBezTo>
                <a:cubicBezTo>
                  <a:pt x="1702" y="3360"/>
                  <a:pt x="1702" y="3360"/>
                  <a:pt x="1702" y="3360"/>
                </a:cubicBezTo>
                <a:cubicBezTo>
                  <a:pt x="1774" y="3341"/>
                  <a:pt x="1774" y="3341"/>
                  <a:pt x="1774" y="3341"/>
                </a:cubicBezTo>
                <a:cubicBezTo>
                  <a:pt x="1777" y="3341"/>
                  <a:pt x="1777" y="3341"/>
                  <a:pt x="1777" y="3341"/>
                </a:cubicBezTo>
                <a:cubicBezTo>
                  <a:pt x="1777" y="3344"/>
                  <a:pt x="1777" y="3344"/>
                  <a:pt x="1777" y="3344"/>
                </a:cubicBezTo>
                <a:cubicBezTo>
                  <a:pt x="1809" y="3506"/>
                  <a:pt x="1809" y="3506"/>
                  <a:pt x="1809" y="3506"/>
                </a:cubicBezTo>
                <a:cubicBezTo>
                  <a:pt x="1812" y="3512"/>
                  <a:pt x="1812" y="3512"/>
                  <a:pt x="1812" y="3512"/>
                </a:cubicBezTo>
                <a:cubicBezTo>
                  <a:pt x="1809" y="3512"/>
                  <a:pt x="1809" y="3512"/>
                  <a:pt x="1809" y="3512"/>
                </a:cubicBezTo>
                <a:cubicBezTo>
                  <a:pt x="1738" y="3532"/>
                  <a:pt x="1738" y="3532"/>
                  <a:pt x="1738" y="3532"/>
                </a:cubicBezTo>
                <a:cubicBezTo>
                  <a:pt x="1735" y="3532"/>
                  <a:pt x="1735" y="3532"/>
                  <a:pt x="1735" y="3532"/>
                </a:cubicBezTo>
                <a:cubicBezTo>
                  <a:pt x="1735" y="3528"/>
                  <a:pt x="1735" y="3528"/>
                  <a:pt x="1735" y="3528"/>
                </a:cubicBezTo>
                <a:close/>
                <a:moveTo>
                  <a:pt x="1346" y="1198"/>
                </a:moveTo>
                <a:cubicBezTo>
                  <a:pt x="1327" y="1098"/>
                  <a:pt x="1327" y="1098"/>
                  <a:pt x="1327" y="1098"/>
                </a:cubicBezTo>
                <a:cubicBezTo>
                  <a:pt x="1324" y="1094"/>
                  <a:pt x="1324" y="1094"/>
                  <a:pt x="1324" y="1094"/>
                </a:cubicBezTo>
                <a:cubicBezTo>
                  <a:pt x="1327" y="1091"/>
                  <a:pt x="1327" y="1091"/>
                  <a:pt x="1327" y="1091"/>
                </a:cubicBezTo>
                <a:cubicBezTo>
                  <a:pt x="1395" y="1081"/>
                  <a:pt x="1395" y="1081"/>
                  <a:pt x="1395" y="1081"/>
                </a:cubicBezTo>
                <a:cubicBezTo>
                  <a:pt x="1398" y="1081"/>
                  <a:pt x="1398" y="1081"/>
                  <a:pt x="1398" y="1081"/>
                </a:cubicBezTo>
                <a:cubicBezTo>
                  <a:pt x="1398" y="1085"/>
                  <a:pt x="1398" y="1085"/>
                  <a:pt x="1398" y="1085"/>
                </a:cubicBezTo>
                <a:cubicBezTo>
                  <a:pt x="1421" y="1185"/>
                  <a:pt x="1421" y="1185"/>
                  <a:pt x="1421" y="1185"/>
                </a:cubicBezTo>
                <a:cubicBezTo>
                  <a:pt x="1421" y="1188"/>
                  <a:pt x="1421" y="1188"/>
                  <a:pt x="1421" y="1188"/>
                </a:cubicBezTo>
                <a:cubicBezTo>
                  <a:pt x="1418" y="1188"/>
                  <a:pt x="1418" y="1188"/>
                  <a:pt x="1418" y="1188"/>
                </a:cubicBezTo>
                <a:cubicBezTo>
                  <a:pt x="1350" y="1201"/>
                  <a:pt x="1350" y="1201"/>
                  <a:pt x="1350" y="1201"/>
                </a:cubicBezTo>
                <a:cubicBezTo>
                  <a:pt x="1346" y="1201"/>
                  <a:pt x="1346" y="1201"/>
                  <a:pt x="1346" y="1201"/>
                </a:cubicBezTo>
                <a:cubicBezTo>
                  <a:pt x="1346" y="1198"/>
                  <a:pt x="1346" y="1198"/>
                  <a:pt x="1346" y="1198"/>
                </a:cubicBezTo>
                <a:close/>
                <a:moveTo>
                  <a:pt x="1372" y="1324"/>
                </a:moveTo>
                <a:cubicBezTo>
                  <a:pt x="1353" y="1224"/>
                  <a:pt x="1353" y="1224"/>
                  <a:pt x="1353" y="1224"/>
                </a:cubicBezTo>
                <a:cubicBezTo>
                  <a:pt x="1353" y="1221"/>
                  <a:pt x="1353" y="1221"/>
                  <a:pt x="1353" y="1221"/>
                </a:cubicBezTo>
                <a:cubicBezTo>
                  <a:pt x="1353" y="1221"/>
                  <a:pt x="1353" y="1221"/>
                  <a:pt x="1353" y="1221"/>
                </a:cubicBezTo>
                <a:cubicBezTo>
                  <a:pt x="1421" y="1208"/>
                  <a:pt x="1421" y="1208"/>
                  <a:pt x="1421" y="1208"/>
                </a:cubicBezTo>
                <a:cubicBezTo>
                  <a:pt x="1424" y="1208"/>
                  <a:pt x="1424" y="1208"/>
                  <a:pt x="1424" y="1208"/>
                </a:cubicBezTo>
                <a:cubicBezTo>
                  <a:pt x="1424" y="1211"/>
                  <a:pt x="1424" y="1211"/>
                  <a:pt x="1424" y="1211"/>
                </a:cubicBezTo>
                <a:cubicBezTo>
                  <a:pt x="1447" y="1311"/>
                  <a:pt x="1447" y="1311"/>
                  <a:pt x="1447" y="1311"/>
                </a:cubicBezTo>
                <a:cubicBezTo>
                  <a:pt x="1447" y="1314"/>
                  <a:pt x="1447" y="1314"/>
                  <a:pt x="1447" y="1314"/>
                </a:cubicBezTo>
                <a:cubicBezTo>
                  <a:pt x="1443" y="1318"/>
                  <a:pt x="1443" y="1318"/>
                  <a:pt x="1443" y="1318"/>
                </a:cubicBezTo>
                <a:cubicBezTo>
                  <a:pt x="1376" y="1327"/>
                  <a:pt x="1376" y="1327"/>
                  <a:pt x="1376" y="1327"/>
                </a:cubicBezTo>
                <a:cubicBezTo>
                  <a:pt x="1376" y="1327"/>
                  <a:pt x="1376" y="1327"/>
                  <a:pt x="1376" y="1327"/>
                </a:cubicBezTo>
                <a:cubicBezTo>
                  <a:pt x="1372" y="1324"/>
                  <a:pt x="1372" y="1324"/>
                  <a:pt x="1372" y="1324"/>
                </a:cubicBezTo>
                <a:close/>
                <a:moveTo>
                  <a:pt x="1401" y="1454"/>
                </a:moveTo>
                <a:cubicBezTo>
                  <a:pt x="1379" y="1353"/>
                  <a:pt x="1379" y="1353"/>
                  <a:pt x="1379" y="1353"/>
                </a:cubicBezTo>
                <a:cubicBezTo>
                  <a:pt x="1379" y="1350"/>
                  <a:pt x="1379" y="1350"/>
                  <a:pt x="1379" y="1350"/>
                </a:cubicBezTo>
                <a:cubicBezTo>
                  <a:pt x="1382" y="1347"/>
                  <a:pt x="1382" y="1347"/>
                  <a:pt x="1382" y="1347"/>
                </a:cubicBezTo>
                <a:cubicBezTo>
                  <a:pt x="1450" y="1337"/>
                  <a:pt x="1450" y="1337"/>
                  <a:pt x="1450" y="1337"/>
                </a:cubicBezTo>
                <a:cubicBezTo>
                  <a:pt x="1450" y="1337"/>
                  <a:pt x="1450" y="1337"/>
                  <a:pt x="1450" y="1337"/>
                </a:cubicBezTo>
                <a:cubicBezTo>
                  <a:pt x="1453" y="1340"/>
                  <a:pt x="1453" y="1340"/>
                  <a:pt x="1453" y="1340"/>
                </a:cubicBezTo>
                <a:cubicBezTo>
                  <a:pt x="1473" y="1441"/>
                  <a:pt x="1473" y="1441"/>
                  <a:pt x="1473" y="1441"/>
                </a:cubicBezTo>
                <a:cubicBezTo>
                  <a:pt x="1473" y="1444"/>
                  <a:pt x="1473" y="1444"/>
                  <a:pt x="1473" y="1444"/>
                </a:cubicBezTo>
                <a:cubicBezTo>
                  <a:pt x="1473" y="1444"/>
                  <a:pt x="1473" y="1444"/>
                  <a:pt x="1473" y="1444"/>
                </a:cubicBezTo>
                <a:cubicBezTo>
                  <a:pt x="1405" y="1457"/>
                  <a:pt x="1405" y="1457"/>
                  <a:pt x="1405" y="1457"/>
                </a:cubicBezTo>
                <a:cubicBezTo>
                  <a:pt x="1401" y="1457"/>
                  <a:pt x="1401" y="1457"/>
                  <a:pt x="1401" y="1457"/>
                </a:cubicBezTo>
                <a:cubicBezTo>
                  <a:pt x="1401" y="1454"/>
                  <a:pt x="1401" y="1454"/>
                  <a:pt x="1401" y="1454"/>
                </a:cubicBezTo>
                <a:close/>
                <a:moveTo>
                  <a:pt x="1427" y="1583"/>
                </a:moveTo>
                <a:cubicBezTo>
                  <a:pt x="1405" y="1480"/>
                  <a:pt x="1405" y="1480"/>
                  <a:pt x="1405" y="1480"/>
                </a:cubicBezTo>
                <a:cubicBezTo>
                  <a:pt x="1405" y="1476"/>
                  <a:pt x="1405" y="1476"/>
                  <a:pt x="1405" y="1476"/>
                </a:cubicBezTo>
                <a:cubicBezTo>
                  <a:pt x="1408" y="1476"/>
                  <a:pt x="1408" y="1476"/>
                  <a:pt x="1408" y="1476"/>
                </a:cubicBezTo>
                <a:cubicBezTo>
                  <a:pt x="1476" y="1463"/>
                  <a:pt x="1476" y="1463"/>
                  <a:pt x="1476" y="1463"/>
                </a:cubicBezTo>
                <a:cubicBezTo>
                  <a:pt x="1479" y="1463"/>
                  <a:pt x="1479" y="1463"/>
                  <a:pt x="1479" y="1463"/>
                </a:cubicBezTo>
                <a:cubicBezTo>
                  <a:pt x="1479" y="1467"/>
                  <a:pt x="1479" y="1467"/>
                  <a:pt x="1479" y="1467"/>
                </a:cubicBezTo>
                <a:cubicBezTo>
                  <a:pt x="1502" y="1570"/>
                  <a:pt x="1502" y="1570"/>
                  <a:pt x="1502" y="1570"/>
                </a:cubicBezTo>
                <a:cubicBezTo>
                  <a:pt x="1502" y="1573"/>
                  <a:pt x="1502" y="1573"/>
                  <a:pt x="1502" y="1573"/>
                </a:cubicBezTo>
                <a:cubicBezTo>
                  <a:pt x="1499" y="1573"/>
                  <a:pt x="1499" y="1573"/>
                  <a:pt x="1499" y="1573"/>
                </a:cubicBezTo>
                <a:cubicBezTo>
                  <a:pt x="1431" y="1586"/>
                  <a:pt x="1431" y="1586"/>
                  <a:pt x="1431" y="1586"/>
                </a:cubicBezTo>
                <a:cubicBezTo>
                  <a:pt x="1427" y="1586"/>
                  <a:pt x="1427" y="1586"/>
                  <a:pt x="1427" y="1586"/>
                </a:cubicBezTo>
                <a:cubicBezTo>
                  <a:pt x="1427" y="1583"/>
                  <a:pt x="1427" y="1583"/>
                  <a:pt x="1427" y="1583"/>
                </a:cubicBezTo>
                <a:close/>
                <a:moveTo>
                  <a:pt x="1453" y="1713"/>
                </a:moveTo>
                <a:cubicBezTo>
                  <a:pt x="1434" y="1609"/>
                  <a:pt x="1434" y="1609"/>
                  <a:pt x="1434" y="1609"/>
                </a:cubicBezTo>
                <a:cubicBezTo>
                  <a:pt x="1431" y="1606"/>
                  <a:pt x="1431" y="1606"/>
                  <a:pt x="1431" y="1606"/>
                </a:cubicBezTo>
                <a:cubicBezTo>
                  <a:pt x="1434" y="1606"/>
                  <a:pt x="1434" y="1606"/>
                  <a:pt x="1434" y="1606"/>
                </a:cubicBezTo>
                <a:cubicBezTo>
                  <a:pt x="1502" y="1593"/>
                  <a:pt x="1502" y="1593"/>
                  <a:pt x="1502" y="1593"/>
                </a:cubicBezTo>
                <a:cubicBezTo>
                  <a:pt x="1505" y="1593"/>
                  <a:pt x="1505" y="1593"/>
                  <a:pt x="1505" y="1593"/>
                </a:cubicBezTo>
                <a:cubicBezTo>
                  <a:pt x="1505" y="1596"/>
                  <a:pt x="1505" y="1596"/>
                  <a:pt x="1505" y="1596"/>
                </a:cubicBezTo>
                <a:cubicBezTo>
                  <a:pt x="1528" y="1696"/>
                  <a:pt x="1528" y="1696"/>
                  <a:pt x="1528" y="1696"/>
                </a:cubicBezTo>
                <a:cubicBezTo>
                  <a:pt x="1528" y="1700"/>
                  <a:pt x="1528" y="1700"/>
                  <a:pt x="1528" y="1700"/>
                </a:cubicBezTo>
                <a:cubicBezTo>
                  <a:pt x="1524" y="1703"/>
                  <a:pt x="1524" y="1703"/>
                  <a:pt x="1524" y="1703"/>
                </a:cubicBezTo>
                <a:cubicBezTo>
                  <a:pt x="1456" y="1716"/>
                  <a:pt x="1456" y="1716"/>
                  <a:pt x="1456" y="1716"/>
                </a:cubicBezTo>
                <a:cubicBezTo>
                  <a:pt x="1453" y="1716"/>
                  <a:pt x="1453" y="1716"/>
                  <a:pt x="1453" y="1716"/>
                </a:cubicBezTo>
                <a:cubicBezTo>
                  <a:pt x="1453" y="1713"/>
                  <a:pt x="1453" y="1713"/>
                  <a:pt x="1453" y="1713"/>
                </a:cubicBezTo>
                <a:close/>
                <a:moveTo>
                  <a:pt x="1482" y="1842"/>
                </a:moveTo>
                <a:cubicBezTo>
                  <a:pt x="1460" y="1739"/>
                  <a:pt x="1460" y="1739"/>
                  <a:pt x="1460" y="1739"/>
                </a:cubicBezTo>
                <a:cubicBezTo>
                  <a:pt x="1460" y="1735"/>
                  <a:pt x="1460" y="1735"/>
                  <a:pt x="1460" y="1735"/>
                </a:cubicBezTo>
                <a:cubicBezTo>
                  <a:pt x="1463" y="1735"/>
                  <a:pt x="1463" y="1735"/>
                  <a:pt x="1463" y="1735"/>
                </a:cubicBezTo>
                <a:cubicBezTo>
                  <a:pt x="1531" y="1722"/>
                  <a:pt x="1531" y="1722"/>
                  <a:pt x="1531" y="1722"/>
                </a:cubicBezTo>
                <a:cubicBezTo>
                  <a:pt x="1534" y="1722"/>
                  <a:pt x="1534" y="1722"/>
                  <a:pt x="1534" y="1722"/>
                </a:cubicBezTo>
                <a:cubicBezTo>
                  <a:pt x="1534" y="1726"/>
                  <a:pt x="1534" y="1726"/>
                  <a:pt x="1534" y="1726"/>
                </a:cubicBezTo>
                <a:cubicBezTo>
                  <a:pt x="1554" y="1826"/>
                  <a:pt x="1554" y="1826"/>
                  <a:pt x="1554" y="1826"/>
                </a:cubicBezTo>
                <a:cubicBezTo>
                  <a:pt x="1557" y="1832"/>
                  <a:pt x="1557" y="1832"/>
                  <a:pt x="1557" y="1832"/>
                </a:cubicBezTo>
                <a:cubicBezTo>
                  <a:pt x="1554" y="1832"/>
                  <a:pt x="1554" y="1832"/>
                  <a:pt x="1554" y="1832"/>
                </a:cubicBezTo>
                <a:cubicBezTo>
                  <a:pt x="1486" y="1845"/>
                  <a:pt x="1486" y="1845"/>
                  <a:pt x="1486" y="1845"/>
                </a:cubicBezTo>
                <a:cubicBezTo>
                  <a:pt x="1482" y="1845"/>
                  <a:pt x="1482" y="1845"/>
                  <a:pt x="1482" y="1845"/>
                </a:cubicBezTo>
                <a:cubicBezTo>
                  <a:pt x="1482" y="1842"/>
                  <a:pt x="1482" y="1842"/>
                  <a:pt x="1482" y="1842"/>
                </a:cubicBezTo>
                <a:close/>
                <a:moveTo>
                  <a:pt x="1508" y="1972"/>
                </a:moveTo>
                <a:cubicBezTo>
                  <a:pt x="1486" y="1868"/>
                  <a:pt x="1486" y="1868"/>
                  <a:pt x="1486" y="1868"/>
                </a:cubicBezTo>
                <a:cubicBezTo>
                  <a:pt x="1486" y="1865"/>
                  <a:pt x="1486" y="1865"/>
                  <a:pt x="1486" y="1865"/>
                </a:cubicBezTo>
                <a:cubicBezTo>
                  <a:pt x="1489" y="1865"/>
                  <a:pt x="1489" y="1865"/>
                  <a:pt x="1489" y="1865"/>
                </a:cubicBezTo>
                <a:cubicBezTo>
                  <a:pt x="1557" y="1852"/>
                  <a:pt x="1557" y="1852"/>
                  <a:pt x="1557" y="1852"/>
                </a:cubicBezTo>
                <a:cubicBezTo>
                  <a:pt x="1560" y="1852"/>
                  <a:pt x="1560" y="1852"/>
                  <a:pt x="1560" y="1852"/>
                </a:cubicBezTo>
                <a:cubicBezTo>
                  <a:pt x="1560" y="1855"/>
                  <a:pt x="1560" y="1855"/>
                  <a:pt x="1560" y="1855"/>
                </a:cubicBezTo>
                <a:cubicBezTo>
                  <a:pt x="1583" y="1959"/>
                  <a:pt x="1583" y="1959"/>
                  <a:pt x="1583" y="1959"/>
                </a:cubicBezTo>
                <a:cubicBezTo>
                  <a:pt x="1583" y="1962"/>
                  <a:pt x="1583" y="1962"/>
                  <a:pt x="1583" y="1962"/>
                </a:cubicBezTo>
                <a:cubicBezTo>
                  <a:pt x="1579" y="1962"/>
                  <a:pt x="1579" y="1962"/>
                  <a:pt x="1579" y="1962"/>
                </a:cubicBezTo>
                <a:cubicBezTo>
                  <a:pt x="1511" y="1975"/>
                  <a:pt x="1511" y="1975"/>
                  <a:pt x="1511" y="1975"/>
                </a:cubicBezTo>
                <a:cubicBezTo>
                  <a:pt x="1508" y="1975"/>
                  <a:pt x="1508" y="1975"/>
                  <a:pt x="1508" y="1975"/>
                </a:cubicBezTo>
                <a:cubicBezTo>
                  <a:pt x="1508" y="1972"/>
                  <a:pt x="1508" y="1972"/>
                  <a:pt x="1508" y="1972"/>
                </a:cubicBezTo>
                <a:close/>
                <a:moveTo>
                  <a:pt x="1537" y="2104"/>
                </a:moveTo>
                <a:cubicBezTo>
                  <a:pt x="1515" y="2001"/>
                  <a:pt x="1515" y="2001"/>
                  <a:pt x="1515" y="2001"/>
                </a:cubicBezTo>
                <a:cubicBezTo>
                  <a:pt x="1515" y="1997"/>
                  <a:pt x="1515" y="1997"/>
                  <a:pt x="1515" y="1997"/>
                </a:cubicBezTo>
                <a:cubicBezTo>
                  <a:pt x="1515" y="1997"/>
                  <a:pt x="1515" y="1997"/>
                  <a:pt x="1515" y="1997"/>
                </a:cubicBezTo>
                <a:cubicBezTo>
                  <a:pt x="1586" y="1981"/>
                  <a:pt x="1586" y="1981"/>
                  <a:pt x="1586" y="1981"/>
                </a:cubicBezTo>
                <a:cubicBezTo>
                  <a:pt x="1586" y="1981"/>
                  <a:pt x="1586" y="1981"/>
                  <a:pt x="1586" y="1981"/>
                </a:cubicBezTo>
                <a:cubicBezTo>
                  <a:pt x="1589" y="1984"/>
                  <a:pt x="1589" y="1984"/>
                  <a:pt x="1589" y="1984"/>
                </a:cubicBezTo>
                <a:cubicBezTo>
                  <a:pt x="1609" y="2088"/>
                  <a:pt x="1609" y="2088"/>
                  <a:pt x="1609" y="2088"/>
                </a:cubicBezTo>
                <a:cubicBezTo>
                  <a:pt x="1612" y="2091"/>
                  <a:pt x="1612" y="2091"/>
                  <a:pt x="1612" y="2091"/>
                </a:cubicBezTo>
                <a:cubicBezTo>
                  <a:pt x="1609" y="2091"/>
                  <a:pt x="1609" y="2091"/>
                  <a:pt x="1609" y="2091"/>
                </a:cubicBezTo>
                <a:cubicBezTo>
                  <a:pt x="1541" y="2107"/>
                  <a:pt x="1541" y="2107"/>
                  <a:pt x="1541" y="2107"/>
                </a:cubicBezTo>
                <a:cubicBezTo>
                  <a:pt x="1537" y="2107"/>
                  <a:pt x="1537" y="2107"/>
                  <a:pt x="1537" y="2107"/>
                </a:cubicBezTo>
                <a:cubicBezTo>
                  <a:pt x="1537" y="2104"/>
                  <a:pt x="1537" y="2104"/>
                  <a:pt x="1537" y="2104"/>
                </a:cubicBezTo>
                <a:close/>
                <a:moveTo>
                  <a:pt x="1563" y="2234"/>
                </a:moveTo>
                <a:cubicBezTo>
                  <a:pt x="1541" y="2130"/>
                  <a:pt x="1541" y="2130"/>
                  <a:pt x="1541" y="2130"/>
                </a:cubicBezTo>
                <a:cubicBezTo>
                  <a:pt x="1541" y="2127"/>
                  <a:pt x="1541" y="2127"/>
                  <a:pt x="1541" y="2127"/>
                </a:cubicBezTo>
                <a:cubicBezTo>
                  <a:pt x="1544" y="2127"/>
                  <a:pt x="1544" y="2127"/>
                  <a:pt x="1544" y="2127"/>
                </a:cubicBezTo>
                <a:cubicBezTo>
                  <a:pt x="1612" y="2114"/>
                  <a:pt x="1612" y="2114"/>
                  <a:pt x="1612" y="2114"/>
                </a:cubicBezTo>
                <a:cubicBezTo>
                  <a:pt x="1615" y="2114"/>
                  <a:pt x="1615" y="2114"/>
                  <a:pt x="1615" y="2114"/>
                </a:cubicBezTo>
                <a:cubicBezTo>
                  <a:pt x="1615" y="2117"/>
                  <a:pt x="1615" y="2117"/>
                  <a:pt x="1615" y="2117"/>
                </a:cubicBezTo>
                <a:cubicBezTo>
                  <a:pt x="1638" y="2221"/>
                  <a:pt x="1638" y="2221"/>
                  <a:pt x="1638" y="2221"/>
                </a:cubicBezTo>
                <a:cubicBezTo>
                  <a:pt x="1638" y="2224"/>
                  <a:pt x="1638" y="2224"/>
                  <a:pt x="1638" y="2224"/>
                </a:cubicBezTo>
                <a:cubicBezTo>
                  <a:pt x="1634" y="2224"/>
                  <a:pt x="1634" y="2224"/>
                  <a:pt x="1634" y="2224"/>
                </a:cubicBezTo>
                <a:cubicBezTo>
                  <a:pt x="1566" y="2237"/>
                  <a:pt x="1566" y="2237"/>
                  <a:pt x="1566" y="2237"/>
                </a:cubicBezTo>
                <a:cubicBezTo>
                  <a:pt x="1563" y="2240"/>
                  <a:pt x="1563" y="2240"/>
                  <a:pt x="1563" y="2240"/>
                </a:cubicBezTo>
                <a:cubicBezTo>
                  <a:pt x="1563" y="2234"/>
                  <a:pt x="1563" y="2234"/>
                  <a:pt x="1563" y="2234"/>
                </a:cubicBezTo>
                <a:close/>
                <a:moveTo>
                  <a:pt x="1592" y="2366"/>
                </a:moveTo>
                <a:cubicBezTo>
                  <a:pt x="1570" y="2263"/>
                  <a:pt x="1570" y="2263"/>
                  <a:pt x="1570" y="2263"/>
                </a:cubicBezTo>
                <a:cubicBezTo>
                  <a:pt x="1570" y="2260"/>
                  <a:pt x="1570" y="2260"/>
                  <a:pt x="1570" y="2260"/>
                </a:cubicBezTo>
                <a:cubicBezTo>
                  <a:pt x="1570" y="2260"/>
                  <a:pt x="1570" y="2260"/>
                  <a:pt x="1570" y="2260"/>
                </a:cubicBezTo>
                <a:cubicBezTo>
                  <a:pt x="1641" y="2243"/>
                  <a:pt x="1641" y="2243"/>
                  <a:pt x="1641" y="2243"/>
                </a:cubicBezTo>
                <a:cubicBezTo>
                  <a:pt x="1641" y="2243"/>
                  <a:pt x="1641" y="2243"/>
                  <a:pt x="1641" y="2243"/>
                </a:cubicBezTo>
                <a:cubicBezTo>
                  <a:pt x="1644" y="2247"/>
                  <a:pt x="1644" y="2247"/>
                  <a:pt x="1644" y="2247"/>
                </a:cubicBezTo>
                <a:cubicBezTo>
                  <a:pt x="1664" y="2350"/>
                  <a:pt x="1664" y="2350"/>
                  <a:pt x="1664" y="2350"/>
                </a:cubicBezTo>
                <a:cubicBezTo>
                  <a:pt x="1667" y="2357"/>
                  <a:pt x="1667" y="2357"/>
                  <a:pt x="1667" y="2357"/>
                </a:cubicBezTo>
                <a:cubicBezTo>
                  <a:pt x="1664" y="2357"/>
                  <a:pt x="1664" y="2357"/>
                  <a:pt x="1664" y="2357"/>
                </a:cubicBezTo>
                <a:cubicBezTo>
                  <a:pt x="1596" y="2370"/>
                  <a:pt x="1596" y="2370"/>
                  <a:pt x="1596" y="2370"/>
                </a:cubicBezTo>
                <a:cubicBezTo>
                  <a:pt x="1592" y="2370"/>
                  <a:pt x="1592" y="2370"/>
                  <a:pt x="1592" y="2370"/>
                </a:cubicBezTo>
                <a:cubicBezTo>
                  <a:pt x="1592" y="2366"/>
                  <a:pt x="1592" y="2366"/>
                  <a:pt x="1592" y="2366"/>
                </a:cubicBezTo>
                <a:close/>
                <a:moveTo>
                  <a:pt x="1618" y="2499"/>
                </a:moveTo>
                <a:cubicBezTo>
                  <a:pt x="1596" y="2396"/>
                  <a:pt x="1596" y="2396"/>
                  <a:pt x="1596" y="2396"/>
                </a:cubicBezTo>
                <a:cubicBezTo>
                  <a:pt x="1596" y="2392"/>
                  <a:pt x="1596" y="2392"/>
                  <a:pt x="1596" y="2392"/>
                </a:cubicBezTo>
                <a:cubicBezTo>
                  <a:pt x="1599" y="2392"/>
                  <a:pt x="1599" y="2392"/>
                  <a:pt x="1599" y="2392"/>
                </a:cubicBezTo>
                <a:cubicBezTo>
                  <a:pt x="1667" y="2376"/>
                  <a:pt x="1667" y="2376"/>
                  <a:pt x="1667" y="2376"/>
                </a:cubicBezTo>
                <a:cubicBezTo>
                  <a:pt x="1670" y="2376"/>
                  <a:pt x="1670" y="2376"/>
                  <a:pt x="1670" y="2376"/>
                </a:cubicBezTo>
                <a:cubicBezTo>
                  <a:pt x="1670" y="2379"/>
                  <a:pt x="1670" y="2379"/>
                  <a:pt x="1670" y="2379"/>
                </a:cubicBezTo>
                <a:cubicBezTo>
                  <a:pt x="1693" y="2483"/>
                  <a:pt x="1693" y="2483"/>
                  <a:pt x="1693" y="2483"/>
                </a:cubicBezTo>
                <a:cubicBezTo>
                  <a:pt x="1693" y="2489"/>
                  <a:pt x="1693" y="2489"/>
                  <a:pt x="1693" y="2489"/>
                </a:cubicBezTo>
                <a:cubicBezTo>
                  <a:pt x="1689" y="2489"/>
                  <a:pt x="1689" y="2489"/>
                  <a:pt x="1689" y="2489"/>
                </a:cubicBezTo>
                <a:cubicBezTo>
                  <a:pt x="1622" y="2502"/>
                  <a:pt x="1622" y="2502"/>
                  <a:pt x="1622" y="2502"/>
                </a:cubicBezTo>
                <a:cubicBezTo>
                  <a:pt x="1618" y="2506"/>
                  <a:pt x="1618" y="2506"/>
                  <a:pt x="1618" y="2506"/>
                </a:cubicBezTo>
                <a:cubicBezTo>
                  <a:pt x="1618" y="2499"/>
                  <a:pt x="1618" y="2499"/>
                  <a:pt x="1618" y="2499"/>
                </a:cubicBezTo>
                <a:close/>
                <a:moveTo>
                  <a:pt x="1647" y="2635"/>
                </a:moveTo>
                <a:cubicBezTo>
                  <a:pt x="1625" y="2528"/>
                  <a:pt x="1625" y="2528"/>
                  <a:pt x="1625" y="2528"/>
                </a:cubicBezTo>
                <a:cubicBezTo>
                  <a:pt x="1625" y="2525"/>
                  <a:pt x="1625" y="2525"/>
                  <a:pt x="1625" y="2525"/>
                </a:cubicBezTo>
                <a:cubicBezTo>
                  <a:pt x="1628" y="2525"/>
                  <a:pt x="1628" y="2525"/>
                  <a:pt x="1628" y="2525"/>
                </a:cubicBezTo>
                <a:cubicBezTo>
                  <a:pt x="1696" y="2509"/>
                  <a:pt x="1696" y="2509"/>
                  <a:pt x="1696" y="2509"/>
                </a:cubicBezTo>
                <a:cubicBezTo>
                  <a:pt x="1699" y="2509"/>
                  <a:pt x="1699" y="2509"/>
                  <a:pt x="1699" y="2509"/>
                </a:cubicBezTo>
                <a:cubicBezTo>
                  <a:pt x="1699" y="2512"/>
                  <a:pt x="1699" y="2512"/>
                  <a:pt x="1699" y="2512"/>
                </a:cubicBezTo>
                <a:cubicBezTo>
                  <a:pt x="1722" y="2616"/>
                  <a:pt x="1722" y="2616"/>
                  <a:pt x="1722" y="2616"/>
                </a:cubicBezTo>
                <a:cubicBezTo>
                  <a:pt x="1722" y="2622"/>
                  <a:pt x="1722" y="2622"/>
                  <a:pt x="1722" y="2622"/>
                </a:cubicBezTo>
                <a:cubicBezTo>
                  <a:pt x="1719" y="2622"/>
                  <a:pt x="1719" y="2622"/>
                  <a:pt x="1719" y="2622"/>
                </a:cubicBezTo>
                <a:cubicBezTo>
                  <a:pt x="1651" y="2638"/>
                  <a:pt x="1651" y="2638"/>
                  <a:pt x="1651" y="2638"/>
                </a:cubicBezTo>
                <a:cubicBezTo>
                  <a:pt x="1647" y="2638"/>
                  <a:pt x="1647" y="2638"/>
                  <a:pt x="1647" y="2638"/>
                </a:cubicBezTo>
                <a:cubicBezTo>
                  <a:pt x="1647" y="2635"/>
                  <a:pt x="1647" y="2635"/>
                  <a:pt x="1647" y="2635"/>
                </a:cubicBezTo>
                <a:close/>
                <a:moveTo>
                  <a:pt x="1673" y="2768"/>
                </a:moveTo>
                <a:cubicBezTo>
                  <a:pt x="1654" y="2661"/>
                  <a:pt x="1654" y="2661"/>
                  <a:pt x="1654" y="2661"/>
                </a:cubicBezTo>
                <a:cubicBezTo>
                  <a:pt x="1651" y="2658"/>
                  <a:pt x="1651" y="2658"/>
                  <a:pt x="1651" y="2658"/>
                </a:cubicBezTo>
                <a:cubicBezTo>
                  <a:pt x="1654" y="2658"/>
                  <a:pt x="1654" y="2658"/>
                  <a:pt x="1654" y="2658"/>
                </a:cubicBezTo>
                <a:cubicBezTo>
                  <a:pt x="1722" y="2642"/>
                  <a:pt x="1722" y="2642"/>
                  <a:pt x="1722" y="2642"/>
                </a:cubicBezTo>
                <a:cubicBezTo>
                  <a:pt x="1725" y="2642"/>
                  <a:pt x="1725" y="2642"/>
                  <a:pt x="1725" y="2642"/>
                </a:cubicBezTo>
                <a:cubicBezTo>
                  <a:pt x="1725" y="2645"/>
                  <a:pt x="1725" y="2645"/>
                  <a:pt x="1725" y="2645"/>
                </a:cubicBezTo>
                <a:cubicBezTo>
                  <a:pt x="1748" y="2752"/>
                  <a:pt x="1748" y="2752"/>
                  <a:pt x="1748" y="2752"/>
                </a:cubicBezTo>
                <a:cubicBezTo>
                  <a:pt x="1751" y="2755"/>
                  <a:pt x="1751" y="2755"/>
                  <a:pt x="1751" y="2755"/>
                </a:cubicBezTo>
                <a:cubicBezTo>
                  <a:pt x="1748" y="2755"/>
                  <a:pt x="1748" y="2755"/>
                  <a:pt x="1748" y="2755"/>
                </a:cubicBezTo>
                <a:cubicBezTo>
                  <a:pt x="1677" y="2771"/>
                  <a:pt x="1677" y="2771"/>
                  <a:pt x="1677" y="2771"/>
                </a:cubicBezTo>
                <a:cubicBezTo>
                  <a:pt x="1677" y="2771"/>
                  <a:pt x="1677" y="2771"/>
                  <a:pt x="1677" y="2771"/>
                </a:cubicBezTo>
                <a:cubicBezTo>
                  <a:pt x="1673" y="2768"/>
                  <a:pt x="1673" y="2768"/>
                  <a:pt x="1673" y="2768"/>
                </a:cubicBezTo>
                <a:close/>
                <a:moveTo>
                  <a:pt x="1702" y="2904"/>
                </a:moveTo>
                <a:cubicBezTo>
                  <a:pt x="1680" y="2797"/>
                  <a:pt x="1680" y="2797"/>
                  <a:pt x="1680" y="2797"/>
                </a:cubicBezTo>
                <a:cubicBezTo>
                  <a:pt x="1680" y="2794"/>
                  <a:pt x="1680" y="2794"/>
                  <a:pt x="1680" y="2794"/>
                </a:cubicBezTo>
                <a:cubicBezTo>
                  <a:pt x="1683" y="2794"/>
                  <a:pt x="1683" y="2794"/>
                  <a:pt x="1683" y="2794"/>
                </a:cubicBezTo>
                <a:cubicBezTo>
                  <a:pt x="1751" y="2777"/>
                  <a:pt x="1751" y="2777"/>
                  <a:pt x="1751" y="2777"/>
                </a:cubicBezTo>
                <a:cubicBezTo>
                  <a:pt x="1754" y="2774"/>
                  <a:pt x="1754" y="2774"/>
                  <a:pt x="1754" y="2774"/>
                </a:cubicBezTo>
                <a:cubicBezTo>
                  <a:pt x="1754" y="2781"/>
                  <a:pt x="1754" y="2781"/>
                  <a:pt x="1754" y="2781"/>
                </a:cubicBezTo>
                <a:cubicBezTo>
                  <a:pt x="1777" y="2884"/>
                  <a:pt x="1777" y="2884"/>
                  <a:pt x="1777" y="2884"/>
                </a:cubicBezTo>
                <a:cubicBezTo>
                  <a:pt x="1777" y="2888"/>
                  <a:pt x="1777" y="2888"/>
                  <a:pt x="1777" y="2888"/>
                </a:cubicBezTo>
                <a:cubicBezTo>
                  <a:pt x="1774" y="2891"/>
                  <a:pt x="1774" y="2891"/>
                  <a:pt x="1774" y="2891"/>
                </a:cubicBezTo>
                <a:cubicBezTo>
                  <a:pt x="1706" y="2907"/>
                  <a:pt x="1706" y="2907"/>
                  <a:pt x="1706" y="2907"/>
                </a:cubicBezTo>
                <a:cubicBezTo>
                  <a:pt x="1702" y="2907"/>
                  <a:pt x="1702" y="2907"/>
                  <a:pt x="1702" y="2907"/>
                </a:cubicBezTo>
                <a:cubicBezTo>
                  <a:pt x="1702" y="2904"/>
                  <a:pt x="1702" y="2904"/>
                  <a:pt x="1702" y="2904"/>
                </a:cubicBezTo>
                <a:close/>
                <a:moveTo>
                  <a:pt x="1732" y="3040"/>
                </a:moveTo>
                <a:cubicBezTo>
                  <a:pt x="1709" y="2933"/>
                  <a:pt x="1709" y="2933"/>
                  <a:pt x="1709" y="2933"/>
                </a:cubicBezTo>
                <a:cubicBezTo>
                  <a:pt x="1709" y="2926"/>
                  <a:pt x="1709" y="2926"/>
                  <a:pt x="1709" y="2926"/>
                </a:cubicBezTo>
                <a:cubicBezTo>
                  <a:pt x="1712" y="2926"/>
                  <a:pt x="1712" y="2926"/>
                  <a:pt x="1712" y="2926"/>
                </a:cubicBezTo>
                <a:cubicBezTo>
                  <a:pt x="1780" y="2910"/>
                  <a:pt x="1780" y="2910"/>
                  <a:pt x="1780" y="2910"/>
                </a:cubicBezTo>
                <a:cubicBezTo>
                  <a:pt x="1783" y="2910"/>
                  <a:pt x="1783" y="2910"/>
                  <a:pt x="1783" y="2910"/>
                </a:cubicBezTo>
                <a:cubicBezTo>
                  <a:pt x="1783" y="2913"/>
                  <a:pt x="1783" y="2913"/>
                  <a:pt x="1783" y="2913"/>
                </a:cubicBezTo>
                <a:cubicBezTo>
                  <a:pt x="1806" y="3020"/>
                  <a:pt x="1806" y="3020"/>
                  <a:pt x="1806" y="3020"/>
                </a:cubicBezTo>
                <a:cubicBezTo>
                  <a:pt x="1806" y="3023"/>
                  <a:pt x="1806" y="3023"/>
                  <a:pt x="1806" y="3023"/>
                </a:cubicBezTo>
                <a:cubicBezTo>
                  <a:pt x="1803" y="3023"/>
                  <a:pt x="1803" y="3023"/>
                  <a:pt x="1803" y="3023"/>
                </a:cubicBezTo>
                <a:cubicBezTo>
                  <a:pt x="1735" y="3043"/>
                  <a:pt x="1735" y="3043"/>
                  <a:pt x="1735" y="3043"/>
                </a:cubicBezTo>
                <a:cubicBezTo>
                  <a:pt x="1732" y="3043"/>
                  <a:pt x="1732" y="3043"/>
                  <a:pt x="1732" y="3043"/>
                </a:cubicBezTo>
                <a:cubicBezTo>
                  <a:pt x="1732" y="3040"/>
                  <a:pt x="1732" y="3040"/>
                  <a:pt x="1732" y="3040"/>
                </a:cubicBezTo>
                <a:close/>
                <a:moveTo>
                  <a:pt x="1761" y="3176"/>
                </a:moveTo>
                <a:cubicBezTo>
                  <a:pt x="1738" y="3069"/>
                  <a:pt x="1738" y="3069"/>
                  <a:pt x="1738" y="3069"/>
                </a:cubicBezTo>
                <a:cubicBezTo>
                  <a:pt x="1735" y="3062"/>
                  <a:pt x="1735" y="3062"/>
                  <a:pt x="1735" y="3062"/>
                </a:cubicBezTo>
                <a:cubicBezTo>
                  <a:pt x="1738" y="3062"/>
                  <a:pt x="1738" y="3062"/>
                  <a:pt x="1738" y="3062"/>
                </a:cubicBezTo>
                <a:cubicBezTo>
                  <a:pt x="1809" y="3046"/>
                  <a:pt x="1809" y="3046"/>
                  <a:pt x="1809" y="3046"/>
                </a:cubicBezTo>
                <a:cubicBezTo>
                  <a:pt x="1809" y="3046"/>
                  <a:pt x="1809" y="3046"/>
                  <a:pt x="1809" y="3046"/>
                </a:cubicBezTo>
                <a:cubicBezTo>
                  <a:pt x="1812" y="3049"/>
                  <a:pt x="1812" y="3049"/>
                  <a:pt x="1812" y="3049"/>
                </a:cubicBezTo>
                <a:cubicBezTo>
                  <a:pt x="1835" y="3156"/>
                  <a:pt x="1835" y="3156"/>
                  <a:pt x="1835" y="3156"/>
                </a:cubicBezTo>
                <a:cubicBezTo>
                  <a:pt x="1835" y="3159"/>
                  <a:pt x="1835" y="3159"/>
                  <a:pt x="1835" y="3159"/>
                </a:cubicBezTo>
                <a:cubicBezTo>
                  <a:pt x="1832" y="3159"/>
                  <a:pt x="1832" y="3159"/>
                  <a:pt x="1832" y="3159"/>
                </a:cubicBezTo>
                <a:cubicBezTo>
                  <a:pt x="1764" y="3179"/>
                  <a:pt x="1764" y="3179"/>
                  <a:pt x="1764" y="3179"/>
                </a:cubicBezTo>
                <a:cubicBezTo>
                  <a:pt x="1761" y="3179"/>
                  <a:pt x="1761" y="3179"/>
                  <a:pt x="1761" y="3179"/>
                </a:cubicBezTo>
                <a:cubicBezTo>
                  <a:pt x="1761" y="3176"/>
                  <a:pt x="1761" y="3176"/>
                  <a:pt x="1761" y="3176"/>
                </a:cubicBezTo>
                <a:close/>
                <a:moveTo>
                  <a:pt x="1787" y="3312"/>
                </a:moveTo>
                <a:cubicBezTo>
                  <a:pt x="1764" y="3205"/>
                  <a:pt x="1764" y="3205"/>
                  <a:pt x="1764" y="3205"/>
                </a:cubicBezTo>
                <a:cubicBezTo>
                  <a:pt x="1764" y="3198"/>
                  <a:pt x="1764" y="3198"/>
                  <a:pt x="1764" y="3198"/>
                </a:cubicBezTo>
                <a:cubicBezTo>
                  <a:pt x="1767" y="3198"/>
                  <a:pt x="1767" y="3198"/>
                  <a:pt x="1767" y="3198"/>
                </a:cubicBezTo>
                <a:cubicBezTo>
                  <a:pt x="1835" y="3182"/>
                  <a:pt x="1835" y="3182"/>
                  <a:pt x="1835" y="3182"/>
                </a:cubicBezTo>
                <a:cubicBezTo>
                  <a:pt x="1838" y="3182"/>
                  <a:pt x="1838" y="3182"/>
                  <a:pt x="1838" y="3182"/>
                </a:cubicBezTo>
                <a:cubicBezTo>
                  <a:pt x="1838" y="3185"/>
                  <a:pt x="1838" y="3185"/>
                  <a:pt x="1838" y="3185"/>
                </a:cubicBezTo>
                <a:cubicBezTo>
                  <a:pt x="1861" y="3292"/>
                  <a:pt x="1861" y="3292"/>
                  <a:pt x="1861" y="3292"/>
                </a:cubicBezTo>
                <a:cubicBezTo>
                  <a:pt x="1864" y="3295"/>
                  <a:pt x="1864" y="3295"/>
                  <a:pt x="1864" y="3295"/>
                </a:cubicBezTo>
                <a:cubicBezTo>
                  <a:pt x="1861" y="3295"/>
                  <a:pt x="1861" y="3295"/>
                  <a:pt x="1861" y="3295"/>
                </a:cubicBezTo>
                <a:cubicBezTo>
                  <a:pt x="1790" y="3315"/>
                  <a:pt x="1790" y="3315"/>
                  <a:pt x="1790" y="3315"/>
                </a:cubicBezTo>
                <a:cubicBezTo>
                  <a:pt x="1790" y="3315"/>
                  <a:pt x="1790" y="3315"/>
                  <a:pt x="1790" y="3315"/>
                </a:cubicBezTo>
                <a:cubicBezTo>
                  <a:pt x="1787" y="3312"/>
                  <a:pt x="1787" y="3312"/>
                  <a:pt x="1787" y="3312"/>
                </a:cubicBezTo>
                <a:close/>
                <a:moveTo>
                  <a:pt x="1829" y="3503"/>
                </a:moveTo>
                <a:cubicBezTo>
                  <a:pt x="1793" y="3341"/>
                  <a:pt x="1793" y="3341"/>
                  <a:pt x="1793" y="3341"/>
                </a:cubicBezTo>
                <a:cubicBezTo>
                  <a:pt x="1793" y="3334"/>
                  <a:pt x="1793" y="3334"/>
                  <a:pt x="1793" y="3334"/>
                </a:cubicBezTo>
                <a:cubicBezTo>
                  <a:pt x="1796" y="3334"/>
                  <a:pt x="1796" y="3334"/>
                  <a:pt x="1796" y="3334"/>
                </a:cubicBezTo>
                <a:cubicBezTo>
                  <a:pt x="1864" y="3318"/>
                  <a:pt x="1864" y="3318"/>
                  <a:pt x="1864" y="3318"/>
                </a:cubicBezTo>
                <a:cubicBezTo>
                  <a:pt x="1867" y="3318"/>
                  <a:pt x="1867" y="3318"/>
                  <a:pt x="1867" y="3318"/>
                </a:cubicBezTo>
                <a:cubicBezTo>
                  <a:pt x="1867" y="3321"/>
                  <a:pt x="1867" y="3321"/>
                  <a:pt x="1867" y="3321"/>
                </a:cubicBezTo>
                <a:cubicBezTo>
                  <a:pt x="1903" y="3483"/>
                  <a:pt x="1903" y="3483"/>
                  <a:pt x="1903" y="3483"/>
                </a:cubicBezTo>
                <a:cubicBezTo>
                  <a:pt x="1903" y="3486"/>
                  <a:pt x="1903" y="3486"/>
                  <a:pt x="1903" y="3486"/>
                </a:cubicBezTo>
                <a:cubicBezTo>
                  <a:pt x="1900" y="3486"/>
                  <a:pt x="1900" y="3486"/>
                  <a:pt x="1900" y="3486"/>
                </a:cubicBezTo>
                <a:cubicBezTo>
                  <a:pt x="1832" y="3506"/>
                  <a:pt x="1832" y="3506"/>
                  <a:pt x="1832" y="3506"/>
                </a:cubicBezTo>
                <a:cubicBezTo>
                  <a:pt x="1829" y="3506"/>
                  <a:pt x="1829" y="3506"/>
                  <a:pt x="1829" y="3506"/>
                </a:cubicBezTo>
                <a:cubicBezTo>
                  <a:pt x="1829" y="3503"/>
                  <a:pt x="1829" y="3503"/>
                  <a:pt x="1829" y="3503"/>
                </a:cubicBezTo>
                <a:close/>
                <a:moveTo>
                  <a:pt x="1437" y="1182"/>
                </a:moveTo>
                <a:cubicBezTo>
                  <a:pt x="1414" y="1081"/>
                  <a:pt x="1414" y="1081"/>
                  <a:pt x="1414" y="1081"/>
                </a:cubicBezTo>
                <a:cubicBezTo>
                  <a:pt x="1414" y="1078"/>
                  <a:pt x="1414" y="1078"/>
                  <a:pt x="1414" y="1078"/>
                </a:cubicBezTo>
                <a:cubicBezTo>
                  <a:pt x="1418" y="1078"/>
                  <a:pt x="1418" y="1078"/>
                  <a:pt x="1418" y="1078"/>
                </a:cubicBezTo>
                <a:cubicBezTo>
                  <a:pt x="1486" y="1069"/>
                  <a:pt x="1486" y="1069"/>
                  <a:pt x="1486" y="1069"/>
                </a:cubicBezTo>
                <a:cubicBezTo>
                  <a:pt x="1489" y="1069"/>
                  <a:pt x="1489" y="1069"/>
                  <a:pt x="1489" y="1069"/>
                </a:cubicBezTo>
                <a:cubicBezTo>
                  <a:pt x="1489" y="1072"/>
                  <a:pt x="1489" y="1072"/>
                  <a:pt x="1489" y="1072"/>
                </a:cubicBezTo>
                <a:cubicBezTo>
                  <a:pt x="1508" y="1169"/>
                  <a:pt x="1508" y="1169"/>
                  <a:pt x="1508" y="1169"/>
                </a:cubicBezTo>
                <a:cubicBezTo>
                  <a:pt x="1511" y="1175"/>
                  <a:pt x="1511" y="1175"/>
                  <a:pt x="1511" y="1175"/>
                </a:cubicBezTo>
                <a:cubicBezTo>
                  <a:pt x="1508" y="1175"/>
                  <a:pt x="1508" y="1175"/>
                  <a:pt x="1508" y="1175"/>
                </a:cubicBezTo>
                <a:cubicBezTo>
                  <a:pt x="1440" y="1185"/>
                  <a:pt x="1440" y="1185"/>
                  <a:pt x="1440" y="1185"/>
                </a:cubicBezTo>
                <a:cubicBezTo>
                  <a:pt x="1437" y="1185"/>
                  <a:pt x="1437" y="1185"/>
                  <a:pt x="1437" y="1185"/>
                </a:cubicBezTo>
                <a:cubicBezTo>
                  <a:pt x="1437" y="1182"/>
                  <a:pt x="1437" y="1182"/>
                  <a:pt x="1437" y="1182"/>
                </a:cubicBezTo>
                <a:close/>
                <a:moveTo>
                  <a:pt x="1463" y="1311"/>
                </a:moveTo>
                <a:cubicBezTo>
                  <a:pt x="1443" y="1208"/>
                  <a:pt x="1443" y="1208"/>
                  <a:pt x="1443" y="1208"/>
                </a:cubicBezTo>
                <a:cubicBezTo>
                  <a:pt x="1440" y="1204"/>
                  <a:pt x="1440" y="1204"/>
                  <a:pt x="1440" y="1204"/>
                </a:cubicBezTo>
                <a:cubicBezTo>
                  <a:pt x="1443" y="1204"/>
                  <a:pt x="1443" y="1204"/>
                  <a:pt x="1443" y="1204"/>
                </a:cubicBezTo>
                <a:cubicBezTo>
                  <a:pt x="1511" y="1195"/>
                  <a:pt x="1511" y="1195"/>
                  <a:pt x="1511" y="1195"/>
                </a:cubicBezTo>
                <a:cubicBezTo>
                  <a:pt x="1515" y="1195"/>
                  <a:pt x="1515" y="1195"/>
                  <a:pt x="1515" y="1195"/>
                </a:cubicBezTo>
                <a:cubicBezTo>
                  <a:pt x="1515" y="1198"/>
                  <a:pt x="1515" y="1198"/>
                  <a:pt x="1515" y="1198"/>
                </a:cubicBezTo>
                <a:cubicBezTo>
                  <a:pt x="1537" y="1298"/>
                  <a:pt x="1537" y="1298"/>
                  <a:pt x="1537" y="1298"/>
                </a:cubicBezTo>
                <a:cubicBezTo>
                  <a:pt x="1537" y="1302"/>
                  <a:pt x="1537" y="1302"/>
                  <a:pt x="1537" y="1302"/>
                </a:cubicBezTo>
                <a:cubicBezTo>
                  <a:pt x="1534" y="1302"/>
                  <a:pt x="1534" y="1302"/>
                  <a:pt x="1534" y="1302"/>
                </a:cubicBezTo>
                <a:cubicBezTo>
                  <a:pt x="1466" y="1311"/>
                  <a:pt x="1466" y="1311"/>
                  <a:pt x="1466" y="1311"/>
                </a:cubicBezTo>
                <a:cubicBezTo>
                  <a:pt x="1463" y="1314"/>
                  <a:pt x="1463" y="1314"/>
                  <a:pt x="1463" y="1314"/>
                </a:cubicBezTo>
                <a:cubicBezTo>
                  <a:pt x="1463" y="1311"/>
                  <a:pt x="1463" y="1311"/>
                  <a:pt x="1463" y="1311"/>
                </a:cubicBezTo>
                <a:close/>
                <a:moveTo>
                  <a:pt x="1489" y="1437"/>
                </a:moveTo>
                <a:cubicBezTo>
                  <a:pt x="1469" y="1337"/>
                  <a:pt x="1469" y="1337"/>
                  <a:pt x="1469" y="1337"/>
                </a:cubicBezTo>
                <a:cubicBezTo>
                  <a:pt x="1469" y="1334"/>
                  <a:pt x="1469" y="1334"/>
                  <a:pt x="1469" y="1334"/>
                </a:cubicBezTo>
                <a:cubicBezTo>
                  <a:pt x="1473" y="1334"/>
                  <a:pt x="1473" y="1334"/>
                  <a:pt x="1473" y="1334"/>
                </a:cubicBezTo>
                <a:cubicBezTo>
                  <a:pt x="1537" y="1321"/>
                  <a:pt x="1537" y="1321"/>
                  <a:pt x="1537" y="1321"/>
                </a:cubicBezTo>
                <a:cubicBezTo>
                  <a:pt x="1541" y="1321"/>
                  <a:pt x="1541" y="1321"/>
                  <a:pt x="1541" y="1321"/>
                </a:cubicBezTo>
                <a:cubicBezTo>
                  <a:pt x="1541" y="1324"/>
                  <a:pt x="1541" y="1324"/>
                  <a:pt x="1541" y="1324"/>
                </a:cubicBezTo>
                <a:cubicBezTo>
                  <a:pt x="1563" y="1425"/>
                  <a:pt x="1563" y="1425"/>
                  <a:pt x="1563" y="1425"/>
                </a:cubicBezTo>
                <a:cubicBezTo>
                  <a:pt x="1563" y="1428"/>
                  <a:pt x="1563" y="1428"/>
                  <a:pt x="1563" y="1428"/>
                </a:cubicBezTo>
                <a:cubicBezTo>
                  <a:pt x="1560" y="1428"/>
                  <a:pt x="1560" y="1428"/>
                  <a:pt x="1560" y="1428"/>
                </a:cubicBezTo>
                <a:cubicBezTo>
                  <a:pt x="1492" y="1441"/>
                  <a:pt x="1492" y="1441"/>
                  <a:pt x="1492" y="1441"/>
                </a:cubicBezTo>
                <a:cubicBezTo>
                  <a:pt x="1492" y="1441"/>
                  <a:pt x="1492" y="1441"/>
                  <a:pt x="1492" y="1441"/>
                </a:cubicBezTo>
                <a:cubicBezTo>
                  <a:pt x="1489" y="1437"/>
                  <a:pt x="1489" y="1437"/>
                  <a:pt x="1489" y="1437"/>
                </a:cubicBezTo>
                <a:close/>
                <a:moveTo>
                  <a:pt x="1518" y="1567"/>
                </a:moveTo>
                <a:cubicBezTo>
                  <a:pt x="1495" y="1463"/>
                  <a:pt x="1495" y="1463"/>
                  <a:pt x="1495" y="1463"/>
                </a:cubicBezTo>
                <a:cubicBezTo>
                  <a:pt x="1495" y="1460"/>
                  <a:pt x="1495" y="1460"/>
                  <a:pt x="1495" y="1460"/>
                </a:cubicBezTo>
                <a:cubicBezTo>
                  <a:pt x="1499" y="1460"/>
                  <a:pt x="1499" y="1460"/>
                  <a:pt x="1499" y="1460"/>
                </a:cubicBezTo>
                <a:cubicBezTo>
                  <a:pt x="1566" y="1447"/>
                  <a:pt x="1566" y="1447"/>
                  <a:pt x="1566" y="1447"/>
                </a:cubicBezTo>
                <a:cubicBezTo>
                  <a:pt x="1570" y="1447"/>
                  <a:pt x="1570" y="1447"/>
                  <a:pt x="1570" y="1447"/>
                </a:cubicBezTo>
                <a:cubicBezTo>
                  <a:pt x="1570" y="1450"/>
                  <a:pt x="1570" y="1450"/>
                  <a:pt x="1570" y="1450"/>
                </a:cubicBezTo>
                <a:cubicBezTo>
                  <a:pt x="1589" y="1551"/>
                  <a:pt x="1589" y="1551"/>
                  <a:pt x="1589" y="1551"/>
                </a:cubicBezTo>
                <a:cubicBezTo>
                  <a:pt x="1592" y="1557"/>
                  <a:pt x="1592" y="1557"/>
                  <a:pt x="1592" y="1557"/>
                </a:cubicBezTo>
                <a:cubicBezTo>
                  <a:pt x="1589" y="1557"/>
                  <a:pt x="1589" y="1557"/>
                  <a:pt x="1589" y="1557"/>
                </a:cubicBezTo>
                <a:cubicBezTo>
                  <a:pt x="1521" y="1570"/>
                  <a:pt x="1521" y="1570"/>
                  <a:pt x="1521" y="1570"/>
                </a:cubicBezTo>
                <a:cubicBezTo>
                  <a:pt x="1518" y="1570"/>
                  <a:pt x="1518" y="1570"/>
                  <a:pt x="1518" y="1570"/>
                </a:cubicBezTo>
                <a:cubicBezTo>
                  <a:pt x="1518" y="1567"/>
                  <a:pt x="1518" y="1567"/>
                  <a:pt x="1518" y="1567"/>
                </a:cubicBezTo>
                <a:close/>
                <a:moveTo>
                  <a:pt x="1544" y="1693"/>
                </a:moveTo>
                <a:cubicBezTo>
                  <a:pt x="1524" y="1593"/>
                  <a:pt x="1524" y="1593"/>
                  <a:pt x="1524" y="1593"/>
                </a:cubicBezTo>
                <a:cubicBezTo>
                  <a:pt x="1521" y="1590"/>
                  <a:pt x="1521" y="1590"/>
                  <a:pt x="1521" y="1590"/>
                </a:cubicBezTo>
                <a:cubicBezTo>
                  <a:pt x="1524" y="1590"/>
                  <a:pt x="1524" y="1590"/>
                  <a:pt x="1524" y="1590"/>
                </a:cubicBezTo>
                <a:cubicBezTo>
                  <a:pt x="1592" y="1577"/>
                  <a:pt x="1592" y="1577"/>
                  <a:pt x="1592" y="1577"/>
                </a:cubicBezTo>
                <a:cubicBezTo>
                  <a:pt x="1596" y="1577"/>
                  <a:pt x="1596" y="1577"/>
                  <a:pt x="1596" y="1577"/>
                </a:cubicBezTo>
                <a:cubicBezTo>
                  <a:pt x="1596" y="1580"/>
                  <a:pt x="1596" y="1580"/>
                  <a:pt x="1596" y="1580"/>
                </a:cubicBezTo>
                <a:cubicBezTo>
                  <a:pt x="1618" y="1680"/>
                  <a:pt x="1618" y="1680"/>
                  <a:pt x="1618" y="1680"/>
                </a:cubicBezTo>
                <a:cubicBezTo>
                  <a:pt x="1618" y="1684"/>
                  <a:pt x="1618" y="1684"/>
                  <a:pt x="1618" y="1684"/>
                </a:cubicBezTo>
                <a:cubicBezTo>
                  <a:pt x="1615" y="1684"/>
                  <a:pt x="1615" y="1684"/>
                  <a:pt x="1615" y="1684"/>
                </a:cubicBezTo>
                <a:cubicBezTo>
                  <a:pt x="1547" y="1696"/>
                  <a:pt x="1547" y="1696"/>
                  <a:pt x="1547" y="1696"/>
                </a:cubicBezTo>
                <a:cubicBezTo>
                  <a:pt x="1544" y="1700"/>
                  <a:pt x="1544" y="1700"/>
                  <a:pt x="1544" y="1700"/>
                </a:cubicBezTo>
                <a:cubicBezTo>
                  <a:pt x="1544" y="1693"/>
                  <a:pt x="1544" y="1693"/>
                  <a:pt x="1544" y="1693"/>
                </a:cubicBezTo>
                <a:close/>
                <a:moveTo>
                  <a:pt x="1573" y="1823"/>
                </a:moveTo>
                <a:cubicBezTo>
                  <a:pt x="1550" y="1722"/>
                  <a:pt x="1550" y="1722"/>
                  <a:pt x="1550" y="1722"/>
                </a:cubicBezTo>
                <a:cubicBezTo>
                  <a:pt x="1550" y="1719"/>
                  <a:pt x="1550" y="1719"/>
                  <a:pt x="1550" y="1719"/>
                </a:cubicBezTo>
                <a:cubicBezTo>
                  <a:pt x="1554" y="1719"/>
                  <a:pt x="1554" y="1719"/>
                  <a:pt x="1554" y="1719"/>
                </a:cubicBezTo>
                <a:cubicBezTo>
                  <a:pt x="1622" y="1706"/>
                  <a:pt x="1622" y="1706"/>
                  <a:pt x="1622" y="1706"/>
                </a:cubicBezTo>
                <a:cubicBezTo>
                  <a:pt x="1622" y="1706"/>
                  <a:pt x="1622" y="1706"/>
                  <a:pt x="1622" y="1706"/>
                </a:cubicBezTo>
                <a:cubicBezTo>
                  <a:pt x="1625" y="1709"/>
                  <a:pt x="1625" y="1709"/>
                  <a:pt x="1625" y="1709"/>
                </a:cubicBezTo>
                <a:cubicBezTo>
                  <a:pt x="1644" y="1810"/>
                  <a:pt x="1644" y="1810"/>
                  <a:pt x="1644" y="1810"/>
                </a:cubicBezTo>
                <a:cubicBezTo>
                  <a:pt x="1644" y="1813"/>
                  <a:pt x="1644" y="1813"/>
                  <a:pt x="1644" y="1813"/>
                </a:cubicBezTo>
                <a:cubicBezTo>
                  <a:pt x="1644" y="1813"/>
                  <a:pt x="1644" y="1813"/>
                  <a:pt x="1644" y="1813"/>
                </a:cubicBezTo>
                <a:cubicBezTo>
                  <a:pt x="1576" y="1826"/>
                  <a:pt x="1576" y="1826"/>
                  <a:pt x="1576" y="1826"/>
                </a:cubicBezTo>
                <a:cubicBezTo>
                  <a:pt x="1573" y="1829"/>
                  <a:pt x="1573" y="1829"/>
                  <a:pt x="1573" y="1829"/>
                </a:cubicBezTo>
                <a:cubicBezTo>
                  <a:pt x="1573" y="1823"/>
                  <a:pt x="1573" y="1823"/>
                  <a:pt x="1573" y="1823"/>
                </a:cubicBezTo>
                <a:close/>
                <a:moveTo>
                  <a:pt x="1599" y="1955"/>
                </a:moveTo>
                <a:cubicBezTo>
                  <a:pt x="1576" y="1852"/>
                  <a:pt x="1576" y="1852"/>
                  <a:pt x="1576" y="1852"/>
                </a:cubicBezTo>
                <a:cubicBezTo>
                  <a:pt x="1576" y="1849"/>
                  <a:pt x="1576" y="1849"/>
                  <a:pt x="1576" y="1849"/>
                </a:cubicBezTo>
                <a:cubicBezTo>
                  <a:pt x="1579" y="1849"/>
                  <a:pt x="1579" y="1849"/>
                  <a:pt x="1579" y="1849"/>
                </a:cubicBezTo>
                <a:cubicBezTo>
                  <a:pt x="1647" y="1836"/>
                  <a:pt x="1647" y="1836"/>
                  <a:pt x="1647" y="1836"/>
                </a:cubicBezTo>
                <a:cubicBezTo>
                  <a:pt x="1651" y="1836"/>
                  <a:pt x="1651" y="1836"/>
                  <a:pt x="1651" y="1836"/>
                </a:cubicBezTo>
                <a:cubicBezTo>
                  <a:pt x="1651" y="1839"/>
                  <a:pt x="1651" y="1839"/>
                  <a:pt x="1651" y="1839"/>
                </a:cubicBezTo>
                <a:cubicBezTo>
                  <a:pt x="1673" y="1939"/>
                  <a:pt x="1673" y="1939"/>
                  <a:pt x="1673" y="1939"/>
                </a:cubicBezTo>
                <a:cubicBezTo>
                  <a:pt x="1673" y="1942"/>
                  <a:pt x="1673" y="1942"/>
                  <a:pt x="1673" y="1942"/>
                </a:cubicBezTo>
                <a:cubicBezTo>
                  <a:pt x="1670" y="1942"/>
                  <a:pt x="1670" y="1942"/>
                  <a:pt x="1670" y="1942"/>
                </a:cubicBezTo>
                <a:cubicBezTo>
                  <a:pt x="1602" y="1959"/>
                  <a:pt x="1602" y="1959"/>
                  <a:pt x="1602" y="1959"/>
                </a:cubicBezTo>
                <a:cubicBezTo>
                  <a:pt x="1599" y="1959"/>
                  <a:pt x="1599" y="1959"/>
                  <a:pt x="1599" y="1959"/>
                </a:cubicBezTo>
                <a:cubicBezTo>
                  <a:pt x="1599" y="1955"/>
                  <a:pt x="1599" y="1955"/>
                  <a:pt x="1599" y="1955"/>
                </a:cubicBezTo>
                <a:close/>
                <a:moveTo>
                  <a:pt x="1628" y="2085"/>
                </a:moveTo>
                <a:cubicBezTo>
                  <a:pt x="1605" y="1981"/>
                  <a:pt x="1605" y="1981"/>
                  <a:pt x="1605" y="1981"/>
                </a:cubicBezTo>
                <a:cubicBezTo>
                  <a:pt x="1605" y="1978"/>
                  <a:pt x="1605" y="1978"/>
                  <a:pt x="1605" y="1978"/>
                </a:cubicBezTo>
                <a:cubicBezTo>
                  <a:pt x="1605" y="1978"/>
                  <a:pt x="1605" y="1978"/>
                  <a:pt x="1605" y="1978"/>
                </a:cubicBezTo>
                <a:cubicBezTo>
                  <a:pt x="1677" y="1965"/>
                  <a:pt x="1677" y="1965"/>
                  <a:pt x="1677" y="1965"/>
                </a:cubicBezTo>
                <a:cubicBezTo>
                  <a:pt x="1677" y="1965"/>
                  <a:pt x="1677" y="1965"/>
                  <a:pt x="1677" y="1965"/>
                </a:cubicBezTo>
                <a:cubicBezTo>
                  <a:pt x="1677" y="1968"/>
                  <a:pt x="1677" y="1968"/>
                  <a:pt x="1677" y="1968"/>
                </a:cubicBezTo>
                <a:cubicBezTo>
                  <a:pt x="1699" y="2069"/>
                  <a:pt x="1699" y="2069"/>
                  <a:pt x="1699" y="2069"/>
                </a:cubicBezTo>
                <a:cubicBezTo>
                  <a:pt x="1699" y="2075"/>
                  <a:pt x="1699" y="2075"/>
                  <a:pt x="1699" y="2075"/>
                </a:cubicBezTo>
                <a:cubicBezTo>
                  <a:pt x="1699" y="2075"/>
                  <a:pt x="1699" y="2075"/>
                  <a:pt x="1699" y="2075"/>
                </a:cubicBezTo>
                <a:cubicBezTo>
                  <a:pt x="1631" y="2088"/>
                  <a:pt x="1631" y="2088"/>
                  <a:pt x="1631" y="2088"/>
                </a:cubicBezTo>
                <a:cubicBezTo>
                  <a:pt x="1628" y="2088"/>
                  <a:pt x="1628" y="2088"/>
                  <a:pt x="1628" y="2088"/>
                </a:cubicBezTo>
                <a:cubicBezTo>
                  <a:pt x="1628" y="2085"/>
                  <a:pt x="1628" y="2085"/>
                  <a:pt x="1628" y="2085"/>
                </a:cubicBezTo>
                <a:close/>
                <a:moveTo>
                  <a:pt x="1654" y="2218"/>
                </a:moveTo>
                <a:cubicBezTo>
                  <a:pt x="1631" y="2114"/>
                  <a:pt x="1631" y="2114"/>
                  <a:pt x="1631" y="2114"/>
                </a:cubicBezTo>
                <a:cubicBezTo>
                  <a:pt x="1631" y="2111"/>
                  <a:pt x="1631" y="2111"/>
                  <a:pt x="1631" y="2111"/>
                </a:cubicBezTo>
                <a:cubicBezTo>
                  <a:pt x="1634" y="2107"/>
                  <a:pt x="1634" y="2107"/>
                  <a:pt x="1634" y="2107"/>
                </a:cubicBezTo>
                <a:cubicBezTo>
                  <a:pt x="1702" y="2095"/>
                  <a:pt x="1702" y="2095"/>
                  <a:pt x="1702" y="2095"/>
                </a:cubicBezTo>
                <a:cubicBezTo>
                  <a:pt x="1706" y="2095"/>
                  <a:pt x="1706" y="2095"/>
                  <a:pt x="1706" y="2095"/>
                </a:cubicBezTo>
                <a:cubicBezTo>
                  <a:pt x="1706" y="2098"/>
                  <a:pt x="1706" y="2098"/>
                  <a:pt x="1706" y="2098"/>
                </a:cubicBezTo>
                <a:cubicBezTo>
                  <a:pt x="1728" y="2201"/>
                  <a:pt x="1728" y="2201"/>
                  <a:pt x="1728" y="2201"/>
                </a:cubicBezTo>
                <a:cubicBezTo>
                  <a:pt x="1728" y="2205"/>
                  <a:pt x="1728" y="2205"/>
                  <a:pt x="1728" y="2205"/>
                </a:cubicBezTo>
                <a:cubicBezTo>
                  <a:pt x="1725" y="2205"/>
                  <a:pt x="1725" y="2205"/>
                  <a:pt x="1725" y="2205"/>
                </a:cubicBezTo>
                <a:cubicBezTo>
                  <a:pt x="1657" y="2218"/>
                  <a:pt x="1657" y="2218"/>
                  <a:pt x="1657" y="2218"/>
                </a:cubicBezTo>
                <a:cubicBezTo>
                  <a:pt x="1654" y="2221"/>
                  <a:pt x="1654" y="2221"/>
                  <a:pt x="1654" y="2221"/>
                </a:cubicBezTo>
                <a:cubicBezTo>
                  <a:pt x="1654" y="2218"/>
                  <a:pt x="1654" y="2218"/>
                  <a:pt x="1654" y="2218"/>
                </a:cubicBezTo>
                <a:close/>
                <a:moveTo>
                  <a:pt x="1683" y="2347"/>
                </a:moveTo>
                <a:cubicBezTo>
                  <a:pt x="1660" y="2243"/>
                  <a:pt x="1660" y="2243"/>
                  <a:pt x="1660" y="2243"/>
                </a:cubicBezTo>
                <a:cubicBezTo>
                  <a:pt x="1660" y="2240"/>
                  <a:pt x="1660" y="2240"/>
                  <a:pt x="1660" y="2240"/>
                </a:cubicBezTo>
                <a:cubicBezTo>
                  <a:pt x="1660" y="2240"/>
                  <a:pt x="1660" y="2240"/>
                  <a:pt x="1660" y="2240"/>
                </a:cubicBezTo>
                <a:cubicBezTo>
                  <a:pt x="1732" y="2224"/>
                  <a:pt x="1732" y="2224"/>
                  <a:pt x="1732" y="2224"/>
                </a:cubicBezTo>
                <a:cubicBezTo>
                  <a:pt x="1732" y="2224"/>
                  <a:pt x="1732" y="2224"/>
                  <a:pt x="1732" y="2224"/>
                </a:cubicBezTo>
                <a:cubicBezTo>
                  <a:pt x="1735" y="2227"/>
                  <a:pt x="1735" y="2227"/>
                  <a:pt x="1735" y="2227"/>
                </a:cubicBezTo>
                <a:cubicBezTo>
                  <a:pt x="1754" y="2331"/>
                  <a:pt x="1754" y="2331"/>
                  <a:pt x="1754" y="2331"/>
                </a:cubicBezTo>
                <a:cubicBezTo>
                  <a:pt x="1757" y="2334"/>
                  <a:pt x="1757" y="2334"/>
                  <a:pt x="1757" y="2334"/>
                </a:cubicBezTo>
                <a:cubicBezTo>
                  <a:pt x="1754" y="2337"/>
                  <a:pt x="1754" y="2337"/>
                  <a:pt x="1754" y="2337"/>
                </a:cubicBezTo>
                <a:cubicBezTo>
                  <a:pt x="1686" y="2350"/>
                  <a:pt x="1686" y="2350"/>
                  <a:pt x="1686" y="2350"/>
                </a:cubicBezTo>
                <a:cubicBezTo>
                  <a:pt x="1683" y="2350"/>
                  <a:pt x="1683" y="2350"/>
                  <a:pt x="1683" y="2350"/>
                </a:cubicBezTo>
                <a:cubicBezTo>
                  <a:pt x="1683" y="2347"/>
                  <a:pt x="1683" y="2347"/>
                  <a:pt x="1683" y="2347"/>
                </a:cubicBezTo>
                <a:close/>
                <a:moveTo>
                  <a:pt x="1709" y="2480"/>
                </a:moveTo>
                <a:cubicBezTo>
                  <a:pt x="1686" y="2376"/>
                  <a:pt x="1686" y="2376"/>
                  <a:pt x="1686" y="2376"/>
                </a:cubicBezTo>
                <a:cubicBezTo>
                  <a:pt x="1686" y="2373"/>
                  <a:pt x="1686" y="2373"/>
                  <a:pt x="1686" y="2373"/>
                </a:cubicBezTo>
                <a:cubicBezTo>
                  <a:pt x="1689" y="2373"/>
                  <a:pt x="1689" y="2373"/>
                  <a:pt x="1689" y="2373"/>
                </a:cubicBezTo>
                <a:cubicBezTo>
                  <a:pt x="1757" y="2357"/>
                  <a:pt x="1757" y="2357"/>
                  <a:pt x="1757" y="2357"/>
                </a:cubicBezTo>
                <a:cubicBezTo>
                  <a:pt x="1761" y="2357"/>
                  <a:pt x="1761" y="2357"/>
                  <a:pt x="1761" y="2357"/>
                </a:cubicBezTo>
                <a:cubicBezTo>
                  <a:pt x="1761" y="2360"/>
                  <a:pt x="1761" y="2360"/>
                  <a:pt x="1761" y="2360"/>
                </a:cubicBezTo>
                <a:cubicBezTo>
                  <a:pt x="1783" y="2464"/>
                  <a:pt x="1783" y="2464"/>
                  <a:pt x="1783" y="2464"/>
                </a:cubicBezTo>
                <a:cubicBezTo>
                  <a:pt x="1783" y="2467"/>
                  <a:pt x="1783" y="2467"/>
                  <a:pt x="1783" y="2467"/>
                </a:cubicBezTo>
                <a:cubicBezTo>
                  <a:pt x="1780" y="2470"/>
                  <a:pt x="1780" y="2470"/>
                  <a:pt x="1780" y="2470"/>
                </a:cubicBezTo>
                <a:cubicBezTo>
                  <a:pt x="1712" y="2483"/>
                  <a:pt x="1712" y="2483"/>
                  <a:pt x="1712" y="2483"/>
                </a:cubicBezTo>
                <a:cubicBezTo>
                  <a:pt x="1709" y="2483"/>
                  <a:pt x="1709" y="2483"/>
                  <a:pt x="1709" y="2483"/>
                </a:cubicBezTo>
                <a:cubicBezTo>
                  <a:pt x="1709" y="2480"/>
                  <a:pt x="1709" y="2480"/>
                  <a:pt x="1709" y="2480"/>
                </a:cubicBezTo>
                <a:close/>
                <a:moveTo>
                  <a:pt x="1738" y="2612"/>
                </a:moveTo>
                <a:cubicBezTo>
                  <a:pt x="1715" y="2509"/>
                  <a:pt x="1715" y="2509"/>
                  <a:pt x="1715" y="2509"/>
                </a:cubicBezTo>
                <a:cubicBezTo>
                  <a:pt x="1715" y="2506"/>
                  <a:pt x="1715" y="2506"/>
                  <a:pt x="1715" y="2506"/>
                </a:cubicBezTo>
                <a:cubicBezTo>
                  <a:pt x="1719" y="2506"/>
                  <a:pt x="1719" y="2506"/>
                  <a:pt x="1719" y="2506"/>
                </a:cubicBezTo>
                <a:cubicBezTo>
                  <a:pt x="1787" y="2489"/>
                  <a:pt x="1787" y="2489"/>
                  <a:pt x="1787" y="2489"/>
                </a:cubicBezTo>
                <a:cubicBezTo>
                  <a:pt x="1790" y="2489"/>
                  <a:pt x="1790" y="2489"/>
                  <a:pt x="1790" y="2489"/>
                </a:cubicBezTo>
                <a:cubicBezTo>
                  <a:pt x="1790" y="2493"/>
                  <a:pt x="1790" y="2493"/>
                  <a:pt x="1790" y="2493"/>
                </a:cubicBezTo>
                <a:cubicBezTo>
                  <a:pt x="1812" y="2596"/>
                  <a:pt x="1812" y="2596"/>
                  <a:pt x="1812" y="2596"/>
                </a:cubicBezTo>
                <a:cubicBezTo>
                  <a:pt x="1812" y="2599"/>
                  <a:pt x="1812" y="2599"/>
                  <a:pt x="1812" y="2599"/>
                </a:cubicBezTo>
                <a:cubicBezTo>
                  <a:pt x="1809" y="2603"/>
                  <a:pt x="1809" y="2603"/>
                  <a:pt x="1809" y="2603"/>
                </a:cubicBezTo>
                <a:cubicBezTo>
                  <a:pt x="1741" y="2616"/>
                  <a:pt x="1741" y="2616"/>
                  <a:pt x="1741" y="2616"/>
                </a:cubicBezTo>
                <a:cubicBezTo>
                  <a:pt x="1738" y="2616"/>
                  <a:pt x="1738" y="2616"/>
                  <a:pt x="1738" y="2616"/>
                </a:cubicBezTo>
                <a:cubicBezTo>
                  <a:pt x="1738" y="2612"/>
                  <a:pt x="1738" y="2612"/>
                  <a:pt x="1738" y="2612"/>
                </a:cubicBezTo>
                <a:close/>
                <a:moveTo>
                  <a:pt x="1767" y="2748"/>
                </a:moveTo>
                <a:cubicBezTo>
                  <a:pt x="1745" y="2642"/>
                  <a:pt x="1745" y="2642"/>
                  <a:pt x="1745" y="2642"/>
                </a:cubicBezTo>
                <a:cubicBezTo>
                  <a:pt x="1741" y="2638"/>
                  <a:pt x="1741" y="2638"/>
                  <a:pt x="1741" y="2638"/>
                </a:cubicBezTo>
                <a:cubicBezTo>
                  <a:pt x="1745" y="2638"/>
                  <a:pt x="1745" y="2638"/>
                  <a:pt x="1745" y="2638"/>
                </a:cubicBezTo>
                <a:cubicBezTo>
                  <a:pt x="1812" y="2622"/>
                  <a:pt x="1812" y="2622"/>
                  <a:pt x="1812" y="2622"/>
                </a:cubicBezTo>
                <a:cubicBezTo>
                  <a:pt x="1816" y="2622"/>
                  <a:pt x="1816" y="2622"/>
                  <a:pt x="1816" y="2622"/>
                </a:cubicBezTo>
                <a:cubicBezTo>
                  <a:pt x="1816" y="2625"/>
                  <a:pt x="1816" y="2625"/>
                  <a:pt x="1816" y="2625"/>
                </a:cubicBezTo>
                <a:cubicBezTo>
                  <a:pt x="1838" y="2729"/>
                  <a:pt x="1838" y="2729"/>
                  <a:pt x="1838" y="2729"/>
                </a:cubicBezTo>
                <a:cubicBezTo>
                  <a:pt x="1842" y="2732"/>
                  <a:pt x="1842" y="2732"/>
                  <a:pt x="1842" y="2732"/>
                </a:cubicBezTo>
                <a:cubicBezTo>
                  <a:pt x="1838" y="2735"/>
                  <a:pt x="1838" y="2735"/>
                  <a:pt x="1838" y="2735"/>
                </a:cubicBezTo>
                <a:cubicBezTo>
                  <a:pt x="1770" y="2748"/>
                  <a:pt x="1770" y="2748"/>
                  <a:pt x="1770" y="2748"/>
                </a:cubicBezTo>
                <a:cubicBezTo>
                  <a:pt x="1767" y="2752"/>
                  <a:pt x="1767" y="2752"/>
                  <a:pt x="1767" y="2752"/>
                </a:cubicBezTo>
                <a:cubicBezTo>
                  <a:pt x="1767" y="2748"/>
                  <a:pt x="1767" y="2748"/>
                  <a:pt x="1767" y="2748"/>
                </a:cubicBezTo>
                <a:close/>
                <a:moveTo>
                  <a:pt x="1793" y="2881"/>
                </a:moveTo>
                <a:cubicBezTo>
                  <a:pt x="1770" y="2774"/>
                  <a:pt x="1770" y="2774"/>
                  <a:pt x="1770" y="2774"/>
                </a:cubicBezTo>
                <a:cubicBezTo>
                  <a:pt x="1770" y="2771"/>
                  <a:pt x="1770" y="2771"/>
                  <a:pt x="1770" y="2771"/>
                </a:cubicBezTo>
                <a:cubicBezTo>
                  <a:pt x="1774" y="2771"/>
                  <a:pt x="1774" y="2771"/>
                  <a:pt x="1774" y="2771"/>
                </a:cubicBezTo>
                <a:cubicBezTo>
                  <a:pt x="1842" y="2755"/>
                  <a:pt x="1842" y="2755"/>
                  <a:pt x="1842" y="2755"/>
                </a:cubicBezTo>
                <a:cubicBezTo>
                  <a:pt x="1845" y="2755"/>
                  <a:pt x="1845" y="2755"/>
                  <a:pt x="1845" y="2755"/>
                </a:cubicBezTo>
                <a:cubicBezTo>
                  <a:pt x="1845" y="2758"/>
                  <a:pt x="1845" y="2758"/>
                  <a:pt x="1845" y="2758"/>
                </a:cubicBezTo>
                <a:cubicBezTo>
                  <a:pt x="1867" y="2865"/>
                  <a:pt x="1867" y="2865"/>
                  <a:pt x="1867" y="2865"/>
                </a:cubicBezTo>
                <a:cubicBezTo>
                  <a:pt x="1867" y="2868"/>
                  <a:pt x="1867" y="2868"/>
                  <a:pt x="1867" y="2868"/>
                </a:cubicBezTo>
                <a:cubicBezTo>
                  <a:pt x="1864" y="2868"/>
                  <a:pt x="1864" y="2868"/>
                  <a:pt x="1864" y="2868"/>
                </a:cubicBezTo>
                <a:cubicBezTo>
                  <a:pt x="1796" y="2884"/>
                  <a:pt x="1796" y="2884"/>
                  <a:pt x="1796" y="2884"/>
                </a:cubicBezTo>
                <a:cubicBezTo>
                  <a:pt x="1796" y="2884"/>
                  <a:pt x="1796" y="2884"/>
                  <a:pt x="1796" y="2884"/>
                </a:cubicBezTo>
                <a:cubicBezTo>
                  <a:pt x="1793" y="2881"/>
                  <a:pt x="1793" y="2881"/>
                  <a:pt x="1793" y="2881"/>
                </a:cubicBezTo>
                <a:close/>
                <a:moveTo>
                  <a:pt x="1822" y="3017"/>
                </a:moveTo>
                <a:cubicBezTo>
                  <a:pt x="1800" y="2910"/>
                  <a:pt x="1800" y="2910"/>
                  <a:pt x="1800" y="2910"/>
                </a:cubicBezTo>
                <a:cubicBezTo>
                  <a:pt x="1800" y="2907"/>
                  <a:pt x="1800" y="2907"/>
                  <a:pt x="1800" y="2907"/>
                </a:cubicBezTo>
                <a:cubicBezTo>
                  <a:pt x="1803" y="2904"/>
                  <a:pt x="1803" y="2904"/>
                  <a:pt x="1803" y="2904"/>
                </a:cubicBezTo>
                <a:cubicBezTo>
                  <a:pt x="1871" y="2888"/>
                  <a:pt x="1871" y="2888"/>
                  <a:pt x="1871" y="2888"/>
                </a:cubicBezTo>
                <a:cubicBezTo>
                  <a:pt x="1874" y="2888"/>
                  <a:pt x="1874" y="2888"/>
                  <a:pt x="1874" y="2888"/>
                </a:cubicBezTo>
                <a:cubicBezTo>
                  <a:pt x="1874" y="2891"/>
                  <a:pt x="1874" y="2891"/>
                  <a:pt x="1874" y="2891"/>
                </a:cubicBezTo>
                <a:cubicBezTo>
                  <a:pt x="1897" y="2998"/>
                  <a:pt x="1897" y="2998"/>
                  <a:pt x="1897" y="2998"/>
                </a:cubicBezTo>
                <a:cubicBezTo>
                  <a:pt x="1897" y="3001"/>
                  <a:pt x="1897" y="3001"/>
                  <a:pt x="1897" y="3001"/>
                </a:cubicBezTo>
                <a:cubicBezTo>
                  <a:pt x="1893" y="3004"/>
                  <a:pt x="1893" y="3004"/>
                  <a:pt x="1893" y="3004"/>
                </a:cubicBezTo>
                <a:cubicBezTo>
                  <a:pt x="1825" y="3020"/>
                  <a:pt x="1825" y="3020"/>
                  <a:pt x="1825" y="3020"/>
                </a:cubicBezTo>
                <a:cubicBezTo>
                  <a:pt x="1822" y="3020"/>
                  <a:pt x="1822" y="3020"/>
                  <a:pt x="1822" y="3020"/>
                </a:cubicBezTo>
                <a:cubicBezTo>
                  <a:pt x="1822" y="3017"/>
                  <a:pt x="1822" y="3017"/>
                  <a:pt x="1822" y="3017"/>
                </a:cubicBezTo>
                <a:close/>
                <a:moveTo>
                  <a:pt x="1851" y="3153"/>
                </a:moveTo>
                <a:cubicBezTo>
                  <a:pt x="1829" y="3046"/>
                  <a:pt x="1829" y="3046"/>
                  <a:pt x="1829" y="3046"/>
                </a:cubicBezTo>
                <a:cubicBezTo>
                  <a:pt x="1829" y="3040"/>
                  <a:pt x="1829" y="3040"/>
                  <a:pt x="1829" y="3040"/>
                </a:cubicBezTo>
                <a:cubicBezTo>
                  <a:pt x="1829" y="3040"/>
                  <a:pt x="1829" y="3040"/>
                  <a:pt x="1829" y="3040"/>
                </a:cubicBezTo>
                <a:cubicBezTo>
                  <a:pt x="1900" y="3023"/>
                  <a:pt x="1900" y="3023"/>
                  <a:pt x="1900" y="3023"/>
                </a:cubicBezTo>
                <a:cubicBezTo>
                  <a:pt x="1900" y="3023"/>
                  <a:pt x="1900" y="3023"/>
                  <a:pt x="1900" y="3023"/>
                </a:cubicBezTo>
                <a:cubicBezTo>
                  <a:pt x="1903" y="3027"/>
                  <a:pt x="1903" y="3027"/>
                  <a:pt x="1903" y="3027"/>
                </a:cubicBezTo>
                <a:cubicBezTo>
                  <a:pt x="1926" y="3133"/>
                  <a:pt x="1926" y="3133"/>
                  <a:pt x="1926" y="3133"/>
                </a:cubicBezTo>
                <a:cubicBezTo>
                  <a:pt x="1926" y="3137"/>
                  <a:pt x="1926" y="3137"/>
                  <a:pt x="1926" y="3137"/>
                </a:cubicBezTo>
                <a:cubicBezTo>
                  <a:pt x="1923" y="3137"/>
                  <a:pt x="1923" y="3137"/>
                  <a:pt x="1923" y="3137"/>
                </a:cubicBezTo>
                <a:cubicBezTo>
                  <a:pt x="1855" y="3153"/>
                  <a:pt x="1855" y="3153"/>
                  <a:pt x="1855" y="3153"/>
                </a:cubicBezTo>
                <a:cubicBezTo>
                  <a:pt x="1851" y="3156"/>
                  <a:pt x="1851" y="3156"/>
                  <a:pt x="1851" y="3156"/>
                </a:cubicBezTo>
                <a:cubicBezTo>
                  <a:pt x="1851" y="3153"/>
                  <a:pt x="1851" y="3153"/>
                  <a:pt x="1851" y="3153"/>
                </a:cubicBezTo>
                <a:close/>
                <a:moveTo>
                  <a:pt x="1880" y="3289"/>
                </a:moveTo>
                <a:cubicBezTo>
                  <a:pt x="1858" y="3182"/>
                  <a:pt x="1858" y="3182"/>
                  <a:pt x="1858" y="3182"/>
                </a:cubicBezTo>
                <a:cubicBezTo>
                  <a:pt x="1855" y="3176"/>
                  <a:pt x="1855" y="3176"/>
                  <a:pt x="1855" y="3176"/>
                </a:cubicBezTo>
                <a:cubicBezTo>
                  <a:pt x="1858" y="3176"/>
                  <a:pt x="1858" y="3176"/>
                  <a:pt x="1858" y="3176"/>
                </a:cubicBezTo>
                <a:cubicBezTo>
                  <a:pt x="1929" y="3159"/>
                  <a:pt x="1929" y="3159"/>
                  <a:pt x="1929" y="3159"/>
                </a:cubicBezTo>
                <a:cubicBezTo>
                  <a:pt x="1929" y="3156"/>
                  <a:pt x="1929" y="3156"/>
                  <a:pt x="1929" y="3156"/>
                </a:cubicBezTo>
                <a:cubicBezTo>
                  <a:pt x="1932" y="3163"/>
                  <a:pt x="1932" y="3163"/>
                  <a:pt x="1932" y="3163"/>
                </a:cubicBezTo>
                <a:cubicBezTo>
                  <a:pt x="1955" y="3269"/>
                  <a:pt x="1955" y="3269"/>
                  <a:pt x="1955" y="3269"/>
                </a:cubicBezTo>
                <a:cubicBezTo>
                  <a:pt x="1955" y="3273"/>
                  <a:pt x="1955" y="3273"/>
                  <a:pt x="1955" y="3273"/>
                </a:cubicBezTo>
                <a:cubicBezTo>
                  <a:pt x="1952" y="3273"/>
                  <a:pt x="1952" y="3273"/>
                  <a:pt x="1952" y="3273"/>
                </a:cubicBezTo>
                <a:cubicBezTo>
                  <a:pt x="1884" y="3289"/>
                  <a:pt x="1884" y="3289"/>
                  <a:pt x="1884" y="3289"/>
                </a:cubicBezTo>
                <a:cubicBezTo>
                  <a:pt x="1880" y="3292"/>
                  <a:pt x="1880" y="3292"/>
                  <a:pt x="1880" y="3292"/>
                </a:cubicBezTo>
                <a:cubicBezTo>
                  <a:pt x="1880" y="3289"/>
                  <a:pt x="1880" y="3289"/>
                  <a:pt x="1880" y="3289"/>
                </a:cubicBezTo>
                <a:close/>
                <a:moveTo>
                  <a:pt x="1919" y="3480"/>
                </a:moveTo>
                <a:cubicBezTo>
                  <a:pt x="1887" y="3318"/>
                  <a:pt x="1887" y="3318"/>
                  <a:pt x="1887" y="3318"/>
                </a:cubicBezTo>
                <a:cubicBezTo>
                  <a:pt x="1884" y="3312"/>
                  <a:pt x="1884" y="3312"/>
                  <a:pt x="1884" y="3312"/>
                </a:cubicBezTo>
                <a:cubicBezTo>
                  <a:pt x="1887" y="3312"/>
                  <a:pt x="1887" y="3312"/>
                  <a:pt x="1887" y="3312"/>
                </a:cubicBezTo>
                <a:cubicBezTo>
                  <a:pt x="1955" y="3295"/>
                  <a:pt x="1955" y="3295"/>
                  <a:pt x="1955" y="3295"/>
                </a:cubicBezTo>
                <a:cubicBezTo>
                  <a:pt x="1958" y="3292"/>
                  <a:pt x="1958" y="3292"/>
                  <a:pt x="1958" y="3292"/>
                </a:cubicBezTo>
                <a:cubicBezTo>
                  <a:pt x="1958" y="3299"/>
                  <a:pt x="1958" y="3299"/>
                  <a:pt x="1958" y="3299"/>
                </a:cubicBezTo>
                <a:cubicBezTo>
                  <a:pt x="1994" y="3460"/>
                  <a:pt x="1994" y="3460"/>
                  <a:pt x="1994" y="3460"/>
                </a:cubicBezTo>
                <a:cubicBezTo>
                  <a:pt x="1994" y="3464"/>
                  <a:pt x="1994" y="3464"/>
                  <a:pt x="1994" y="3464"/>
                </a:cubicBezTo>
                <a:cubicBezTo>
                  <a:pt x="1990" y="3464"/>
                  <a:pt x="1990" y="3464"/>
                  <a:pt x="1990" y="3464"/>
                </a:cubicBezTo>
                <a:cubicBezTo>
                  <a:pt x="1923" y="3483"/>
                  <a:pt x="1923" y="3483"/>
                  <a:pt x="1923" y="3483"/>
                </a:cubicBezTo>
                <a:cubicBezTo>
                  <a:pt x="1919" y="3483"/>
                  <a:pt x="1919" y="3483"/>
                  <a:pt x="1919" y="3483"/>
                </a:cubicBezTo>
                <a:cubicBezTo>
                  <a:pt x="1919" y="3480"/>
                  <a:pt x="1919" y="3480"/>
                  <a:pt x="1919" y="3480"/>
                </a:cubicBezTo>
                <a:close/>
                <a:moveTo>
                  <a:pt x="1528" y="1169"/>
                </a:moveTo>
                <a:cubicBezTo>
                  <a:pt x="1505" y="1069"/>
                  <a:pt x="1505" y="1069"/>
                  <a:pt x="1505" y="1069"/>
                </a:cubicBezTo>
                <a:cubicBezTo>
                  <a:pt x="1505" y="1065"/>
                  <a:pt x="1505" y="1065"/>
                  <a:pt x="1505" y="1065"/>
                </a:cubicBezTo>
                <a:cubicBezTo>
                  <a:pt x="1508" y="1065"/>
                  <a:pt x="1508" y="1065"/>
                  <a:pt x="1508" y="1065"/>
                </a:cubicBezTo>
                <a:cubicBezTo>
                  <a:pt x="1573" y="1052"/>
                  <a:pt x="1573" y="1052"/>
                  <a:pt x="1573" y="1052"/>
                </a:cubicBezTo>
                <a:cubicBezTo>
                  <a:pt x="1576" y="1052"/>
                  <a:pt x="1576" y="1052"/>
                  <a:pt x="1576" y="1052"/>
                </a:cubicBezTo>
                <a:cubicBezTo>
                  <a:pt x="1576" y="1056"/>
                  <a:pt x="1576" y="1056"/>
                  <a:pt x="1576" y="1056"/>
                </a:cubicBezTo>
                <a:cubicBezTo>
                  <a:pt x="1599" y="1156"/>
                  <a:pt x="1599" y="1156"/>
                  <a:pt x="1599" y="1156"/>
                </a:cubicBezTo>
                <a:cubicBezTo>
                  <a:pt x="1599" y="1159"/>
                  <a:pt x="1599" y="1159"/>
                  <a:pt x="1599" y="1159"/>
                </a:cubicBezTo>
                <a:cubicBezTo>
                  <a:pt x="1596" y="1159"/>
                  <a:pt x="1596" y="1159"/>
                  <a:pt x="1596" y="1159"/>
                </a:cubicBezTo>
                <a:cubicBezTo>
                  <a:pt x="1531" y="1172"/>
                  <a:pt x="1531" y="1172"/>
                  <a:pt x="1531" y="1172"/>
                </a:cubicBezTo>
                <a:cubicBezTo>
                  <a:pt x="1528" y="1172"/>
                  <a:pt x="1528" y="1172"/>
                  <a:pt x="1528" y="1172"/>
                </a:cubicBezTo>
                <a:cubicBezTo>
                  <a:pt x="1528" y="1169"/>
                  <a:pt x="1528" y="1169"/>
                  <a:pt x="1528" y="1169"/>
                </a:cubicBezTo>
                <a:close/>
                <a:moveTo>
                  <a:pt x="1554" y="1295"/>
                </a:moveTo>
                <a:cubicBezTo>
                  <a:pt x="1531" y="1195"/>
                  <a:pt x="1531" y="1195"/>
                  <a:pt x="1531" y="1195"/>
                </a:cubicBezTo>
                <a:cubicBezTo>
                  <a:pt x="1531" y="1192"/>
                  <a:pt x="1531" y="1192"/>
                  <a:pt x="1531" y="1192"/>
                </a:cubicBezTo>
                <a:cubicBezTo>
                  <a:pt x="1534" y="1192"/>
                  <a:pt x="1534" y="1192"/>
                  <a:pt x="1534" y="1192"/>
                </a:cubicBezTo>
                <a:cubicBezTo>
                  <a:pt x="1602" y="1179"/>
                  <a:pt x="1602" y="1179"/>
                  <a:pt x="1602" y="1179"/>
                </a:cubicBezTo>
                <a:cubicBezTo>
                  <a:pt x="1602" y="1179"/>
                  <a:pt x="1602" y="1179"/>
                  <a:pt x="1602" y="1179"/>
                </a:cubicBezTo>
                <a:cubicBezTo>
                  <a:pt x="1605" y="1182"/>
                  <a:pt x="1605" y="1182"/>
                  <a:pt x="1605" y="1182"/>
                </a:cubicBezTo>
                <a:cubicBezTo>
                  <a:pt x="1625" y="1282"/>
                  <a:pt x="1625" y="1282"/>
                  <a:pt x="1625" y="1282"/>
                </a:cubicBezTo>
                <a:cubicBezTo>
                  <a:pt x="1625" y="1285"/>
                  <a:pt x="1625" y="1285"/>
                  <a:pt x="1625" y="1285"/>
                </a:cubicBezTo>
                <a:cubicBezTo>
                  <a:pt x="1625" y="1285"/>
                  <a:pt x="1625" y="1285"/>
                  <a:pt x="1625" y="1285"/>
                </a:cubicBezTo>
                <a:cubicBezTo>
                  <a:pt x="1557" y="1298"/>
                  <a:pt x="1557" y="1298"/>
                  <a:pt x="1557" y="1298"/>
                </a:cubicBezTo>
                <a:cubicBezTo>
                  <a:pt x="1554" y="1298"/>
                  <a:pt x="1554" y="1298"/>
                  <a:pt x="1554" y="1298"/>
                </a:cubicBezTo>
                <a:cubicBezTo>
                  <a:pt x="1554" y="1295"/>
                  <a:pt x="1554" y="1295"/>
                  <a:pt x="1554" y="1295"/>
                </a:cubicBezTo>
                <a:close/>
                <a:moveTo>
                  <a:pt x="1579" y="1421"/>
                </a:moveTo>
                <a:cubicBezTo>
                  <a:pt x="1560" y="1321"/>
                  <a:pt x="1560" y="1321"/>
                  <a:pt x="1560" y="1321"/>
                </a:cubicBezTo>
                <a:cubicBezTo>
                  <a:pt x="1557" y="1318"/>
                  <a:pt x="1557" y="1318"/>
                  <a:pt x="1557" y="1318"/>
                </a:cubicBezTo>
                <a:cubicBezTo>
                  <a:pt x="1560" y="1318"/>
                  <a:pt x="1560" y="1318"/>
                  <a:pt x="1560" y="1318"/>
                </a:cubicBezTo>
                <a:cubicBezTo>
                  <a:pt x="1628" y="1305"/>
                  <a:pt x="1628" y="1305"/>
                  <a:pt x="1628" y="1305"/>
                </a:cubicBezTo>
                <a:cubicBezTo>
                  <a:pt x="1631" y="1305"/>
                  <a:pt x="1631" y="1305"/>
                  <a:pt x="1631" y="1305"/>
                </a:cubicBezTo>
                <a:cubicBezTo>
                  <a:pt x="1631" y="1308"/>
                  <a:pt x="1631" y="1308"/>
                  <a:pt x="1631" y="1308"/>
                </a:cubicBezTo>
                <a:cubicBezTo>
                  <a:pt x="1651" y="1408"/>
                  <a:pt x="1651" y="1408"/>
                  <a:pt x="1651" y="1408"/>
                </a:cubicBezTo>
                <a:cubicBezTo>
                  <a:pt x="1654" y="1412"/>
                  <a:pt x="1654" y="1412"/>
                  <a:pt x="1654" y="1412"/>
                </a:cubicBezTo>
                <a:cubicBezTo>
                  <a:pt x="1651" y="1412"/>
                  <a:pt x="1651" y="1412"/>
                  <a:pt x="1651" y="1412"/>
                </a:cubicBezTo>
                <a:cubicBezTo>
                  <a:pt x="1583" y="1425"/>
                  <a:pt x="1583" y="1425"/>
                  <a:pt x="1583" y="1425"/>
                </a:cubicBezTo>
                <a:cubicBezTo>
                  <a:pt x="1579" y="1425"/>
                  <a:pt x="1579" y="1425"/>
                  <a:pt x="1579" y="1425"/>
                </a:cubicBezTo>
                <a:cubicBezTo>
                  <a:pt x="1579" y="1421"/>
                  <a:pt x="1579" y="1421"/>
                  <a:pt x="1579" y="1421"/>
                </a:cubicBezTo>
                <a:close/>
                <a:moveTo>
                  <a:pt x="1605" y="1551"/>
                </a:moveTo>
                <a:cubicBezTo>
                  <a:pt x="1586" y="1450"/>
                  <a:pt x="1586" y="1450"/>
                  <a:pt x="1586" y="1450"/>
                </a:cubicBezTo>
                <a:cubicBezTo>
                  <a:pt x="1586" y="1444"/>
                  <a:pt x="1586" y="1444"/>
                  <a:pt x="1586" y="1444"/>
                </a:cubicBezTo>
                <a:cubicBezTo>
                  <a:pt x="1589" y="1444"/>
                  <a:pt x="1589" y="1444"/>
                  <a:pt x="1589" y="1444"/>
                </a:cubicBezTo>
                <a:cubicBezTo>
                  <a:pt x="1654" y="1434"/>
                  <a:pt x="1654" y="1434"/>
                  <a:pt x="1654" y="1434"/>
                </a:cubicBezTo>
                <a:cubicBezTo>
                  <a:pt x="1657" y="1431"/>
                  <a:pt x="1657" y="1431"/>
                  <a:pt x="1657" y="1431"/>
                </a:cubicBezTo>
                <a:cubicBezTo>
                  <a:pt x="1657" y="1437"/>
                  <a:pt x="1657" y="1437"/>
                  <a:pt x="1657" y="1437"/>
                </a:cubicBezTo>
                <a:cubicBezTo>
                  <a:pt x="1680" y="1538"/>
                  <a:pt x="1680" y="1538"/>
                  <a:pt x="1680" y="1538"/>
                </a:cubicBezTo>
                <a:cubicBezTo>
                  <a:pt x="1680" y="1541"/>
                  <a:pt x="1680" y="1541"/>
                  <a:pt x="1680" y="1541"/>
                </a:cubicBezTo>
                <a:cubicBezTo>
                  <a:pt x="1677" y="1541"/>
                  <a:pt x="1677" y="1541"/>
                  <a:pt x="1677" y="1541"/>
                </a:cubicBezTo>
                <a:cubicBezTo>
                  <a:pt x="1612" y="1554"/>
                  <a:pt x="1612" y="1554"/>
                  <a:pt x="1612" y="1554"/>
                </a:cubicBezTo>
                <a:cubicBezTo>
                  <a:pt x="1609" y="1554"/>
                  <a:pt x="1609" y="1554"/>
                  <a:pt x="1609" y="1554"/>
                </a:cubicBezTo>
                <a:cubicBezTo>
                  <a:pt x="1605" y="1551"/>
                  <a:pt x="1605" y="1551"/>
                  <a:pt x="1605" y="1551"/>
                </a:cubicBezTo>
                <a:close/>
                <a:moveTo>
                  <a:pt x="1634" y="1677"/>
                </a:moveTo>
                <a:cubicBezTo>
                  <a:pt x="1612" y="1577"/>
                  <a:pt x="1612" y="1577"/>
                  <a:pt x="1612" y="1577"/>
                </a:cubicBezTo>
                <a:cubicBezTo>
                  <a:pt x="1612" y="1573"/>
                  <a:pt x="1612" y="1573"/>
                  <a:pt x="1612" y="1573"/>
                </a:cubicBezTo>
                <a:cubicBezTo>
                  <a:pt x="1615" y="1573"/>
                  <a:pt x="1615" y="1573"/>
                  <a:pt x="1615" y="1573"/>
                </a:cubicBezTo>
                <a:cubicBezTo>
                  <a:pt x="1683" y="1561"/>
                  <a:pt x="1683" y="1561"/>
                  <a:pt x="1683" y="1561"/>
                </a:cubicBezTo>
                <a:cubicBezTo>
                  <a:pt x="1683" y="1561"/>
                  <a:pt x="1683" y="1561"/>
                  <a:pt x="1683" y="1561"/>
                </a:cubicBezTo>
                <a:cubicBezTo>
                  <a:pt x="1686" y="1564"/>
                  <a:pt x="1686" y="1564"/>
                  <a:pt x="1686" y="1564"/>
                </a:cubicBezTo>
                <a:cubicBezTo>
                  <a:pt x="1706" y="1664"/>
                  <a:pt x="1706" y="1664"/>
                  <a:pt x="1706" y="1664"/>
                </a:cubicBezTo>
                <a:cubicBezTo>
                  <a:pt x="1709" y="1667"/>
                  <a:pt x="1709" y="1667"/>
                  <a:pt x="1709" y="1667"/>
                </a:cubicBezTo>
                <a:cubicBezTo>
                  <a:pt x="1706" y="1667"/>
                  <a:pt x="1706" y="1667"/>
                  <a:pt x="1706" y="1667"/>
                </a:cubicBezTo>
                <a:cubicBezTo>
                  <a:pt x="1638" y="1680"/>
                  <a:pt x="1638" y="1680"/>
                  <a:pt x="1638" y="1680"/>
                </a:cubicBezTo>
                <a:cubicBezTo>
                  <a:pt x="1634" y="1680"/>
                  <a:pt x="1634" y="1680"/>
                  <a:pt x="1634" y="1680"/>
                </a:cubicBezTo>
                <a:cubicBezTo>
                  <a:pt x="1634" y="1677"/>
                  <a:pt x="1634" y="1677"/>
                  <a:pt x="1634" y="1677"/>
                </a:cubicBezTo>
                <a:close/>
                <a:moveTo>
                  <a:pt x="1660" y="1806"/>
                </a:moveTo>
                <a:cubicBezTo>
                  <a:pt x="1641" y="1706"/>
                  <a:pt x="1641" y="1706"/>
                  <a:pt x="1641" y="1706"/>
                </a:cubicBezTo>
                <a:cubicBezTo>
                  <a:pt x="1641" y="1703"/>
                  <a:pt x="1641" y="1703"/>
                  <a:pt x="1641" y="1703"/>
                </a:cubicBezTo>
                <a:cubicBezTo>
                  <a:pt x="1641" y="1703"/>
                  <a:pt x="1641" y="1703"/>
                  <a:pt x="1641" y="1703"/>
                </a:cubicBezTo>
                <a:cubicBezTo>
                  <a:pt x="1709" y="1690"/>
                  <a:pt x="1709" y="1690"/>
                  <a:pt x="1709" y="1690"/>
                </a:cubicBezTo>
                <a:cubicBezTo>
                  <a:pt x="1712" y="1687"/>
                  <a:pt x="1712" y="1687"/>
                  <a:pt x="1712" y="1687"/>
                </a:cubicBezTo>
                <a:cubicBezTo>
                  <a:pt x="1712" y="1693"/>
                  <a:pt x="1712" y="1693"/>
                  <a:pt x="1712" y="1693"/>
                </a:cubicBezTo>
                <a:cubicBezTo>
                  <a:pt x="1735" y="1794"/>
                  <a:pt x="1735" y="1794"/>
                  <a:pt x="1735" y="1794"/>
                </a:cubicBezTo>
                <a:cubicBezTo>
                  <a:pt x="1735" y="1797"/>
                  <a:pt x="1735" y="1797"/>
                  <a:pt x="1735" y="1797"/>
                </a:cubicBezTo>
                <a:cubicBezTo>
                  <a:pt x="1732" y="1797"/>
                  <a:pt x="1732" y="1797"/>
                  <a:pt x="1732" y="1797"/>
                </a:cubicBezTo>
                <a:cubicBezTo>
                  <a:pt x="1664" y="1810"/>
                  <a:pt x="1664" y="1810"/>
                  <a:pt x="1664" y="1810"/>
                </a:cubicBezTo>
                <a:cubicBezTo>
                  <a:pt x="1664" y="1810"/>
                  <a:pt x="1664" y="1810"/>
                  <a:pt x="1664" y="1810"/>
                </a:cubicBezTo>
                <a:cubicBezTo>
                  <a:pt x="1660" y="1806"/>
                  <a:pt x="1660" y="1806"/>
                  <a:pt x="1660" y="1806"/>
                </a:cubicBezTo>
                <a:close/>
                <a:moveTo>
                  <a:pt x="1689" y="1936"/>
                </a:moveTo>
                <a:cubicBezTo>
                  <a:pt x="1667" y="1836"/>
                  <a:pt x="1667" y="1836"/>
                  <a:pt x="1667" y="1836"/>
                </a:cubicBezTo>
                <a:cubicBezTo>
                  <a:pt x="1667" y="1832"/>
                  <a:pt x="1667" y="1832"/>
                  <a:pt x="1667" y="1832"/>
                </a:cubicBezTo>
                <a:cubicBezTo>
                  <a:pt x="1670" y="1829"/>
                  <a:pt x="1670" y="1829"/>
                  <a:pt x="1670" y="1829"/>
                </a:cubicBezTo>
                <a:cubicBezTo>
                  <a:pt x="1738" y="1816"/>
                  <a:pt x="1738" y="1816"/>
                  <a:pt x="1738" y="1816"/>
                </a:cubicBezTo>
                <a:cubicBezTo>
                  <a:pt x="1738" y="1816"/>
                  <a:pt x="1738" y="1816"/>
                  <a:pt x="1738" y="1816"/>
                </a:cubicBezTo>
                <a:cubicBezTo>
                  <a:pt x="1741" y="1819"/>
                  <a:pt x="1741" y="1819"/>
                  <a:pt x="1741" y="1819"/>
                </a:cubicBezTo>
                <a:cubicBezTo>
                  <a:pt x="1761" y="1923"/>
                  <a:pt x="1761" y="1923"/>
                  <a:pt x="1761" y="1923"/>
                </a:cubicBezTo>
                <a:cubicBezTo>
                  <a:pt x="1764" y="1926"/>
                  <a:pt x="1764" y="1926"/>
                  <a:pt x="1764" y="1926"/>
                </a:cubicBezTo>
                <a:cubicBezTo>
                  <a:pt x="1761" y="1926"/>
                  <a:pt x="1761" y="1926"/>
                  <a:pt x="1761" y="1926"/>
                </a:cubicBezTo>
                <a:cubicBezTo>
                  <a:pt x="1693" y="1939"/>
                  <a:pt x="1693" y="1939"/>
                  <a:pt x="1693" y="1939"/>
                </a:cubicBezTo>
                <a:cubicBezTo>
                  <a:pt x="1689" y="1939"/>
                  <a:pt x="1689" y="1939"/>
                  <a:pt x="1689" y="1939"/>
                </a:cubicBezTo>
                <a:cubicBezTo>
                  <a:pt x="1689" y="1936"/>
                  <a:pt x="1689" y="1936"/>
                  <a:pt x="1689" y="1936"/>
                </a:cubicBezTo>
                <a:close/>
                <a:moveTo>
                  <a:pt x="1715" y="2065"/>
                </a:moveTo>
                <a:cubicBezTo>
                  <a:pt x="1696" y="1965"/>
                  <a:pt x="1696" y="1965"/>
                  <a:pt x="1696" y="1965"/>
                </a:cubicBezTo>
                <a:cubicBezTo>
                  <a:pt x="1693" y="1962"/>
                  <a:pt x="1693" y="1962"/>
                  <a:pt x="1693" y="1962"/>
                </a:cubicBezTo>
                <a:cubicBezTo>
                  <a:pt x="1696" y="1959"/>
                  <a:pt x="1696" y="1959"/>
                  <a:pt x="1696" y="1959"/>
                </a:cubicBezTo>
                <a:cubicBezTo>
                  <a:pt x="1764" y="1946"/>
                  <a:pt x="1764" y="1946"/>
                  <a:pt x="1764" y="1946"/>
                </a:cubicBezTo>
                <a:cubicBezTo>
                  <a:pt x="1767" y="1946"/>
                  <a:pt x="1767" y="1946"/>
                  <a:pt x="1767" y="1946"/>
                </a:cubicBezTo>
                <a:cubicBezTo>
                  <a:pt x="1767" y="1949"/>
                  <a:pt x="1767" y="1949"/>
                  <a:pt x="1767" y="1949"/>
                </a:cubicBezTo>
                <a:cubicBezTo>
                  <a:pt x="1790" y="2052"/>
                  <a:pt x="1790" y="2052"/>
                  <a:pt x="1790" y="2052"/>
                </a:cubicBezTo>
                <a:cubicBezTo>
                  <a:pt x="1790" y="2056"/>
                  <a:pt x="1790" y="2056"/>
                  <a:pt x="1790" y="2056"/>
                </a:cubicBezTo>
                <a:cubicBezTo>
                  <a:pt x="1787" y="2056"/>
                  <a:pt x="1787" y="2056"/>
                  <a:pt x="1787" y="2056"/>
                </a:cubicBezTo>
                <a:cubicBezTo>
                  <a:pt x="1719" y="2069"/>
                  <a:pt x="1719" y="2069"/>
                  <a:pt x="1719" y="2069"/>
                </a:cubicBezTo>
                <a:cubicBezTo>
                  <a:pt x="1719" y="2072"/>
                  <a:pt x="1719" y="2072"/>
                  <a:pt x="1719" y="2072"/>
                </a:cubicBezTo>
                <a:cubicBezTo>
                  <a:pt x="1715" y="2065"/>
                  <a:pt x="1715" y="2065"/>
                  <a:pt x="1715" y="2065"/>
                </a:cubicBezTo>
                <a:close/>
                <a:moveTo>
                  <a:pt x="1745" y="2198"/>
                </a:moveTo>
                <a:cubicBezTo>
                  <a:pt x="1722" y="2095"/>
                  <a:pt x="1722" y="2095"/>
                  <a:pt x="1722" y="2095"/>
                </a:cubicBezTo>
                <a:cubicBezTo>
                  <a:pt x="1722" y="2091"/>
                  <a:pt x="1722" y="2091"/>
                  <a:pt x="1722" y="2091"/>
                </a:cubicBezTo>
                <a:cubicBezTo>
                  <a:pt x="1725" y="2091"/>
                  <a:pt x="1725" y="2091"/>
                  <a:pt x="1725" y="2091"/>
                </a:cubicBezTo>
                <a:cubicBezTo>
                  <a:pt x="1793" y="2075"/>
                  <a:pt x="1793" y="2075"/>
                  <a:pt x="1793" y="2075"/>
                </a:cubicBezTo>
                <a:cubicBezTo>
                  <a:pt x="1793" y="2075"/>
                  <a:pt x="1793" y="2075"/>
                  <a:pt x="1793" y="2075"/>
                </a:cubicBezTo>
                <a:cubicBezTo>
                  <a:pt x="1796" y="2078"/>
                  <a:pt x="1796" y="2078"/>
                  <a:pt x="1796" y="2078"/>
                </a:cubicBezTo>
                <a:cubicBezTo>
                  <a:pt x="1816" y="2182"/>
                  <a:pt x="1816" y="2182"/>
                  <a:pt x="1816" y="2182"/>
                </a:cubicBezTo>
                <a:cubicBezTo>
                  <a:pt x="1819" y="2185"/>
                  <a:pt x="1819" y="2185"/>
                  <a:pt x="1819" y="2185"/>
                </a:cubicBezTo>
                <a:cubicBezTo>
                  <a:pt x="1816" y="2185"/>
                  <a:pt x="1816" y="2185"/>
                  <a:pt x="1816" y="2185"/>
                </a:cubicBezTo>
                <a:cubicBezTo>
                  <a:pt x="1748" y="2201"/>
                  <a:pt x="1748" y="2201"/>
                  <a:pt x="1748" y="2201"/>
                </a:cubicBezTo>
                <a:cubicBezTo>
                  <a:pt x="1745" y="2201"/>
                  <a:pt x="1745" y="2201"/>
                  <a:pt x="1745" y="2201"/>
                </a:cubicBezTo>
                <a:cubicBezTo>
                  <a:pt x="1745" y="2198"/>
                  <a:pt x="1745" y="2198"/>
                  <a:pt x="1745" y="2198"/>
                </a:cubicBezTo>
                <a:close/>
                <a:moveTo>
                  <a:pt x="1774" y="2328"/>
                </a:moveTo>
                <a:cubicBezTo>
                  <a:pt x="1751" y="2224"/>
                  <a:pt x="1751" y="2224"/>
                  <a:pt x="1751" y="2224"/>
                </a:cubicBezTo>
                <a:cubicBezTo>
                  <a:pt x="1748" y="2221"/>
                  <a:pt x="1748" y="2221"/>
                  <a:pt x="1748" y="2221"/>
                </a:cubicBezTo>
                <a:cubicBezTo>
                  <a:pt x="1751" y="2221"/>
                  <a:pt x="1751" y="2221"/>
                  <a:pt x="1751" y="2221"/>
                </a:cubicBezTo>
                <a:cubicBezTo>
                  <a:pt x="1819" y="2208"/>
                  <a:pt x="1819" y="2208"/>
                  <a:pt x="1819" y="2208"/>
                </a:cubicBezTo>
                <a:cubicBezTo>
                  <a:pt x="1822" y="2208"/>
                  <a:pt x="1822" y="2208"/>
                  <a:pt x="1822" y="2208"/>
                </a:cubicBezTo>
                <a:cubicBezTo>
                  <a:pt x="1822" y="2211"/>
                  <a:pt x="1822" y="2211"/>
                  <a:pt x="1822" y="2211"/>
                </a:cubicBezTo>
                <a:cubicBezTo>
                  <a:pt x="1845" y="2311"/>
                  <a:pt x="1845" y="2311"/>
                  <a:pt x="1845" y="2311"/>
                </a:cubicBezTo>
                <a:cubicBezTo>
                  <a:pt x="1845" y="2318"/>
                  <a:pt x="1845" y="2318"/>
                  <a:pt x="1845" y="2318"/>
                </a:cubicBezTo>
                <a:cubicBezTo>
                  <a:pt x="1842" y="2318"/>
                  <a:pt x="1842" y="2318"/>
                  <a:pt x="1842" y="2318"/>
                </a:cubicBezTo>
                <a:cubicBezTo>
                  <a:pt x="1774" y="2331"/>
                  <a:pt x="1774" y="2331"/>
                  <a:pt x="1774" y="2331"/>
                </a:cubicBezTo>
                <a:cubicBezTo>
                  <a:pt x="1774" y="2331"/>
                  <a:pt x="1774" y="2331"/>
                  <a:pt x="1774" y="2331"/>
                </a:cubicBezTo>
                <a:cubicBezTo>
                  <a:pt x="1774" y="2328"/>
                  <a:pt x="1774" y="2328"/>
                  <a:pt x="1774" y="2328"/>
                </a:cubicBezTo>
                <a:close/>
                <a:moveTo>
                  <a:pt x="1800" y="2460"/>
                </a:moveTo>
                <a:cubicBezTo>
                  <a:pt x="1777" y="2357"/>
                  <a:pt x="1777" y="2357"/>
                  <a:pt x="1777" y="2357"/>
                </a:cubicBezTo>
                <a:cubicBezTo>
                  <a:pt x="1777" y="2353"/>
                  <a:pt x="1777" y="2353"/>
                  <a:pt x="1777" y="2353"/>
                </a:cubicBezTo>
                <a:cubicBezTo>
                  <a:pt x="1780" y="2353"/>
                  <a:pt x="1780" y="2353"/>
                  <a:pt x="1780" y="2353"/>
                </a:cubicBezTo>
                <a:cubicBezTo>
                  <a:pt x="1848" y="2337"/>
                  <a:pt x="1848" y="2337"/>
                  <a:pt x="1848" y="2337"/>
                </a:cubicBezTo>
                <a:cubicBezTo>
                  <a:pt x="1851" y="2337"/>
                  <a:pt x="1851" y="2337"/>
                  <a:pt x="1851" y="2337"/>
                </a:cubicBezTo>
                <a:cubicBezTo>
                  <a:pt x="1851" y="2341"/>
                  <a:pt x="1851" y="2341"/>
                  <a:pt x="1851" y="2341"/>
                </a:cubicBezTo>
                <a:cubicBezTo>
                  <a:pt x="1874" y="2444"/>
                  <a:pt x="1874" y="2444"/>
                  <a:pt x="1874" y="2444"/>
                </a:cubicBezTo>
                <a:cubicBezTo>
                  <a:pt x="1874" y="2447"/>
                  <a:pt x="1874" y="2447"/>
                  <a:pt x="1874" y="2447"/>
                </a:cubicBezTo>
                <a:cubicBezTo>
                  <a:pt x="1871" y="2447"/>
                  <a:pt x="1871" y="2447"/>
                  <a:pt x="1871" y="2447"/>
                </a:cubicBezTo>
                <a:cubicBezTo>
                  <a:pt x="1803" y="2464"/>
                  <a:pt x="1803" y="2464"/>
                  <a:pt x="1803" y="2464"/>
                </a:cubicBezTo>
                <a:cubicBezTo>
                  <a:pt x="1800" y="2464"/>
                  <a:pt x="1800" y="2464"/>
                  <a:pt x="1800" y="2464"/>
                </a:cubicBezTo>
                <a:cubicBezTo>
                  <a:pt x="1800" y="2460"/>
                  <a:pt x="1800" y="2460"/>
                  <a:pt x="1800" y="2460"/>
                </a:cubicBezTo>
                <a:close/>
                <a:moveTo>
                  <a:pt x="1829" y="2593"/>
                </a:moveTo>
                <a:cubicBezTo>
                  <a:pt x="1806" y="2489"/>
                  <a:pt x="1806" y="2489"/>
                  <a:pt x="1806" y="2489"/>
                </a:cubicBezTo>
                <a:cubicBezTo>
                  <a:pt x="1806" y="2486"/>
                  <a:pt x="1806" y="2486"/>
                  <a:pt x="1806" y="2486"/>
                </a:cubicBezTo>
                <a:cubicBezTo>
                  <a:pt x="1809" y="2483"/>
                  <a:pt x="1809" y="2483"/>
                  <a:pt x="1809" y="2483"/>
                </a:cubicBezTo>
                <a:cubicBezTo>
                  <a:pt x="1874" y="2470"/>
                  <a:pt x="1874" y="2470"/>
                  <a:pt x="1874" y="2470"/>
                </a:cubicBezTo>
                <a:cubicBezTo>
                  <a:pt x="1877" y="2470"/>
                  <a:pt x="1877" y="2470"/>
                  <a:pt x="1877" y="2470"/>
                </a:cubicBezTo>
                <a:cubicBezTo>
                  <a:pt x="1880" y="2473"/>
                  <a:pt x="1880" y="2473"/>
                  <a:pt x="1880" y="2473"/>
                </a:cubicBezTo>
                <a:cubicBezTo>
                  <a:pt x="1900" y="2577"/>
                  <a:pt x="1900" y="2577"/>
                  <a:pt x="1900" y="2577"/>
                </a:cubicBezTo>
                <a:cubicBezTo>
                  <a:pt x="1903" y="2580"/>
                  <a:pt x="1903" y="2580"/>
                  <a:pt x="1903" y="2580"/>
                </a:cubicBezTo>
                <a:cubicBezTo>
                  <a:pt x="1900" y="2580"/>
                  <a:pt x="1900" y="2580"/>
                  <a:pt x="1900" y="2580"/>
                </a:cubicBezTo>
                <a:cubicBezTo>
                  <a:pt x="1832" y="2596"/>
                  <a:pt x="1832" y="2596"/>
                  <a:pt x="1832" y="2596"/>
                </a:cubicBezTo>
                <a:cubicBezTo>
                  <a:pt x="1829" y="2596"/>
                  <a:pt x="1829" y="2596"/>
                  <a:pt x="1829" y="2596"/>
                </a:cubicBezTo>
                <a:cubicBezTo>
                  <a:pt x="1829" y="2593"/>
                  <a:pt x="1829" y="2593"/>
                  <a:pt x="1829" y="2593"/>
                </a:cubicBezTo>
                <a:close/>
                <a:moveTo>
                  <a:pt x="1855" y="2726"/>
                </a:moveTo>
                <a:cubicBezTo>
                  <a:pt x="1835" y="2622"/>
                  <a:pt x="1835" y="2622"/>
                  <a:pt x="1835" y="2622"/>
                </a:cubicBezTo>
                <a:cubicBezTo>
                  <a:pt x="1832" y="2619"/>
                  <a:pt x="1832" y="2619"/>
                  <a:pt x="1832" y="2619"/>
                </a:cubicBezTo>
                <a:cubicBezTo>
                  <a:pt x="1835" y="2616"/>
                  <a:pt x="1835" y="2616"/>
                  <a:pt x="1835" y="2616"/>
                </a:cubicBezTo>
                <a:cubicBezTo>
                  <a:pt x="1903" y="2603"/>
                  <a:pt x="1903" y="2603"/>
                  <a:pt x="1903" y="2603"/>
                </a:cubicBezTo>
                <a:cubicBezTo>
                  <a:pt x="1906" y="2599"/>
                  <a:pt x="1906" y="2599"/>
                  <a:pt x="1906" y="2599"/>
                </a:cubicBezTo>
                <a:cubicBezTo>
                  <a:pt x="1906" y="2606"/>
                  <a:pt x="1906" y="2606"/>
                  <a:pt x="1906" y="2606"/>
                </a:cubicBezTo>
                <a:cubicBezTo>
                  <a:pt x="1929" y="2710"/>
                  <a:pt x="1929" y="2710"/>
                  <a:pt x="1929" y="2710"/>
                </a:cubicBezTo>
                <a:cubicBezTo>
                  <a:pt x="1929" y="2713"/>
                  <a:pt x="1929" y="2713"/>
                  <a:pt x="1929" y="2713"/>
                </a:cubicBezTo>
                <a:cubicBezTo>
                  <a:pt x="1929" y="2713"/>
                  <a:pt x="1929" y="2713"/>
                  <a:pt x="1929" y="2713"/>
                </a:cubicBezTo>
                <a:cubicBezTo>
                  <a:pt x="1861" y="2729"/>
                  <a:pt x="1861" y="2729"/>
                  <a:pt x="1861" y="2729"/>
                </a:cubicBezTo>
                <a:cubicBezTo>
                  <a:pt x="1858" y="2729"/>
                  <a:pt x="1858" y="2729"/>
                  <a:pt x="1858" y="2729"/>
                </a:cubicBezTo>
                <a:cubicBezTo>
                  <a:pt x="1855" y="2726"/>
                  <a:pt x="1855" y="2726"/>
                  <a:pt x="1855" y="2726"/>
                </a:cubicBezTo>
                <a:close/>
                <a:moveTo>
                  <a:pt x="1884" y="2858"/>
                </a:moveTo>
                <a:cubicBezTo>
                  <a:pt x="1861" y="2755"/>
                  <a:pt x="1861" y="2755"/>
                  <a:pt x="1861" y="2755"/>
                </a:cubicBezTo>
                <a:cubicBezTo>
                  <a:pt x="1861" y="2752"/>
                  <a:pt x="1861" y="2752"/>
                  <a:pt x="1861" y="2752"/>
                </a:cubicBezTo>
                <a:cubicBezTo>
                  <a:pt x="1864" y="2748"/>
                  <a:pt x="1864" y="2748"/>
                  <a:pt x="1864" y="2748"/>
                </a:cubicBezTo>
                <a:cubicBezTo>
                  <a:pt x="1932" y="2735"/>
                  <a:pt x="1932" y="2735"/>
                  <a:pt x="1932" y="2735"/>
                </a:cubicBezTo>
                <a:cubicBezTo>
                  <a:pt x="1935" y="2732"/>
                  <a:pt x="1935" y="2732"/>
                  <a:pt x="1935" y="2732"/>
                </a:cubicBezTo>
                <a:cubicBezTo>
                  <a:pt x="1935" y="2739"/>
                  <a:pt x="1935" y="2739"/>
                  <a:pt x="1935" y="2739"/>
                </a:cubicBezTo>
                <a:cubicBezTo>
                  <a:pt x="1958" y="2842"/>
                  <a:pt x="1958" y="2842"/>
                  <a:pt x="1958" y="2842"/>
                </a:cubicBezTo>
                <a:cubicBezTo>
                  <a:pt x="1958" y="2845"/>
                  <a:pt x="1958" y="2845"/>
                  <a:pt x="1958" y="2845"/>
                </a:cubicBezTo>
                <a:cubicBezTo>
                  <a:pt x="1955" y="2845"/>
                  <a:pt x="1955" y="2845"/>
                  <a:pt x="1955" y="2845"/>
                </a:cubicBezTo>
                <a:cubicBezTo>
                  <a:pt x="1887" y="2862"/>
                  <a:pt x="1887" y="2862"/>
                  <a:pt x="1887" y="2862"/>
                </a:cubicBezTo>
                <a:cubicBezTo>
                  <a:pt x="1884" y="2862"/>
                  <a:pt x="1884" y="2862"/>
                  <a:pt x="1884" y="2862"/>
                </a:cubicBezTo>
                <a:cubicBezTo>
                  <a:pt x="1884" y="2858"/>
                  <a:pt x="1884" y="2858"/>
                  <a:pt x="1884" y="2858"/>
                </a:cubicBezTo>
                <a:close/>
                <a:moveTo>
                  <a:pt x="1913" y="2994"/>
                </a:moveTo>
                <a:cubicBezTo>
                  <a:pt x="1890" y="2888"/>
                  <a:pt x="1890" y="2888"/>
                  <a:pt x="1890" y="2888"/>
                </a:cubicBezTo>
                <a:cubicBezTo>
                  <a:pt x="1890" y="2884"/>
                  <a:pt x="1890" y="2884"/>
                  <a:pt x="1890" y="2884"/>
                </a:cubicBezTo>
                <a:cubicBezTo>
                  <a:pt x="1893" y="2884"/>
                  <a:pt x="1893" y="2884"/>
                  <a:pt x="1893" y="2884"/>
                </a:cubicBezTo>
                <a:cubicBezTo>
                  <a:pt x="1961" y="2868"/>
                  <a:pt x="1961" y="2868"/>
                  <a:pt x="1961" y="2868"/>
                </a:cubicBezTo>
                <a:cubicBezTo>
                  <a:pt x="1961" y="2868"/>
                  <a:pt x="1961" y="2868"/>
                  <a:pt x="1961" y="2868"/>
                </a:cubicBezTo>
                <a:cubicBezTo>
                  <a:pt x="1965" y="2871"/>
                  <a:pt x="1965" y="2871"/>
                  <a:pt x="1965" y="2871"/>
                </a:cubicBezTo>
                <a:cubicBezTo>
                  <a:pt x="1987" y="2975"/>
                  <a:pt x="1987" y="2975"/>
                  <a:pt x="1987" y="2975"/>
                </a:cubicBezTo>
                <a:cubicBezTo>
                  <a:pt x="1987" y="2981"/>
                  <a:pt x="1987" y="2981"/>
                  <a:pt x="1987" y="2981"/>
                </a:cubicBezTo>
                <a:cubicBezTo>
                  <a:pt x="1984" y="2981"/>
                  <a:pt x="1984" y="2981"/>
                  <a:pt x="1984" y="2981"/>
                </a:cubicBezTo>
                <a:cubicBezTo>
                  <a:pt x="1916" y="2998"/>
                  <a:pt x="1916" y="2998"/>
                  <a:pt x="1916" y="2998"/>
                </a:cubicBezTo>
                <a:cubicBezTo>
                  <a:pt x="1913" y="2998"/>
                  <a:pt x="1913" y="2998"/>
                  <a:pt x="1913" y="2998"/>
                </a:cubicBezTo>
                <a:cubicBezTo>
                  <a:pt x="1913" y="2994"/>
                  <a:pt x="1913" y="2994"/>
                  <a:pt x="1913" y="2994"/>
                </a:cubicBezTo>
                <a:close/>
                <a:moveTo>
                  <a:pt x="1942" y="3130"/>
                </a:moveTo>
                <a:cubicBezTo>
                  <a:pt x="1919" y="3023"/>
                  <a:pt x="1919" y="3023"/>
                  <a:pt x="1919" y="3023"/>
                </a:cubicBezTo>
                <a:cubicBezTo>
                  <a:pt x="1919" y="3020"/>
                  <a:pt x="1919" y="3020"/>
                  <a:pt x="1919" y="3020"/>
                </a:cubicBezTo>
                <a:cubicBezTo>
                  <a:pt x="1923" y="3017"/>
                  <a:pt x="1923" y="3017"/>
                  <a:pt x="1923" y="3017"/>
                </a:cubicBezTo>
                <a:cubicBezTo>
                  <a:pt x="1987" y="3001"/>
                  <a:pt x="1987" y="3001"/>
                  <a:pt x="1987" y="3001"/>
                </a:cubicBezTo>
                <a:cubicBezTo>
                  <a:pt x="1990" y="3001"/>
                  <a:pt x="1990" y="3001"/>
                  <a:pt x="1990" y="3001"/>
                </a:cubicBezTo>
                <a:cubicBezTo>
                  <a:pt x="1994" y="3004"/>
                  <a:pt x="1994" y="3004"/>
                  <a:pt x="1994" y="3004"/>
                </a:cubicBezTo>
                <a:cubicBezTo>
                  <a:pt x="2013" y="3111"/>
                  <a:pt x="2013" y="3111"/>
                  <a:pt x="2013" y="3111"/>
                </a:cubicBezTo>
                <a:cubicBezTo>
                  <a:pt x="2016" y="3114"/>
                  <a:pt x="2016" y="3114"/>
                  <a:pt x="2016" y="3114"/>
                </a:cubicBezTo>
                <a:cubicBezTo>
                  <a:pt x="2013" y="3114"/>
                  <a:pt x="2013" y="3114"/>
                  <a:pt x="2013" y="3114"/>
                </a:cubicBezTo>
                <a:cubicBezTo>
                  <a:pt x="1945" y="3130"/>
                  <a:pt x="1945" y="3130"/>
                  <a:pt x="1945" y="3130"/>
                </a:cubicBezTo>
                <a:cubicBezTo>
                  <a:pt x="1942" y="3133"/>
                  <a:pt x="1942" y="3133"/>
                  <a:pt x="1942" y="3133"/>
                </a:cubicBezTo>
                <a:cubicBezTo>
                  <a:pt x="1942" y="3130"/>
                  <a:pt x="1942" y="3130"/>
                  <a:pt x="1942" y="3130"/>
                </a:cubicBezTo>
                <a:close/>
                <a:moveTo>
                  <a:pt x="1971" y="3263"/>
                </a:moveTo>
                <a:cubicBezTo>
                  <a:pt x="1948" y="3156"/>
                  <a:pt x="1948" y="3156"/>
                  <a:pt x="1948" y="3156"/>
                </a:cubicBezTo>
                <a:cubicBezTo>
                  <a:pt x="1948" y="3153"/>
                  <a:pt x="1948" y="3153"/>
                  <a:pt x="1948" y="3153"/>
                </a:cubicBezTo>
                <a:cubicBezTo>
                  <a:pt x="1948" y="3153"/>
                  <a:pt x="1948" y="3153"/>
                  <a:pt x="1948" y="3153"/>
                </a:cubicBezTo>
                <a:cubicBezTo>
                  <a:pt x="2016" y="3137"/>
                  <a:pt x="2016" y="3137"/>
                  <a:pt x="2016" y="3137"/>
                </a:cubicBezTo>
                <a:cubicBezTo>
                  <a:pt x="2020" y="3137"/>
                  <a:pt x="2020" y="3137"/>
                  <a:pt x="2020" y="3137"/>
                </a:cubicBezTo>
                <a:cubicBezTo>
                  <a:pt x="2020" y="3140"/>
                  <a:pt x="2020" y="3140"/>
                  <a:pt x="2020" y="3140"/>
                </a:cubicBezTo>
                <a:cubicBezTo>
                  <a:pt x="2042" y="3244"/>
                  <a:pt x="2042" y="3244"/>
                  <a:pt x="2042" y="3244"/>
                </a:cubicBezTo>
                <a:cubicBezTo>
                  <a:pt x="2046" y="3250"/>
                  <a:pt x="2046" y="3250"/>
                  <a:pt x="2046" y="3250"/>
                </a:cubicBezTo>
                <a:cubicBezTo>
                  <a:pt x="2042" y="3250"/>
                  <a:pt x="2042" y="3250"/>
                  <a:pt x="2042" y="3250"/>
                </a:cubicBezTo>
                <a:cubicBezTo>
                  <a:pt x="1974" y="3266"/>
                  <a:pt x="1974" y="3266"/>
                  <a:pt x="1974" y="3266"/>
                </a:cubicBezTo>
                <a:cubicBezTo>
                  <a:pt x="1971" y="3266"/>
                  <a:pt x="1971" y="3266"/>
                  <a:pt x="1971" y="3266"/>
                </a:cubicBezTo>
                <a:cubicBezTo>
                  <a:pt x="1971" y="3263"/>
                  <a:pt x="1971" y="3263"/>
                  <a:pt x="1971" y="3263"/>
                </a:cubicBezTo>
                <a:close/>
                <a:moveTo>
                  <a:pt x="2010" y="3454"/>
                </a:moveTo>
                <a:cubicBezTo>
                  <a:pt x="1978" y="3292"/>
                  <a:pt x="1978" y="3292"/>
                  <a:pt x="1978" y="3292"/>
                </a:cubicBezTo>
                <a:cubicBezTo>
                  <a:pt x="1974" y="3289"/>
                  <a:pt x="1974" y="3289"/>
                  <a:pt x="1974" y="3289"/>
                </a:cubicBezTo>
                <a:cubicBezTo>
                  <a:pt x="1978" y="3289"/>
                  <a:pt x="1978" y="3289"/>
                  <a:pt x="1978" y="3289"/>
                </a:cubicBezTo>
                <a:cubicBezTo>
                  <a:pt x="2046" y="3269"/>
                  <a:pt x="2046" y="3269"/>
                  <a:pt x="2046" y="3269"/>
                </a:cubicBezTo>
                <a:cubicBezTo>
                  <a:pt x="2049" y="3269"/>
                  <a:pt x="2049" y="3269"/>
                  <a:pt x="2049" y="3269"/>
                </a:cubicBezTo>
                <a:cubicBezTo>
                  <a:pt x="2049" y="3273"/>
                  <a:pt x="2049" y="3273"/>
                  <a:pt x="2049" y="3273"/>
                </a:cubicBezTo>
                <a:cubicBezTo>
                  <a:pt x="2084" y="3435"/>
                  <a:pt x="2084" y="3435"/>
                  <a:pt x="2084" y="3435"/>
                </a:cubicBezTo>
                <a:cubicBezTo>
                  <a:pt x="2084" y="3438"/>
                  <a:pt x="2084" y="3438"/>
                  <a:pt x="2084" y="3438"/>
                </a:cubicBezTo>
                <a:cubicBezTo>
                  <a:pt x="2081" y="3438"/>
                  <a:pt x="2081" y="3438"/>
                  <a:pt x="2081" y="3438"/>
                </a:cubicBezTo>
                <a:cubicBezTo>
                  <a:pt x="2013" y="3457"/>
                  <a:pt x="2013" y="3457"/>
                  <a:pt x="2013" y="3457"/>
                </a:cubicBezTo>
                <a:cubicBezTo>
                  <a:pt x="2010" y="3457"/>
                  <a:pt x="2010" y="3457"/>
                  <a:pt x="2010" y="3457"/>
                </a:cubicBezTo>
                <a:cubicBezTo>
                  <a:pt x="2010" y="3454"/>
                  <a:pt x="2010" y="3454"/>
                  <a:pt x="2010" y="3454"/>
                </a:cubicBezTo>
                <a:close/>
                <a:moveTo>
                  <a:pt x="2204" y="4001"/>
                </a:moveTo>
                <a:cubicBezTo>
                  <a:pt x="2279" y="4338"/>
                  <a:pt x="2204" y="5619"/>
                  <a:pt x="2204" y="5619"/>
                </a:cubicBezTo>
                <a:cubicBezTo>
                  <a:pt x="2139" y="5082"/>
                  <a:pt x="2185" y="4541"/>
                  <a:pt x="2204" y="4001"/>
                </a:cubicBezTo>
                <a:close/>
                <a:moveTo>
                  <a:pt x="1411" y="4276"/>
                </a:moveTo>
                <a:cubicBezTo>
                  <a:pt x="1622" y="4305"/>
                  <a:pt x="1800" y="4289"/>
                  <a:pt x="1974" y="4173"/>
                </a:cubicBezTo>
                <a:cubicBezTo>
                  <a:pt x="2003" y="4153"/>
                  <a:pt x="2026" y="4150"/>
                  <a:pt x="2026" y="4150"/>
                </a:cubicBezTo>
                <a:cubicBezTo>
                  <a:pt x="1984" y="5373"/>
                  <a:pt x="1984" y="5373"/>
                  <a:pt x="1984" y="5373"/>
                </a:cubicBezTo>
                <a:cubicBezTo>
                  <a:pt x="1984" y="5373"/>
                  <a:pt x="1644" y="4551"/>
                  <a:pt x="1411" y="4276"/>
                </a:cubicBezTo>
                <a:close/>
                <a:moveTo>
                  <a:pt x="4246" y="21871"/>
                </a:moveTo>
                <a:cubicBezTo>
                  <a:pt x="3884" y="21871"/>
                  <a:pt x="3460" y="21612"/>
                  <a:pt x="3385" y="21243"/>
                </a:cubicBezTo>
                <a:cubicBezTo>
                  <a:pt x="3360" y="21110"/>
                  <a:pt x="3343" y="20968"/>
                  <a:pt x="3343" y="20968"/>
                </a:cubicBezTo>
                <a:cubicBezTo>
                  <a:pt x="3343" y="20968"/>
                  <a:pt x="3547" y="20411"/>
                  <a:pt x="4023" y="19819"/>
                </a:cubicBezTo>
                <a:cubicBezTo>
                  <a:pt x="4499" y="19229"/>
                  <a:pt x="5363" y="18123"/>
                  <a:pt x="5363" y="18123"/>
                </a:cubicBezTo>
                <a:cubicBezTo>
                  <a:pt x="5363" y="18123"/>
                  <a:pt x="5072" y="18767"/>
                  <a:pt x="5075" y="19375"/>
                </a:cubicBezTo>
                <a:cubicBezTo>
                  <a:pt x="5078" y="19987"/>
                  <a:pt x="4764" y="20845"/>
                  <a:pt x="4764" y="20845"/>
                </a:cubicBezTo>
                <a:cubicBezTo>
                  <a:pt x="4722" y="20880"/>
                  <a:pt x="4722" y="20880"/>
                  <a:pt x="4722" y="20880"/>
                </a:cubicBezTo>
                <a:cubicBezTo>
                  <a:pt x="4625" y="21155"/>
                  <a:pt x="4625" y="21155"/>
                  <a:pt x="4625" y="21155"/>
                </a:cubicBezTo>
                <a:cubicBezTo>
                  <a:pt x="4625" y="21155"/>
                  <a:pt x="4564" y="21120"/>
                  <a:pt x="4518" y="21181"/>
                </a:cubicBezTo>
                <a:cubicBezTo>
                  <a:pt x="4473" y="21243"/>
                  <a:pt x="4412" y="21375"/>
                  <a:pt x="4386" y="21498"/>
                </a:cubicBezTo>
                <a:cubicBezTo>
                  <a:pt x="4360" y="21621"/>
                  <a:pt x="4311" y="21799"/>
                  <a:pt x="4246" y="2187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23"/>
          <p:cNvSpPr>
            <a:spLocks noEditPoints="1"/>
          </p:cNvSpPr>
          <p:nvPr/>
        </p:nvSpPr>
        <p:spPr bwMode="auto">
          <a:xfrm>
            <a:off x="8001024" y="3365062"/>
            <a:ext cx="578707" cy="1905423"/>
          </a:xfrm>
          <a:custGeom>
            <a:avLst/>
            <a:gdLst/>
            <a:ahLst/>
            <a:cxnLst>
              <a:cxn ang="0">
                <a:pos x="3276" y="24602"/>
              </a:cxn>
              <a:cxn ang="0">
                <a:pos x="4175" y="1090"/>
              </a:cxn>
              <a:cxn ang="0">
                <a:pos x="4098" y="1919"/>
              </a:cxn>
              <a:cxn ang="0">
                <a:pos x="4046" y="2508"/>
              </a:cxn>
              <a:cxn ang="0">
                <a:pos x="4687" y="3304"/>
              </a:cxn>
              <a:cxn ang="0">
                <a:pos x="5710" y="2718"/>
              </a:cxn>
              <a:cxn ang="0">
                <a:pos x="5784" y="1893"/>
              </a:cxn>
              <a:cxn ang="0">
                <a:pos x="5865" y="1064"/>
              </a:cxn>
              <a:cxn ang="0">
                <a:pos x="5376" y="621"/>
              </a:cxn>
              <a:cxn ang="0">
                <a:pos x="5735" y="686"/>
              </a:cxn>
              <a:cxn ang="0">
                <a:pos x="5166" y="611"/>
              </a:cxn>
              <a:cxn ang="0">
                <a:pos x="4599" y="540"/>
              </a:cxn>
              <a:cxn ang="0">
                <a:pos x="5706" y="2502"/>
              </a:cxn>
              <a:cxn ang="0">
                <a:pos x="5761" y="1913"/>
              </a:cxn>
              <a:cxn ang="0">
                <a:pos x="5807" y="1440"/>
              </a:cxn>
              <a:cxn ang="0">
                <a:pos x="5852" y="941"/>
              </a:cxn>
              <a:cxn ang="0">
                <a:pos x="4195" y="2171"/>
              </a:cxn>
              <a:cxn ang="0">
                <a:pos x="4243" y="1579"/>
              </a:cxn>
              <a:cxn ang="0">
                <a:pos x="4214" y="977"/>
              </a:cxn>
              <a:cxn ang="0">
                <a:pos x="4334" y="893"/>
              </a:cxn>
              <a:cxn ang="0">
                <a:pos x="4279" y="1482"/>
              </a:cxn>
              <a:cxn ang="0">
                <a:pos x="4227" y="2074"/>
              </a:cxn>
              <a:cxn ang="0">
                <a:pos x="4260" y="2680"/>
              </a:cxn>
              <a:cxn ang="0">
                <a:pos x="4518" y="1155"/>
              </a:cxn>
              <a:cxn ang="0">
                <a:pos x="4463" y="1747"/>
              </a:cxn>
              <a:cxn ang="0">
                <a:pos x="4399" y="2434"/>
              </a:cxn>
              <a:cxn ang="0">
                <a:pos x="4654" y="912"/>
              </a:cxn>
              <a:cxn ang="0">
                <a:pos x="4596" y="1505"/>
              </a:cxn>
              <a:cxn ang="0">
                <a:pos x="4457" y="2084"/>
              </a:cxn>
              <a:cxn ang="0">
                <a:pos x="4399" y="2676"/>
              </a:cxn>
              <a:cxn ang="0">
                <a:pos x="4654" y="1149"/>
              </a:cxn>
              <a:cxn ang="0">
                <a:pos x="4612" y="1621"/>
              </a:cxn>
              <a:cxn ang="0">
                <a:pos x="4567" y="2123"/>
              </a:cxn>
              <a:cxn ang="0">
                <a:pos x="4512" y="2709"/>
              </a:cxn>
              <a:cxn ang="0">
                <a:pos x="4771" y="1184"/>
              </a:cxn>
              <a:cxn ang="0">
                <a:pos x="4803" y="1790"/>
              </a:cxn>
              <a:cxn ang="0">
                <a:pos x="4751" y="2382"/>
              </a:cxn>
              <a:cxn ang="0">
                <a:pos x="5007" y="861"/>
              </a:cxn>
              <a:cxn ang="0">
                <a:pos x="4942" y="1544"/>
              </a:cxn>
              <a:cxn ang="0">
                <a:pos x="4887" y="2139"/>
              </a:cxn>
              <a:cxn ang="0">
                <a:pos x="4829" y="2731"/>
              </a:cxn>
              <a:cxn ang="0">
                <a:pos x="5001" y="1197"/>
              </a:cxn>
              <a:cxn ang="0">
                <a:pos x="4942" y="1786"/>
              </a:cxn>
              <a:cxn ang="0">
                <a:pos x="4887" y="2375"/>
              </a:cxn>
              <a:cxn ang="0">
                <a:pos x="4839" y="2896"/>
              </a:cxn>
              <a:cxn ang="0">
                <a:pos x="5111" y="1233"/>
              </a:cxn>
              <a:cxn ang="0">
                <a:pos x="5056" y="1822"/>
              </a:cxn>
              <a:cxn ang="0">
                <a:pos x="5004" y="2414"/>
              </a:cxn>
              <a:cxn ang="0">
                <a:pos x="5347" y="899"/>
              </a:cxn>
              <a:cxn ang="0">
                <a:pos x="5295" y="1492"/>
              </a:cxn>
              <a:cxn ang="0">
                <a:pos x="5240" y="2087"/>
              </a:cxn>
              <a:cxn ang="0">
                <a:pos x="5176" y="2773"/>
              </a:cxn>
              <a:cxn ang="0">
                <a:pos x="5431" y="1252"/>
              </a:cxn>
              <a:cxn ang="0">
                <a:pos x="5373" y="1841"/>
              </a:cxn>
              <a:cxn ang="0">
                <a:pos x="5234" y="2424"/>
              </a:cxn>
              <a:cxn ang="0">
                <a:pos x="5486" y="899"/>
              </a:cxn>
              <a:cxn ang="0">
                <a:pos x="5431" y="1489"/>
              </a:cxn>
              <a:cxn ang="0">
                <a:pos x="5389" y="1961"/>
              </a:cxn>
              <a:cxn ang="0">
                <a:pos x="5341" y="2460"/>
              </a:cxn>
              <a:cxn ang="0">
                <a:pos x="5600" y="932"/>
              </a:cxn>
              <a:cxn ang="0">
                <a:pos x="5548" y="1524"/>
              </a:cxn>
              <a:cxn ang="0">
                <a:pos x="5577" y="2126"/>
              </a:cxn>
              <a:cxn ang="0">
                <a:pos x="5528" y="2718"/>
              </a:cxn>
            </a:cxnLst>
            <a:rect l="0" t="0" r="r" b="b"/>
            <a:pathLst>
              <a:path w="8241" h="27126">
                <a:moveTo>
                  <a:pt x="3891" y="9884"/>
                </a:moveTo>
                <a:cubicBezTo>
                  <a:pt x="3891" y="9884"/>
                  <a:pt x="3651" y="9561"/>
                  <a:pt x="3687" y="9140"/>
                </a:cubicBezTo>
                <a:cubicBezTo>
                  <a:pt x="3725" y="8719"/>
                  <a:pt x="3683" y="8509"/>
                  <a:pt x="3790" y="8188"/>
                </a:cubicBezTo>
                <a:cubicBezTo>
                  <a:pt x="3894" y="7868"/>
                  <a:pt x="4059" y="7531"/>
                  <a:pt x="4036" y="7344"/>
                </a:cubicBezTo>
                <a:cubicBezTo>
                  <a:pt x="4017" y="7156"/>
                  <a:pt x="3910" y="7085"/>
                  <a:pt x="3910" y="6923"/>
                </a:cubicBezTo>
                <a:cubicBezTo>
                  <a:pt x="3910" y="6758"/>
                  <a:pt x="3978" y="6651"/>
                  <a:pt x="3978" y="6651"/>
                </a:cubicBezTo>
                <a:cubicBezTo>
                  <a:pt x="3978" y="6651"/>
                  <a:pt x="3978" y="6547"/>
                  <a:pt x="4023" y="6496"/>
                </a:cubicBezTo>
                <a:cubicBezTo>
                  <a:pt x="4069" y="6447"/>
                  <a:pt x="4007" y="6344"/>
                  <a:pt x="4085" y="6288"/>
                </a:cubicBezTo>
                <a:cubicBezTo>
                  <a:pt x="4162" y="6230"/>
                  <a:pt x="4052" y="6085"/>
                  <a:pt x="4127" y="6004"/>
                </a:cubicBezTo>
                <a:cubicBezTo>
                  <a:pt x="4201" y="5923"/>
                  <a:pt x="4263" y="5981"/>
                  <a:pt x="4263" y="5981"/>
                </a:cubicBezTo>
                <a:cubicBezTo>
                  <a:pt x="4395" y="5016"/>
                  <a:pt x="4395" y="5016"/>
                  <a:pt x="4395" y="5016"/>
                </a:cubicBezTo>
                <a:cubicBezTo>
                  <a:pt x="4395" y="5016"/>
                  <a:pt x="4434" y="5007"/>
                  <a:pt x="4447" y="4971"/>
                </a:cubicBezTo>
                <a:cubicBezTo>
                  <a:pt x="4473" y="4887"/>
                  <a:pt x="4486" y="4715"/>
                  <a:pt x="4489" y="4580"/>
                </a:cubicBezTo>
                <a:cubicBezTo>
                  <a:pt x="4493" y="4379"/>
                  <a:pt x="4347" y="3618"/>
                  <a:pt x="4279" y="3456"/>
                </a:cubicBezTo>
                <a:cubicBezTo>
                  <a:pt x="4211" y="3295"/>
                  <a:pt x="3606" y="2605"/>
                  <a:pt x="3719" y="1624"/>
                </a:cubicBezTo>
                <a:cubicBezTo>
                  <a:pt x="3832" y="644"/>
                  <a:pt x="4457" y="0"/>
                  <a:pt x="5146" y="6"/>
                </a:cubicBezTo>
                <a:cubicBezTo>
                  <a:pt x="5833" y="9"/>
                  <a:pt x="6299" y="731"/>
                  <a:pt x="6198" y="1754"/>
                </a:cubicBezTo>
                <a:cubicBezTo>
                  <a:pt x="6101" y="2777"/>
                  <a:pt x="5509" y="3324"/>
                  <a:pt x="5392" y="3411"/>
                </a:cubicBezTo>
                <a:cubicBezTo>
                  <a:pt x="5237" y="3531"/>
                  <a:pt x="4936" y="4324"/>
                  <a:pt x="4823" y="4644"/>
                </a:cubicBezTo>
                <a:cubicBezTo>
                  <a:pt x="4797" y="4719"/>
                  <a:pt x="4758" y="4916"/>
                  <a:pt x="4761" y="5016"/>
                </a:cubicBezTo>
                <a:cubicBezTo>
                  <a:pt x="4761" y="5052"/>
                  <a:pt x="4784" y="5049"/>
                  <a:pt x="4800" y="5071"/>
                </a:cubicBezTo>
                <a:cubicBezTo>
                  <a:pt x="4645" y="6318"/>
                  <a:pt x="4645" y="6318"/>
                  <a:pt x="4645" y="6318"/>
                </a:cubicBezTo>
                <a:cubicBezTo>
                  <a:pt x="4645" y="6318"/>
                  <a:pt x="4671" y="6331"/>
                  <a:pt x="4703" y="6350"/>
                </a:cubicBezTo>
                <a:cubicBezTo>
                  <a:pt x="4862" y="6444"/>
                  <a:pt x="4923" y="6593"/>
                  <a:pt x="4917" y="6780"/>
                </a:cubicBezTo>
                <a:cubicBezTo>
                  <a:pt x="4917" y="6874"/>
                  <a:pt x="4855" y="7214"/>
                  <a:pt x="4806" y="7344"/>
                </a:cubicBezTo>
                <a:cubicBezTo>
                  <a:pt x="4758" y="7473"/>
                  <a:pt x="4709" y="7593"/>
                  <a:pt x="4700" y="7803"/>
                </a:cubicBezTo>
                <a:cubicBezTo>
                  <a:pt x="4687" y="8010"/>
                  <a:pt x="4774" y="8441"/>
                  <a:pt x="4709" y="8693"/>
                </a:cubicBezTo>
                <a:cubicBezTo>
                  <a:pt x="4645" y="8946"/>
                  <a:pt x="4661" y="9040"/>
                  <a:pt x="4661" y="9040"/>
                </a:cubicBezTo>
                <a:cubicBezTo>
                  <a:pt x="4661" y="9040"/>
                  <a:pt x="4884" y="9522"/>
                  <a:pt x="4968" y="9561"/>
                </a:cubicBezTo>
                <a:cubicBezTo>
                  <a:pt x="4988" y="9570"/>
                  <a:pt x="5030" y="9583"/>
                  <a:pt x="5085" y="9600"/>
                </a:cubicBezTo>
                <a:cubicBezTo>
                  <a:pt x="5580" y="9755"/>
                  <a:pt x="5888" y="10202"/>
                  <a:pt x="6036" y="10707"/>
                </a:cubicBezTo>
                <a:cubicBezTo>
                  <a:pt x="6091" y="10898"/>
                  <a:pt x="6166" y="11063"/>
                  <a:pt x="6166" y="11063"/>
                </a:cubicBezTo>
                <a:cubicBezTo>
                  <a:pt x="6166" y="11063"/>
                  <a:pt x="6276" y="10736"/>
                  <a:pt x="6422" y="10480"/>
                </a:cubicBezTo>
                <a:cubicBezTo>
                  <a:pt x="6638" y="10098"/>
                  <a:pt x="7163" y="9849"/>
                  <a:pt x="7587" y="10056"/>
                </a:cubicBezTo>
                <a:cubicBezTo>
                  <a:pt x="8140" y="10331"/>
                  <a:pt x="8241" y="10872"/>
                  <a:pt x="7885" y="11516"/>
                </a:cubicBezTo>
                <a:cubicBezTo>
                  <a:pt x="7885" y="11516"/>
                  <a:pt x="7898" y="11626"/>
                  <a:pt x="7859" y="11710"/>
                </a:cubicBezTo>
                <a:cubicBezTo>
                  <a:pt x="7820" y="11794"/>
                  <a:pt x="7658" y="11959"/>
                  <a:pt x="7619" y="11975"/>
                </a:cubicBezTo>
                <a:cubicBezTo>
                  <a:pt x="7564" y="11995"/>
                  <a:pt x="7321" y="12228"/>
                  <a:pt x="7266" y="12267"/>
                </a:cubicBezTo>
                <a:cubicBezTo>
                  <a:pt x="7182" y="12328"/>
                  <a:pt x="7053" y="12448"/>
                  <a:pt x="6965" y="12519"/>
                </a:cubicBezTo>
                <a:cubicBezTo>
                  <a:pt x="6965" y="12519"/>
                  <a:pt x="7017" y="12681"/>
                  <a:pt x="7033" y="12856"/>
                </a:cubicBezTo>
                <a:cubicBezTo>
                  <a:pt x="7069" y="13289"/>
                  <a:pt x="7542" y="14539"/>
                  <a:pt x="6965" y="15396"/>
                </a:cubicBezTo>
                <a:cubicBezTo>
                  <a:pt x="6807" y="15636"/>
                  <a:pt x="6111" y="16565"/>
                  <a:pt x="6059" y="16571"/>
                </a:cubicBezTo>
                <a:cubicBezTo>
                  <a:pt x="6011" y="16581"/>
                  <a:pt x="6011" y="16581"/>
                  <a:pt x="6011" y="16581"/>
                </a:cubicBezTo>
                <a:cubicBezTo>
                  <a:pt x="6011" y="16581"/>
                  <a:pt x="5778" y="17021"/>
                  <a:pt x="5596" y="17135"/>
                </a:cubicBezTo>
                <a:cubicBezTo>
                  <a:pt x="5415" y="17251"/>
                  <a:pt x="4693" y="17458"/>
                  <a:pt x="4693" y="17458"/>
                </a:cubicBezTo>
                <a:cubicBezTo>
                  <a:pt x="4567" y="17898"/>
                  <a:pt x="4593" y="18374"/>
                  <a:pt x="4512" y="18827"/>
                </a:cubicBezTo>
                <a:cubicBezTo>
                  <a:pt x="4480" y="19005"/>
                  <a:pt x="4454" y="19776"/>
                  <a:pt x="4457" y="19844"/>
                </a:cubicBezTo>
                <a:cubicBezTo>
                  <a:pt x="4460" y="19915"/>
                  <a:pt x="4315" y="19941"/>
                  <a:pt x="4315" y="19941"/>
                </a:cubicBezTo>
                <a:cubicBezTo>
                  <a:pt x="4224" y="20426"/>
                  <a:pt x="4224" y="20426"/>
                  <a:pt x="4224" y="20426"/>
                </a:cubicBezTo>
                <a:cubicBezTo>
                  <a:pt x="4224" y="20426"/>
                  <a:pt x="4279" y="20585"/>
                  <a:pt x="4256" y="20769"/>
                </a:cubicBezTo>
                <a:cubicBezTo>
                  <a:pt x="4234" y="20957"/>
                  <a:pt x="4230" y="21048"/>
                  <a:pt x="4230" y="21048"/>
                </a:cubicBezTo>
                <a:cubicBezTo>
                  <a:pt x="4230" y="21048"/>
                  <a:pt x="4405" y="21569"/>
                  <a:pt x="4321" y="22258"/>
                </a:cubicBezTo>
                <a:cubicBezTo>
                  <a:pt x="4272" y="22679"/>
                  <a:pt x="4211" y="23071"/>
                  <a:pt x="4192" y="23495"/>
                </a:cubicBezTo>
                <a:cubicBezTo>
                  <a:pt x="4188" y="23572"/>
                  <a:pt x="4182" y="23676"/>
                  <a:pt x="4182" y="23676"/>
                </a:cubicBezTo>
                <a:cubicBezTo>
                  <a:pt x="4204" y="23686"/>
                  <a:pt x="4204" y="23686"/>
                  <a:pt x="4204" y="23686"/>
                </a:cubicBezTo>
                <a:cubicBezTo>
                  <a:pt x="4204" y="23686"/>
                  <a:pt x="4107" y="24045"/>
                  <a:pt x="4124" y="24424"/>
                </a:cubicBezTo>
                <a:cubicBezTo>
                  <a:pt x="4140" y="24802"/>
                  <a:pt x="4192" y="24815"/>
                  <a:pt x="4192" y="24815"/>
                </a:cubicBezTo>
                <a:cubicBezTo>
                  <a:pt x="4192" y="24815"/>
                  <a:pt x="4260" y="24799"/>
                  <a:pt x="4285" y="24909"/>
                </a:cubicBezTo>
                <a:cubicBezTo>
                  <a:pt x="4311" y="25016"/>
                  <a:pt x="4328" y="25446"/>
                  <a:pt x="4376" y="25527"/>
                </a:cubicBezTo>
                <a:cubicBezTo>
                  <a:pt x="4425" y="25605"/>
                  <a:pt x="4554" y="25942"/>
                  <a:pt x="4451" y="26424"/>
                </a:cubicBezTo>
                <a:cubicBezTo>
                  <a:pt x="4344" y="26909"/>
                  <a:pt x="4237" y="27084"/>
                  <a:pt x="3871" y="27107"/>
                </a:cubicBezTo>
                <a:cubicBezTo>
                  <a:pt x="3509" y="27126"/>
                  <a:pt x="3421" y="27003"/>
                  <a:pt x="3327" y="26404"/>
                </a:cubicBezTo>
                <a:cubicBezTo>
                  <a:pt x="3234" y="25802"/>
                  <a:pt x="3162" y="25524"/>
                  <a:pt x="3179" y="25288"/>
                </a:cubicBezTo>
                <a:cubicBezTo>
                  <a:pt x="3191" y="25051"/>
                  <a:pt x="3240" y="24867"/>
                  <a:pt x="3276" y="24602"/>
                </a:cubicBezTo>
                <a:cubicBezTo>
                  <a:pt x="3311" y="24346"/>
                  <a:pt x="3363" y="23980"/>
                  <a:pt x="3327" y="23731"/>
                </a:cubicBezTo>
                <a:cubicBezTo>
                  <a:pt x="3327" y="23718"/>
                  <a:pt x="3350" y="23728"/>
                  <a:pt x="3347" y="23715"/>
                </a:cubicBezTo>
                <a:cubicBezTo>
                  <a:pt x="3263" y="23278"/>
                  <a:pt x="3078" y="22686"/>
                  <a:pt x="3072" y="22261"/>
                </a:cubicBezTo>
                <a:cubicBezTo>
                  <a:pt x="3065" y="21837"/>
                  <a:pt x="3227" y="21449"/>
                  <a:pt x="3169" y="21248"/>
                </a:cubicBezTo>
                <a:cubicBezTo>
                  <a:pt x="3114" y="21051"/>
                  <a:pt x="2994" y="20731"/>
                  <a:pt x="2988" y="20543"/>
                </a:cubicBezTo>
                <a:cubicBezTo>
                  <a:pt x="2984" y="20352"/>
                  <a:pt x="2813" y="19478"/>
                  <a:pt x="2813" y="19478"/>
                </a:cubicBezTo>
                <a:cubicBezTo>
                  <a:pt x="2661" y="19407"/>
                  <a:pt x="2661" y="19407"/>
                  <a:pt x="2661" y="19407"/>
                </a:cubicBezTo>
                <a:cubicBezTo>
                  <a:pt x="2486" y="18455"/>
                  <a:pt x="2486" y="18455"/>
                  <a:pt x="2486" y="18455"/>
                </a:cubicBezTo>
                <a:cubicBezTo>
                  <a:pt x="2204" y="19154"/>
                  <a:pt x="2204" y="19154"/>
                  <a:pt x="2204" y="19154"/>
                </a:cubicBezTo>
                <a:cubicBezTo>
                  <a:pt x="2094" y="19209"/>
                  <a:pt x="2094" y="19209"/>
                  <a:pt x="2094" y="19209"/>
                </a:cubicBezTo>
                <a:cubicBezTo>
                  <a:pt x="2094" y="19209"/>
                  <a:pt x="2017" y="19760"/>
                  <a:pt x="1952" y="20064"/>
                </a:cubicBezTo>
                <a:cubicBezTo>
                  <a:pt x="1887" y="20368"/>
                  <a:pt x="1686" y="20624"/>
                  <a:pt x="1654" y="20805"/>
                </a:cubicBezTo>
                <a:cubicBezTo>
                  <a:pt x="1622" y="20983"/>
                  <a:pt x="1589" y="21333"/>
                  <a:pt x="1586" y="21682"/>
                </a:cubicBezTo>
                <a:cubicBezTo>
                  <a:pt x="1580" y="22028"/>
                  <a:pt x="1185" y="22951"/>
                  <a:pt x="1185" y="22951"/>
                </a:cubicBezTo>
                <a:cubicBezTo>
                  <a:pt x="1207" y="22957"/>
                  <a:pt x="1207" y="22957"/>
                  <a:pt x="1207" y="22957"/>
                </a:cubicBezTo>
                <a:cubicBezTo>
                  <a:pt x="1233" y="22967"/>
                  <a:pt x="1010" y="23472"/>
                  <a:pt x="1003" y="23974"/>
                </a:cubicBezTo>
                <a:cubicBezTo>
                  <a:pt x="994" y="24472"/>
                  <a:pt x="1052" y="24469"/>
                  <a:pt x="1052" y="24469"/>
                </a:cubicBezTo>
                <a:cubicBezTo>
                  <a:pt x="1052" y="24469"/>
                  <a:pt x="1175" y="24854"/>
                  <a:pt x="1220" y="25184"/>
                </a:cubicBezTo>
                <a:cubicBezTo>
                  <a:pt x="1256" y="25453"/>
                  <a:pt x="1796" y="26495"/>
                  <a:pt x="1178" y="26569"/>
                </a:cubicBezTo>
                <a:cubicBezTo>
                  <a:pt x="868" y="26608"/>
                  <a:pt x="680" y="26760"/>
                  <a:pt x="369" y="26107"/>
                </a:cubicBezTo>
                <a:cubicBezTo>
                  <a:pt x="58" y="25456"/>
                  <a:pt x="155" y="25294"/>
                  <a:pt x="104" y="25094"/>
                </a:cubicBezTo>
                <a:cubicBezTo>
                  <a:pt x="55" y="24893"/>
                  <a:pt x="0" y="24815"/>
                  <a:pt x="55" y="24556"/>
                </a:cubicBezTo>
                <a:cubicBezTo>
                  <a:pt x="110" y="24294"/>
                  <a:pt x="175" y="24009"/>
                  <a:pt x="207" y="23553"/>
                </a:cubicBezTo>
                <a:cubicBezTo>
                  <a:pt x="240" y="23097"/>
                  <a:pt x="236" y="22883"/>
                  <a:pt x="236" y="22883"/>
                </a:cubicBezTo>
                <a:cubicBezTo>
                  <a:pt x="259" y="22880"/>
                  <a:pt x="259" y="22880"/>
                  <a:pt x="259" y="22880"/>
                </a:cubicBezTo>
                <a:cubicBezTo>
                  <a:pt x="259" y="22880"/>
                  <a:pt x="233" y="21763"/>
                  <a:pt x="333" y="21452"/>
                </a:cubicBezTo>
                <a:cubicBezTo>
                  <a:pt x="431" y="21142"/>
                  <a:pt x="615" y="20805"/>
                  <a:pt x="615" y="20805"/>
                </a:cubicBezTo>
                <a:cubicBezTo>
                  <a:pt x="615" y="20805"/>
                  <a:pt x="592" y="20349"/>
                  <a:pt x="651" y="20064"/>
                </a:cubicBezTo>
                <a:cubicBezTo>
                  <a:pt x="709" y="19776"/>
                  <a:pt x="660" y="19293"/>
                  <a:pt x="660" y="19293"/>
                </a:cubicBezTo>
                <a:cubicBezTo>
                  <a:pt x="605" y="19229"/>
                  <a:pt x="605" y="19229"/>
                  <a:pt x="605" y="19229"/>
                </a:cubicBezTo>
                <a:cubicBezTo>
                  <a:pt x="605" y="19229"/>
                  <a:pt x="589" y="18131"/>
                  <a:pt x="586" y="17847"/>
                </a:cubicBezTo>
                <a:cubicBezTo>
                  <a:pt x="583" y="17410"/>
                  <a:pt x="566" y="16426"/>
                  <a:pt x="819" y="16031"/>
                </a:cubicBezTo>
                <a:cubicBezTo>
                  <a:pt x="874" y="15947"/>
                  <a:pt x="893" y="15562"/>
                  <a:pt x="1003" y="15380"/>
                </a:cubicBezTo>
                <a:cubicBezTo>
                  <a:pt x="1110" y="15199"/>
                  <a:pt x="1547" y="14879"/>
                  <a:pt x="1670" y="14782"/>
                </a:cubicBezTo>
                <a:cubicBezTo>
                  <a:pt x="1793" y="14681"/>
                  <a:pt x="1968" y="14422"/>
                  <a:pt x="2104" y="14183"/>
                </a:cubicBezTo>
                <a:cubicBezTo>
                  <a:pt x="2240" y="13946"/>
                  <a:pt x="2428" y="13474"/>
                  <a:pt x="2622" y="13018"/>
                </a:cubicBezTo>
                <a:cubicBezTo>
                  <a:pt x="2813" y="12561"/>
                  <a:pt x="3318" y="11914"/>
                  <a:pt x="3615" y="11555"/>
                </a:cubicBezTo>
                <a:cubicBezTo>
                  <a:pt x="3913" y="11195"/>
                  <a:pt x="4185" y="11011"/>
                  <a:pt x="4091" y="10765"/>
                </a:cubicBezTo>
                <a:cubicBezTo>
                  <a:pt x="4001" y="10519"/>
                  <a:pt x="3988" y="10593"/>
                  <a:pt x="3923" y="10341"/>
                </a:cubicBezTo>
                <a:cubicBezTo>
                  <a:pt x="3878" y="10179"/>
                  <a:pt x="3768" y="10007"/>
                  <a:pt x="3891" y="9884"/>
                </a:cubicBezTo>
                <a:close/>
                <a:moveTo>
                  <a:pt x="4337" y="605"/>
                </a:moveTo>
                <a:cubicBezTo>
                  <a:pt x="4331" y="611"/>
                  <a:pt x="4324" y="621"/>
                  <a:pt x="4318" y="631"/>
                </a:cubicBezTo>
                <a:cubicBezTo>
                  <a:pt x="4331" y="631"/>
                  <a:pt x="4331" y="631"/>
                  <a:pt x="4331" y="631"/>
                </a:cubicBezTo>
                <a:cubicBezTo>
                  <a:pt x="4337" y="634"/>
                  <a:pt x="4337" y="634"/>
                  <a:pt x="4337" y="634"/>
                </a:cubicBezTo>
                <a:cubicBezTo>
                  <a:pt x="4337" y="631"/>
                  <a:pt x="4337" y="631"/>
                  <a:pt x="4337" y="631"/>
                </a:cubicBezTo>
                <a:cubicBezTo>
                  <a:pt x="4337" y="605"/>
                  <a:pt x="4337" y="605"/>
                  <a:pt x="4337" y="605"/>
                </a:cubicBezTo>
                <a:close/>
                <a:moveTo>
                  <a:pt x="4204" y="789"/>
                </a:moveTo>
                <a:cubicBezTo>
                  <a:pt x="4195" y="809"/>
                  <a:pt x="4182" y="831"/>
                  <a:pt x="4169" y="851"/>
                </a:cubicBezTo>
                <a:cubicBezTo>
                  <a:pt x="4198" y="854"/>
                  <a:pt x="4198" y="854"/>
                  <a:pt x="4198" y="854"/>
                </a:cubicBezTo>
                <a:cubicBezTo>
                  <a:pt x="4201" y="854"/>
                  <a:pt x="4201" y="854"/>
                  <a:pt x="4201" y="854"/>
                </a:cubicBezTo>
                <a:cubicBezTo>
                  <a:pt x="4201" y="851"/>
                  <a:pt x="4201" y="851"/>
                  <a:pt x="4201" y="851"/>
                </a:cubicBezTo>
                <a:cubicBezTo>
                  <a:pt x="4204" y="789"/>
                  <a:pt x="4204" y="789"/>
                  <a:pt x="4204" y="789"/>
                </a:cubicBezTo>
                <a:close/>
                <a:moveTo>
                  <a:pt x="4159" y="867"/>
                </a:moveTo>
                <a:cubicBezTo>
                  <a:pt x="4143" y="899"/>
                  <a:pt x="4127" y="932"/>
                  <a:pt x="4111" y="964"/>
                </a:cubicBezTo>
                <a:cubicBezTo>
                  <a:pt x="4185" y="974"/>
                  <a:pt x="4185" y="974"/>
                  <a:pt x="4185" y="974"/>
                </a:cubicBezTo>
                <a:cubicBezTo>
                  <a:pt x="4188" y="974"/>
                  <a:pt x="4188" y="974"/>
                  <a:pt x="4188" y="974"/>
                </a:cubicBezTo>
                <a:cubicBezTo>
                  <a:pt x="4188" y="971"/>
                  <a:pt x="4188" y="971"/>
                  <a:pt x="4188" y="971"/>
                </a:cubicBezTo>
                <a:cubicBezTo>
                  <a:pt x="4198" y="877"/>
                  <a:pt x="4198" y="877"/>
                  <a:pt x="4198" y="877"/>
                </a:cubicBezTo>
                <a:cubicBezTo>
                  <a:pt x="4198" y="874"/>
                  <a:pt x="4198" y="874"/>
                  <a:pt x="4198" y="874"/>
                </a:cubicBezTo>
                <a:cubicBezTo>
                  <a:pt x="4195" y="874"/>
                  <a:pt x="4195" y="874"/>
                  <a:pt x="4195" y="874"/>
                </a:cubicBezTo>
                <a:cubicBezTo>
                  <a:pt x="4159" y="867"/>
                  <a:pt x="4159" y="867"/>
                  <a:pt x="4159" y="867"/>
                </a:cubicBezTo>
                <a:close/>
                <a:moveTo>
                  <a:pt x="4101" y="980"/>
                </a:moveTo>
                <a:cubicBezTo>
                  <a:pt x="4088" y="1013"/>
                  <a:pt x="4072" y="1045"/>
                  <a:pt x="4059" y="1077"/>
                </a:cubicBezTo>
                <a:cubicBezTo>
                  <a:pt x="4175" y="1090"/>
                  <a:pt x="4175" y="1090"/>
                  <a:pt x="4175" y="1090"/>
                </a:cubicBezTo>
                <a:cubicBezTo>
                  <a:pt x="4179" y="1090"/>
                  <a:pt x="4179" y="1090"/>
                  <a:pt x="4179" y="1090"/>
                </a:cubicBezTo>
                <a:cubicBezTo>
                  <a:pt x="4179" y="1087"/>
                  <a:pt x="4179" y="1087"/>
                  <a:pt x="4179" y="1087"/>
                </a:cubicBezTo>
                <a:cubicBezTo>
                  <a:pt x="4188" y="997"/>
                  <a:pt x="4188" y="997"/>
                  <a:pt x="4188" y="997"/>
                </a:cubicBezTo>
                <a:cubicBezTo>
                  <a:pt x="4188" y="993"/>
                  <a:pt x="4188" y="993"/>
                  <a:pt x="4188" y="993"/>
                </a:cubicBezTo>
                <a:cubicBezTo>
                  <a:pt x="4185" y="990"/>
                  <a:pt x="4185" y="990"/>
                  <a:pt x="4185" y="990"/>
                </a:cubicBezTo>
                <a:cubicBezTo>
                  <a:pt x="4101" y="980"/>
                  <a:pt x="4101" y="980"/>
                  <a:pt x="4101" y="980"/>
                </a:cubicBezTo>
                <a:close/>
                <a:moveTo>
                  <a:pt x="4052" y="1094"/>
                </a:moveTo>
                <a:cubicBezTo>
                  <a:pt x="4039" y="1126"/>
                  <a:pt x="4030" y="1158"/>
                  <a:pt x="4017" y="1191"/>
                </a:cubicBezTo>
                <a:cubicBezTo>
                  <a:pt x="4162" y="1210"/>
                  <a:pt x="4162" y="1210"/>
                  <a:pt x="4162" y="1210"/>
                </a:cubicBezTo>
                <a:cubicBezTo>
                  <a:pt x="4166" y="1210"/>
                  <a:pt x="4166" y="1210"/>
                  <a:pt x="4166" y="1210"/>
                </a:cubicBezTo>
                <a:cubicBezTo>
                  <a:pt x="4166" y="1207"/>
                  <a:pt x="4166" y="1207"/>
                  <a:pt x="4166" y="1207"/>
                </a:cubicBezTo>
                <a:cubicBezTo>
                  <a:pt x="4175" y="1113"/>
                  <a:pt x="4175" y="1113"/>
                  <a:pt x="4175" y="1113"/>
                </a:cubicBezTo>
                <a:cubicBezTo>
                  <a:pt x="4175" y="1110"/>
                  <a:pt x="4175" y="1110"/>
                  <a:pt x="4175" y="1110"/>
                </a:cubicBezTo>
                <a:cubicBezTo>
                  <a:pt x="4172" y="1110"/>
                  <a:pt x="4172" y="1110"/>
                  <a:pt x="4172" y="1110"/>
                </a:cubicBezTo>
                <a:cubicBezTo>
                  <a:pt x="4052" y="1094"/>
                  <a:pt x="4052" y="1094"/>
                  <a:pt x="4052" y="1094"/>
                </a:cubicBezTo>
                <a:close/>
                <a:moveTo>
                  <a:pt x="4010" y="1210"/>
                </a:moveTo>
                <a:cubicBezTo>
                  <a:pt x="4001" y="1242"/>
                  <a:pt x="3991" y="1275"/>
                  <a:pt x="3981" y="1307"/>
                </a:cubicBezTo>
                <a:cubicBezTo>
                  <a:pt x="4153" y="1327"/>
                  <a:pt x="4153" y="1327"/>
                  <a:pt x="4153" y="1327"/>
                </a:cubicBezTo>
                <a:cubicBezTo>
                  <a:pt x="4156" y="1330"/>
                  <a:pt x="4156" y="1330"/>
                  <a:pt x="4156" y="1330"/>
                </a:cubicBezTo>
                <a:cubicBezTo>
                  <a:pt x="4156" y="1327"/>
                  <a:pt x="4156" y="1327"/>
                  <a:pt x="4156" y="1327"/>
                </a:cubicBezTo>
                <a:cubicBezTo>
                  <a:pt x="4166" y="1233"/>
                  <a:pt x="4166" y="1233"/>
                  <a:pt x="4166" y="1233"/>
                </a:cubicBezTo>
                <a:cubicBezTo>
                  <a:pt x="4166" y="1230"/>
                  <a:pt x="4166" y="1230"/>
                  <a:pt x="4166" y="1230"/>
                </a:cubicBezTo>
                <a:cubicBezTo>
                  <a:pt x="4162" y="1230"/>
                  <a:pt x="4162" y="1230"/>
                  <a:pt x="4162" y="1230"/>
                </a:cubicBezTo>
                <a:cubicBezTo>
                  <a:pt x="4010" y="1210"/>
                  <a:pt x="4010" y="1210"/>
                  <a:pt x="4010" y="1210"/>
                </a:cubicBezTo>
                <a:close/>
                <a:moveTo>
                  <a:pt x="3978" y="1323"/>
                </a:moveTo>
                <a:cubicBezTo>
                  <a:pt x="3968" y="1356"/>
                  <a:pt x="3959" y="1388"/>
                  <a:pt x="3952" y="1424"/>
                </a:cubicBezTo>
                <a:cubicBezTo>
                  <a:pt x="4143" y="1446"/>
                  <a:pt x="4143" y="1446"/>
                  <a:pt x="4143" y="1446"/>
                </a:cubicBezTo>
                <a:cubicBezTo>
                  <a:pt x="4146" y="1446"/>
                  <a:pt x="4146" y="1446"/>
                  <a:pt x="4146" y="1446"/>
                </a:cubicBezTo>
                <a:cubicBezTo>
                  <a:pt x="4146" y="1443"/>
                  <a:pt x="4146" y="1443"/>
                  <a:pt x="4146" y="1443"/>
                </a:cubicBezTo>
                <a:cubicBezTo>
                  <a:pt x="4153" y="1349"/>
                  <a:pt x="4153" y="1349"/>
                  <a:pt x="4153" y="1349"/>
                </a:cubicBezTo>
                <a:cubicBezTo>
                  <a:pt x="4153" y="1346"/>
                  <a:pt x="4153" y="1346"/>
                  <a:pt x="4153" y="1346"/>
                </a:cubicBezTo>
                <a:cubicBezTo>
                  <a:pt x="4149" y="1346"/>
                  <a:pt x="4149" y="1346"/>
                  <a:pt x="4149" y="1346"/>
                </a:cubicBezTo>
                <a:cubicBezTo>
                  <a:pt x="3978" y="1323"/>
                  <a:pt x="3978" y="1323"/>
                  <a:pt x="3978" y="1323"/>
                </a:cubicBezTo>
                <a:close/>
                <a:moveTo>
                  <a:pt x="3949" y="1440"/>
                </a:moveTo>
                <a:cubicBezTo>
                  <a:pt x="3942" y="1472"/>
                  <a:pt x="3936" y="1505"/>
                  <a:pt x="3929" y="1540"/>
                </a:cubicBezTo>
                <a:cubicBezTo>
                  <a:pt x="4130" y="1566"/>
                  <a:pt x="4130" y="1566"/>
                  <a:pt x="4130" y="1566"/>
                </a:cubicBezTo>
                <a:cubicBezTo>
                  <a:pt x="4133" y="1566"/>
                  <a:pt x="4133" y="1566"/>
                  <a:pt x="4133" y="1566"/>
                </a:cubicBezTo>
                <a:cubicBezTo>
                  <a:pt x="4133" y="1563"/>
                  <a:pt x="4133" y="1563"/>
                  <a:pt x="4133" y="1563"/>
                </a:cubicBezTo>
                <a:cubicBezTo>
                  <a:pt x="4143" y="1469"/>
                  <a:pt x="4143" y="1469"/>
                  <a:pt x="4143" y="1469"/>
                </a:cubicBezTo>
                <a:cubicBezTo>
                  <a:pt x="4143" y="1466"/>
                  <a:pt x="4143" y="1466"/>
                  <a:pt x="4143" y="1466"/>
                </a:cubicBezTo>
                <a:cubicBezTo>
                  <a:pt x="4140" y="1466"/>
                  <a:pt x="4140" y="1466"/>
                  <a:pt x="4140" y="1466"/>
                </a:cubicBezTo>
                <a:cubicBezTo>
                  <a:pt x="3949" y="1440"/>
                  <a:pt x="3949" y="1440"/>
                  <a:pt x="3949" y="1440"/>
                </a:cubicBezTo>
                <a:close/>
                <a:moveTo>
                  <a:pt x="3926" y="1556"/>
                </a:moveTo>
                <a:cubicBezTo>
                  <a:pt x="3923" y="1576"/>
                  <a:pt x="3923" y="1592"/>
                  <a:pt x="3920" y="1608"/>
                </a:cubicBezTo>
                <a:cubicBezTo>
                  <a:pt x="3916" y="1624"/>
                  <a:pt x="3916" y="1641"/>
                  <a:pt x="3913" y="1657"/>
                </a:cubicBezTo>
                <a:cubicBezTo>
                  <a:pt x="4120" y="1683"/>
                  <a:pt x="4120" y="1683"/>
                  <a:pt x="4120" y="1683"/>
                </a:cubicBezTo>
                <a:cubicBezTo>
                  <a:pt x="4124" y="1683"/>
                  <a:pt x="4124" y="1683"/>
                  <a:pt x="4124" y="1683"/>
                </a:cubicBezTo>
                <a:cubicBezTo>
                  <a:pt x="4124" y="1679"/>
                  <a:pt x="4124" y="1679"/>
                  <a:pt x="4124" y="1679"/>
                </a:cubicBezTo>
                <a:cubicBezTo>
                  <a:pt x="4133" y="1586"/>
                  <a:pt x="4133" y="1586"/>
                  <a:pt x="4133" y="1586"/>
                </a:cubicBezTo>
                <a:cubicBezTo>
                  <a:pt x="4133" y="1582"/>
                  <a:pt x="4133" y="1582"/>
                  <a:pt x="4133" y="1582"/>
                </a:cubicBezTo>
                <a:cubicBezTo>
                  <a:pt x="4130" y="1582"/>
                  <a:pt x="4130" y="1582"/>
                  <a:pt x="4130" y="1582"/>
                </a:cubicBezTo>
                <a:cubicBezTo>
                  <a:pt x="3926" y="1556"/>
                  <a:pt x="3926" y="1556"/>
                  <a:pt x="3926" y="1556"/>
                </a:cubicBezTo>
                <a:close/>
                <a:moveTo>
                  <a:pt x="3913" y="1676"/>
                </a:moveTo>
                <a:cubicBezTo>
                  <a:pt x="3907" y="1709"/>
                  <a:pt x="3907" y="1744"/>
                  <a:pt x="3904" y="1777"/>
                </a:cubicBezTo>
                <a:cubicBezTo>
                  <a:pt x="4107" y="1802"/>
                  <a:pt x="4107" y="1802"/>
                  <a:pt x="4107" y="1802"/>
                </a:cubicBezTo>
                <a:cubicBezTo>
                  <a:pt x="4111" y="1802"/>
                  <a:pt x="4111" y="1802"/>
                  <a:pt x="4111" y="1802"/>
                </a:cubicBezTo>
                <a:cubicBezTo>
                  <a:pt x="4114" y="1799"/>
                  <a:pt x="4114" y="1799"/>
                  <a:pt x="4114" y="1799"/>
                </a:cubicBezTo>
                <a:cubicBezTo>
                  <a:pt x="4120" y="1705"/>
                  <a:pt x="4120" y="1705"/>
                  <a:pt x="4120" y="1705"/>
                </a:cubicBezTo>
                <a:cubicBezTo>
                  <a:pt x="4120" y="1702"/>
                  <a:pt x="4120" y="1702"/>
                  <a:pt x="4120" y="1702"/>
                </a:cubicBezTo>
                <a:cubicBezTo>
                  <a:pt x="4117" y="1702"/>
                  <a:pt x="4117" y="1702"/>
                  <a:pt x="4117" y="1702"/>
                </a:cubicBezTo>
                <a:cubicBezTo>
                  <a:pt x="3913" y="1676"/>
                  <a:pt x="3913" y="1676"/>
                  <a:pt x="3913" y="1676"/>
                </a:cubicBezTo>
                <a:close/>
                <a:moveTo>
                  <a:pt x="3904" y="1796"/>
                </a:moveTo>
                <a:cubicBezTo>
                  <a:pt x="3900" y="1828"/>
                  <a:pt x="3900" y="1861"/>
                  <a:pt x="3900" y="1896"/>
                </a:cubicBezTo>
                <a:cubicBezTo>
                  <a:pt x="4098" y="1919"/>
                  <a:pt x="4098" y="1919"/>
                  <a:pt x="4098" y="1919"/>
                </a:cubicBezTo>
                <a:cubicBezTo>
                  <a:pt x="4101" y="1922"/>
                  <a:pt x="4101" y="1922"/>
                  <a:pt x="4101" y="1922"/>
                </a:cubicBezTo>
                <a:cubicBezTo>
                  <a:pt x="4101" y="1916"/>
                  <a:pt x="4101" y="1916"/>
                  <a:pt x="4101" y="1916"/>
                </a:cubicBezTo>
                <a:cubicBezTo>
                  <a:pt x="4111" y="1825"/>
                  <a:pt x="4111" y="1825"/>
                  <a:pt x="4111" y="1825"/>
                </a:cubicBezTo>
                <a:cubicBezTo>
                  <a:pt x="4111" y="1822"/>
                  <a:pt x="4111" y="1822"/>
                  <a:pt x="4111" y="1822"/>
                </a:cubicBezTo>
                <a:cubicBezTo>
                  <a:pt x="4107" y="1822"/>
                  <a:pt x="4107" y="1822"/>
                  <a:pt x="4107" y="1822"/>
                </a:cubicBezTo>
                <a:cubicBezTo>
                  <a:pt x="3904" y="1796"/>
                  <a:pt x="3904" y="1796"/>
                  <a:pt x="3904" y="1796"/>
                </a:cubicBezTo>
                <a:close/>
                <a:moveTo>
                  <a:pt x="3900" y="1913"/>
                </a:moveTo>
                <a:cubicBezTo>
                  <a:pt x="3900" y="1948"/>
                  <a:pt x="3900" y="1980"/>
                  <a:pt x="3904" y="2016"/>
                </a:cubicBezTo>
                <a:cubicBezTo>
                  <a:pt x="4088" y="2039"/>
                  <a:pt x="4088" y="2039"/>
                  <a:pt x="4088" y="2039"/>
                </a:cubicBezTo>
                <a:cubicBezTo>
                  <a:pt x="4091" y="2039"/>
                  <a:pt x="4091" y="2039"/>
                  <a:pt x="4091" y="2039"/>
                </a:cubicBezTo>
                <a:cubicBezTo>
                  <a:pt x="4091" y="2036"/>
                  <a:pt x="4091" y="2036"/>
                  <a:pt x="4091" y="2036"/>
                </a:cubicBezTo>
                <a:cubicBezTo>
                  <a:pt x="4098" y="1942"/>
                  <a:pt x="4098" y="1942"/>
                  <a:pt x="4098" y="1942"/>
                </a:cubicBezTo>
                <a:cubicBezTo>
                  <a:pt x="4101" y="1938"/>
                  <a:pt x="4101" y="1938"/>
                  <a:pt x="4101" y="1938"/>
                </a:cubicBezTo>
                <a:cubicBezTo>
                  <a:pt x="4098" y="1938"/>
                  <a:pt x="4098" y="1938"/>
                  <a:pt x="4098" y="1938"/>
                </a:cubicBezTo>
                <a:cubicBezTo>
                  <a:pt x="3900" y="1913"/>
                  <a:pt x="3900" y="1913"/>
                  <a:pt x="3900" y="1913"/>
                </a:cubicBezTo>
                <a:close/>
                <a:moveTo>
                  <a:pt x="3904" y="2036"/>
                </a:moveTo>
                <a:cubicBezTo>
                  <a:pt x="3907" y="2068"/>
                  <a:pt x="3910" y="2103"/>
                  <a:pt x="3913" y="2136"/>
                </a:cubicBezTo>
                <a:cubicBezTo>
                  <a:pt x="4075" y="2158"/>
                  <a:pt x="4075" y="2158"/>
                  <a:pt x="4075" y="2158"/>
                </a:cubicBezTo>
                <a:cubicBezTo>
                  <a:pt x="4078" y="2158"/>
                  <a:pt x="4078" y="2158"/>
                  <a:pt x="4078" y="2158"/>
                </a:cubicBezTo>
                <a:cubicBezTo>
                  <a:pt x="4078" y="2155"/>
                  <a:pt x="4078" y="2155"/>
                  <a:pt x="4078" y="2155"/>
                </a:cubicBezTo>
                <a:cubicBezTo>
                  <a:pt x="4088" y="2061"/>
                  <a:pt x="4088" y="2061"/>
                  <a:pt x="4088" y="2061"/>
                </a:cubicBezTo>
                <a:cubicBezTo>
                  <a:pt x="4088" y="2058"/>
                  <a:pt x="4088" y="2058"/>
                  <a:pt x="4088" y="2058"/>
                </a:cubicBezTo>
                <a:cubicBezTo>
                  <a:pt x="4085" y="2058"/>
                  <a:pt x="4085" y="2058"/>
                  <a:pt x="4085" y="2058"/>
                </a:cubicBezTo>
                <a:cubicBezTo>
                  <a:pt x="3904" y="2036"/>
                  <a:pt x="3904" y="2036"/>
                  <a:pt x="3904" y="2036"/>
                </a:cubicBezTo>
                <a:close/>
                <a:moveTo>
                  <a:pt x="3913" y="2155"/>
                </a:moveTo>
                <a:cubicBezTo>
                  <a:pt x="3920" y="2191"/>
                  <a:pt x="3923" y="2223"/>
                  <a:pt x="3929" y="2259"/>
                </a:cubicBezTo>
                <a:cubicBezTo>
                  <a:pt x="4065" y="2275"/>
                  <a:pt x="4065" y="2275"/>
                  <a:pt x="4065" y="2275"/>
                </a:cubicBezTo>
                <a:cubicBezTo>
                  <a:pt x="4069" y="2275"/>
                  <a:pt x="4069" y="2275"/>
                  <a:pt x="4069" y="2275"/>
                </a:cubicBezTo>
                <a:cubicBezTo>
                  <a:pt x="4069" y="2272"/>
                  <a:pt x="4069" y="2272"/>
                  <a:pt x="4069" y="2272"/>
                </a:cubicBezTo>
                <a:cubicBezTo>
                  <a:pt x="4078" y="2178"/>
                  <a:pt x="4078" y="2178"/>
                  <a:pt x="4078" y="2178"/>
                </a:cubicBezTo>
                <a:cubicBezTo>
                  <a:pt x="4078" y="2175"/>
                  <a:pt x="4078" y="2175"/>
                  <a:pt x="4078" y="2175"/>
                </a:cubicBezTo>
                <a:cubicBezTo>
                  <a:pt x="4075" y="2175"/>
                  <a:pt x="4075" y="2175"/>
                  <a:pt x="4075" y="2175"/>
                </a:cubicBezTo>
                <a:cubicBezTo>
                  <a:pt x="3913" y="2155"/>
                  <a:pt x="3913" y="2155"/>
                  <a:pt x="3913" y="2155"/>
                </a:cubicBezTo>
                <a:close/>
                <a:moveTo>
                  <a:pt x="3933" y="2278"/>
                </a:moveTo>
                <a:cubicBezTo>
                  <a:pt x="3939" y="2314"/>
                  <a:pt x="3946" y="2346"/>
                  <a:pt x="3955" y="2382"/>
                </a:cubicBezTo>
                <a:cubicBezTo>
                  <a:pt x="4052" y="2395"/>
                  <a:pt x="4052" y="2395"/>
                  <a:pt x="4052" y="2395"/>
                </a:cubicBezTo>
                <a:cubicBezTo>
                  <a:pt x="4059" y="2395"/>
                  <a:pt x="4059" y="2395"/>
                  <a:pt x="4059" y="2395"/>
                </a:cubicBezTo>
                <a:cubicBezTo>
                  <a:pt x="4059" y="2392"/>
                  <a:pt x="4059" y="2392"/>
                  <a:pt x="4059" y="2392"/>
                </a:cubicBezTo>
                <a:cubicBezTo>
                  <a:pt x="4065" y="2298"/>
                  <a:pt x="4065" y="2298"/>
                  <a:pt x="4065" y="2298"/>
                </a:cubicBezTo>
                <a:cubicBezTo>
                  <a:pt x="4065" y="2294"/>
                  <a:pt x="4065" y="2294"/>
                  <a:pt x="4065" y="2294"/>
                </a:cubicBezTo>
                <a:cubicBezTo>
                  <a:pt x="4062" y="2294"/>
                  <a:pt x="4062" y="2294"/>
                  <a:pt x="4062" y="2294"/>
                </a:cubicBezTo>
                <a:cubicBezTo>
                  <a:pt x="3933" y="2278"/>
                  <a:pt x="3933" y="2278"/>
                  <a:pt x="3933" y="2278"/>
                </a:cubicBezTo>
                <a:close/>
                <a:moveTo>
                  <a:pt x="3959" y="2401"/>
                </a:moveTo>
                <a:cubicBezTo>
                  <a:pt x="3997" y="2550"/>
                  <a:pt x="4049" y="2689"/>
                  <a:pt x="4117" y="2809"/>
                </a:cubicBezTo>
                <a:cubicBezTo>
                  <a:pt x="4130" y="2812"/>
                  <a:pt x="4130" y="2812"/>
                  <a:pt x="4130" y="2812"/>
                </a:cubicBezTo>
                <a:cubicBezTo>
                  <a:pt x="4133" y="2812"/>
                  <a:pt x="4133" y="2812"/>
                  <a:pt x="4133" y="2812"/>
                </a:cubicBezTo>
                <a:cubicBezTo>
                  <a:pt x="4133" y="2809"/>
                  <a:pt x="4133" y="2809"/>
                  <a:pt x="4133" y="2809"/>
                </a:cubicBezTo>
                <a:cubicBezTo>
                  <a:pt x="4146" y="2667"/>
                  <a:pt x="4146" y="2667"/>
                  <a:pt x="4146" y="2667"/>
                </a:cubicBezTo>
                <a:cubicBezTo>
                  <a:pt x="4146" y="2663"/>
                  <a:pt x="4146" y="2663"/>
                  <a:pt x="4146" y="2663"/>
                </a:cubicBezTo>
                <a:cubicBezTo>
                  <a:pt x="4143" y="2663"/>
                  <a:pt x="4143" y="2663"/>
                  <a:pt x="4143" y="2663"/>
                </a:cubicBezTo>
                <a:cubicBezTo>
                  <a:pt x="4059" y="2654"/>
                  <a:pt x="4059" y="2654"/>
                  <a:pt x="4059" y="2654"/>
                </a:cubicBezTo>
                <a:cubicBezTo>
                  <a:pt x="4056" y="2654"/>
                  <a:pt x="4056" y="2654"/>
                  <a:pt x="4056" y="2654"/>
                </a:cubicBezTo>
                <a:cubicBezTo>
                  <a:pt x="4056" y="2657"/>
                  <a:pt x="4056" y="2657"/>
                  <a:pt x="4056" y="2657"/>
                </a:cubicBezTo>
                <a:cubicBezTo>
                  <a:pt x="4052" y="2676"/>
                  <a:pt x="4052" y="2676"/>
                  <a:pt x="4052" y="2676"/>
                </a:cubicBezTo>
                <a:cubicBezTo>
                  <a:pt x="4036" y="2628"/>
                  <a:pt x="4036" y="2628"/>
                  <a:pt x="4036" y="2628"/>
                </a:cubicBezTo>
                <a:cubicBezTo>
                  <a:pt x="4036" y="2628"/>
                  <a:pt x="4036" y="2628"/>
                  <a:pt x="4036" y="2628"/>
                </a:cubicBezTo>
                <a:cubicBezTo>
                  <a:pt x="4043" y="2534"/>
                  <a:pt x="4043" y="2534"/>
                  <a:pt x="4043" y="2534"/>
                </a:cubicBezTo>
                <a:cubicBezTo>
                  <a:pt x="4046" y="2531"/>
                  <a:pt x="4046" y="2531"/>
                  <a:pt x="4046" y="2531"/>
                </a:cubicBezTo>
                <a:cubicBezTo>
                  <a:pt x="4043" y="2531"/>
                  <a:pt x="4043" y="2531"/>
                  <a:pt x="4043" y="2531"/>
                </a:cubicBezTo>
                <a:cubicBezTo>
                  <a:pt x="4001" y="2524"/>
                  <a:pt x="4001" y="2524"/>
                  <a:pt x="4001" y="2524"/>
                </a:cubicBezTo>
                <a:cubicBezTo>
                  <a:pt x="3991" y="2505"/>
                  <a:pt x="3991" y="2505"/>
                  <a:pt x="3991" y="2505"/>
                </a:cubicBezTo>
                <a:cubicBezTo>
                  <a:pt x="4043" y="2511"/>
                  <a:pt x="4043" y="2511"/>
                  <a:pt x="4043" y="2511"/>
                </a:cubicBezTo>
                <a:cubicBezTo>
                  <a:pt x="4046" y="2511"/>
                  <a:pt x="4046" y="2511"/>
                  <a:pt x="4046" y="2511"/>
                </a:cubicBezTo>
                <a:cubicBezTo>
                  <a:pt x="4046" y="2508"/>
                  <a:pt x="4046" y="2508"/>
                  <a:pt x="4046" y="2508"/>
                </a:cubicBezTo>
                <a:cubicBezTo>
                  <a:pt x="4056" y="2417"/>
                  <a:pt x="4056" y="2417"/>
                  <a:pt x="4056" y="2417"/>
                </a:cubicBezTo>
                <a:cubicBezTo>
                  <a:pt x="4056" y="2414"/>
                  <a:pt x="4056" y="2414"/>
                  <a:pt x="4056" y="2414"/>
                </a:cubicBezTo>
                <a:cubicBezTo>
                  <a:pt x="4052" y="2411"/>
                  <a:pt x="4052" y="2411"/>
                  <a:pt x="4052" y="2411"/>
                </a:cubicBezTo>
                <a:cubicBezTo>
                  <a:pt x="3959" y="2401"/>
                  <a:pt x="3959" y="2401"/>
                  <a:pt x="3959" y="2401"/>
                </a:cubicBezTo>
                <a:close/>
                <a:moveTo>
                  <a:pt x="4130" y="2828"/>
                </a:moveTo>
                <a:cubicBezTo>
                  <a:pt x="4133" y="2835"/>
                  <a:pt x="4133" y="2835"/>
                  <a:pt x="4133" y="2835"/>
                </a:cubicBezTo>
                <a:cubicBezTo>
                  <a:pt x="4133" y="2832"/>
                  <a:pt x="4133" y="2832"/>
                  <a:pt x="4133" y="2832"/>
                </a:cubicBezTo>
                <a:cubicBezTo>
                  <a:pt x="4133" y="2828"/>
                  <a:pt x="4133" y="2828"/>
                  <a:pt x="4133" y="2828"/>
                </a:cubicBezTo>
                <a:cubicBezTo>
                  <a:pt x="4130" y="2828"/>
                  <a:pt x="4130" y="2828"/>
                  <a:pt x="4130" y="2828"/>
                </a:cubicBezTo>
                <a:close/>
                <a:moveTo>
                  <a:pt x="4149" y="2864"/>
                </a:moveTo>
                <a:cubicBezTo>
                  <a:pt x="4175" y="2906"/>
                  <a:pt x="4204" y="2945"/>
                  <a:pt x="4234" y="2984"/>
                </a:cubicBezTo>
                <a:cubicBezTo>
                  <a:pt x="4247" y="2848"/>
                  <a:pt x="4247" y="2848"/>
                  <a:pt x="4247" y="2848"/>
                </a:cubicBezTo>
                <a:cubicBezTo>
                  <a:pt x="4247" y="2845"/>
                  <a:pt x="4247" y="2845"/>
                  <a:pt x="4247" y="2845"/>
                </a:cubicBezTo>
                <a:cubicBezTo>
                  <a:pt x="4243" y="2845"/>
                  <a:pt x="4243" y="2845"/>
                  <a:pt x="4243" y="2845"/>
                </a:cubicBezTo>
                <a:cubicBezTo>
                  <a:pt x="4156" y="2832"/>
                  <a:pt x="4156" y="2832"/>
                  <a:pt x="4156" y="2832"/>
                </a:cubicBezTo>
                <a:cubicBezTo>
                  <a:pt x="4153" y="2832"/>
                  <a:pt x="4153" y="2832"/>
                  <a:pt x="4153" y="2832"/>
                </a:cubicBezTo>
                <a:cubicBezTo>
                  <a:pt x="4153" y="2835"/>
                  <a:pt x="4153" y="2835"/>
                  <a:pt x="4153" y="2835"/>
                </a:cubicBezTo>
                <a:cubicBezTo>
                  <a:pt x="4149" y="2864"/>
                  <a:pt x="4149" y="2864"/>
                  <a:pt x="4149" y="2864"/>
                </a:cubicBezTo>
                <a:close/>
                <a:moveTo>
                  <a:pt x="4253" y="3006"/>
                </a:moveTo>
                <a:cubicBezTo>
                  <a:pt x="4279" y="3039"/>
                  <a:pt x="4308" y="3071"/>
                  <a:pt x="4337" y="3100"/>
                </a:cubicBezTo>
                <a:cubicBezTo>
                  <a:pt x="4360" y="2861"/>
                  <a:pt x="4360" y="2861"/>
                  <a:pt x="4360" y="2861"/>
                </a:cubicBezTo>
                <a:cubicBezTo>
                  <a:pt x="4360" y="2858"/>
                  <a:pt x="4360" y="2858"/>
                  <a:pt x="4360" y="2858"/>
                </a:cubicBezTo>
                <a:cubicBezTo>
                  <a:pt x="4357" y="2858"/>
                  <a:pt x="4357" y="2858"/>
                  <a:pt x="4357" y="2858"/>
                </a:cubicBezTo>
                <a:cubicBezTo>
                  <a:pt x="4272" y="2848"/>
                  <a:pt x="4272" y="2848"/>
                  <a:pt x="4272" y="2848"/>
                </a:cubicBezTo>
                <a:cubicBezTo>
                  <a:pt x="4266" y="2848"/>
                  <a:pt x="4266" y="2848"/>
                  <a:pt x="4266" y="2848"/>
                </a:cubicBezTo>
                <a:cubicBezTo>
                  <a:pt x="4266" y="2851"/>
                  <a:pt x="4266" y="2851"/>
                  <a:pt x="4266" y="2851"/>
                </a:cubicBezTo>
                <a:cubicBezTo>
                  <a:pt x="4253" y="3006"/>
                  <a:pt x="4253" y="3006"/>
                  <a:pt x="4253" y="3006"/>
                </a:cubicBezTo>
                <a:close/>
                <a:moveTo>
                  <a:pt x="4357" y="3117"/>
                </a:moveTo>
                <a:cubicBezTo>
                  <a:pt x="4386" y="3142"/>
                  <a:pt x="4415" y="3165"/>
                  <a:pt x="4444" y="3188"/>
                </a:cubicBezTo>
                <a:cubicBezTo>
                  <a:pt x="4473" y="2877"/>
                  <a:pt x="4473" y="2877"/>
                  <a:pt x="4473" y="2877"/>
                </a:cubicBezTo>
                <a:cubicBezTo>
                  <a:pt x="4473" y="2874"/>
                  <a:pt x="4473" y="2874"/>
                  <a:pt x="4473" y="2874"/>
                </a:cubicBezTo>
                <a:cubicBezTo>
                  <a:pt x="4470" y="2874"/>
                  <a:pt x="4470" y="2874"/>
                  <a:pt x="4470" y="2874"/>
                </a:cubicBezTo>
                <a:cubicBezTo>
                  <a:pt x="4386" y="2861"/>
                  <a:pt x="4386" y="2861"/>
                  <a:pt x="4386" y="2861"/>
                </a:cubicBezTo>
                <a:cubicBezTo>
                  <a:pt x="4383" y="2861"/>
                  <a:pt x="4383" y="2861"/>
                  <a:pt x="4383" y="2861"/>
                </a:cubicBezTo>
                <a:cubicBezTo>
                  <a:pt x="4383" y="2864"/>
                  <a:pt x="4383" y="2864"/>
                  <a:pt x="4383" y="2864"/>
                </a:cubicBezTo>
                <a:cubicBezTo>
                  <a:pt x="4357" y="3117"/>
                  <a:pt x="4357" y="3117"/>
                  <a:pt x="4357" y="3117"/>
                </a:cubicBezTo>
                <a:close/>
                <a:moveTo>
                  <a:pt x="4467" y="3201"/>
                </a:moveTo>
                <a:cubicBezTo>
                  <a:pt x="4496" y="3220"/>
                  <a:pt x="4525" y="3236"/>
                  <a:pt x="4554" y="3252"/>
                </a:cubicBezTo>
                <a:cubicBezTo>
                  <a:pt x="4586" y="2890"/>
                  <a:pt x="4586" y="2890"/>
                  <a:pt x="4586" y="2890"/>
                </a:cubicBezTo>
                <a:cubicBezTo>
                  <a:pt x="4590" y="2887"/>
                  <a:pt x="4590" y="2887"/>
                  <a:pt x="4590" y="2887"/>
                </a:cubicBezTo>
                <a:cubicBezTo>
                  <a:pt x="4586" y="2887"/>
                  <a:pt x="4586" y="2887"/>
                  <a:pt x="4586" y="2887"/>
                </a:cubicBezTo>
                <a:cubicBezTo>
                  <a:pt x="4499" y="2877"/>
                  <a:pt x="4499" y="2877"/>
                  <a:pt x="4499" y="2877"/>
                </a:cubicBezTo>
                <a:cubicBezTo>
                  <a:pt x="4496" y="2877"/>
                  <a:pt x="4496" y="2877"/>
                  <a:pt x="4496" y="2877"/>
                </a:cubicBezTo>
                <a:cubicBezTo>
                  <a:pt x="4496" y="2880"/>
                  <a:pt x="4496" y="2880"/>
                  <a:pt x="4496" y="2880"/>
                </a:cubicBezTo>
                <a:cubicBezTo>
                  <a:pt x="4467" y="3201"/>
                  <a:pt x="4467" y="3201"/>
                  <a:pt x="4467" y="3201"/>
                </a:cubicBezTo>
                <a:close/>
                <a:moveTo>
                  <a:pt x="4573" y="3262"/>
                </a:moveTo>
                <a:cubicBezTo>
                  <a:pt x="4606" y="3275"/>
                  <a:pt x="4635" y="3288"/>
                  <a:pt x="4667" y="3298"/>
                </a:cubicBezTo>
                <a:cubicBezTo>
                  <a:pt x="4703" y="2906"/>
                  <a:pt x="4703" y="2906"/>
                  <a:pt x="4703" y="2906"/>
                </a:cubicBezTo>
                <a:cubicBezTo>
                  <a:pt x="4703" y="2903"/>
                  <a:pt x="4703" y="2903"/>
                  <a:pt x="4703" y="2903"/>
                </a:cubicBezTo>
                <a:cubicBezTo>
                  <a:pt x="4700" y="2903"/>
                  <a:pt x="4700" y="2903"/>
                  <a:pt x="4700" y="2903"/>
                </a:cubicBezTo>
                <a:cubicBezTo>
                  <a:pt x="4612" y="2890"/>
                  <a:pt x="4612" y="2890"/>
                  <a:pt x="4612" y="2890"/>
                </a:cubicBezTo>
                <a:cubicBezTo>
                  <a:pt x="4609" y="2890"/>
                  <a:pt x="4609" y="2890"/>
                  <a:pt x="4609" y="2890"/>
                </a:cubicBezTo>
                <a:cubicBezTo>
                  <a:pt x="4609" y="2893"/>
                  <a:pt x="4609" y="2893"/>
                  <a:pt x="4609" y="2893"/>
                </a:cubicBezTo>
                <a:cubicBezTo>
                  <a:pt x="4573" y="3262"/>
                  <a:pt x="4573" y="3262"/>
                  <a:pt x="4573" y="3262"/>
                </a:cubicBezTo>
                <a:close/>
                <a:moveTo>
                  <a:pt x="4687" y="3304"/>
                </a:moveTo>
                <a:cubicBezTo>
                  <a:pt x="4716" y="3311"/>
                  <a:pt x="4745" y="3317"/>
                  <a:pt x="4771" y="3320"/>
                </a:cubicBezTo>
                <a:cubicBezTo>
                  <a:pt x="4781" y="3320"/>
                  <a:pt x="4781" y="3320"/>
                  <a:pt x="4781" y="3320"/>
                </a:cubicBezTo>
                <a:cubicBezTo>
                  <a:pt x="4816" y="2919"/>
                  <a:pt x="4816" y="2919"/>
                  <a:pt x="4816" y="2919"/>
                </a:cubicBezTo>
                <a:cubicBezTo>
                  <a:pt x="4816" y="2916"/>
                  <a:pt x="4816" y="2916"/>
                  <a:pt x="4816" y="2916"/>
                </a:cubicBezTo>
                <a:cubicBezTo>
                  <a:pt x="4813" y="2916"/>
                  <a:pt x="4813" y="2916"/>
                  <a:pt x="4813" y="2916"/>
                </a:cubicBezTo>
                <a:cubicBezTo>
                  <a:pt x="4726" y="2906"/>
                  <a:pt x="4726" y="2906"/>
                  <a:pt x="4726" y="2906"/>
                </a:cubicBezTo>
                <a:cubicBezTo>
                  <a:pt x="4722" y="2906"/>
                  <a:pt x="4722" y="2906"/>
                  <a:pt x="4722" y="2906"/>
                </a:cubicBezTo>
                <a:cubicBezTo>
                  <a:pt x="4722" y="2909"/>
                  <a:pt x="4722" y="2909"/>
                  <a:pt x="4722" y="2909"/>
                </a:cubicBezTo>
                <a:cubicBezTo>
                  <a:pt x="4687" y="3304"/>
                  <a:pt x="4687" y="3304"/>
                  <a:pt x="4687" y="3304"/>
                </a:cubicBezTo>
                <a:close/>
                <a:moveTo>
                  <a:pt x="4800" y="3324"/>
                </a:moveTo>
                <a:cubicBezTo>
                  <a:pt x="4832" y="3327"/>
                  <a:pt x="4862" y="3327"/>
                  <a:pt x="4894" y="3324"/>
                </a:cubicBezTo>
                <a:cubicBezTo>
                  <a:pt x="4930" y="2935"/>
                  <a:pt x="4930" y="2935"/>
                  <a:pt x="4930" y="2935"/>
                </a:cubicBezTo>
                <a:cubicBezTo>
                  <a:pt x="4930" y="2932"/>
                  <a:pt x="4930" y="2932"/>
                  <a:pt x="4930" y="2932"/>
                </a:cubicBezTo>
                <a:cubicBezTo>
                  <a:pt x="4926" y="2932"/>
                  <a:pt x="4926" y="2932"/>
                  <a:pt x="4926" y="2932"/>
                </a:cubicBezTo>
                <a:cubicBezTo>
                  <a:pt x="4842" y="2919"/>
                  <a:pt x="4842" y="2919"/>
                  <a:pt x="4842" y="2919"/>
                </a:cubicBezTo>
                <a:cubicBezTo>
                  <a:pt x="4839" y="2919"/>
                  <a:pt x="4839" y="2919"/>
                  <a:pt x="4839" y="2919"/>
                </a:cubicBezTo>
                <a:cubicBezTo>
                  <a:pt x="4836" y="2922"/>
                  <a:pt x="4836" y="2922"/>
                  <a:pt x="4836" y="2922"/>
                </a:cubicBezTo>
                <a:cubicBezTo>
                  <a:pt x="4800" y="3324"/>
                  <a:pt x="4800" y="3324"/>
                  <a:pt x="4800" y="3324"/>
                </a:cubicBezTo>
                <a:close/>
                <a:moveTo>
                  <a:pt x="4917" y="3324"/>
                </a:moveTo>
                <a:cubicBezTo>
                  <a:pt x="4949" y="3320"/>
                  <a:pt x="4978" y="3314"/>
                  <a:pt x="5010" y="3308"/>
                </a:cubicBezTo>
                <a:cubicBezTo>
                  <a:pt x="5043" y="2948"/>
                  <a:pt x="5043" y="2948"/>
                  <a:pt x="5043" y="2948"/>
                </a:cubicBezTo>
                <a:cubicBezTo>
                  <a:pt x="5043" y="2945"/>
                  <a:pt x="5043" y="2945"/>
                  <a:pt x="5043" y="2945"/>
                </a:cubicBezTo>
                <a:cubicBezTo>
                  <a:pt x="5040" y="2945"/>
                  <a:pt x="5040" y="2945"/>
                  <a:pt x="5040" y="2945"/>
                </a:cubicBezTo>
                <a:cubicBezTo>
                  <a:pt x="4955" y="2935"/>
                  <a:pt x="4955" y="2935"/>
                  <a:pt x="4955" y="2935"/>
                </a:cubicBezTo>
                <a:cubicBezTo>
                  <a:pt x="4952" y="2932"/>
                  <a:pt x="4952" y="2932"/>
                  <a:pt x="4952" y="2932"/>
                </a:cubicBezTo>
                <a:cubicBezTo>
                  <a:pt x="4952" y="2939"/>
                  <a:pt x="4952" y="2939"/>
                  <a:pt x="4952" y="2939"/>
                </a:cubicBezTo>
                <a:cubicBezTo>
                  <a:pt x="4917" y="3324"/>
                  <a:pt x="4917" y="3324"/>
                  <a:pt x="4917" y="3324"/>
                </a:cubicBezTo>
                <a:close/>
                <a:moveTo>
                  <a:pt x="5033" y="3301"/>
                </a:moveTo>
                <a:cubicBezTo>
                  <a:pt x="5065" y="3295"/>
                  <a:pt x="5098" y="3282"/>
                  <a:pt x="5130" y="3269"/>
                </a:cubicBezTo>
                <a:cubicBezTo>
                  <a:pt x="5159" y="2964"/>
                  <a:pt x="5159" y="2964"/>
                  <a:pt x="5159" y="2964"/>
                </a:cubicBezTo>
                <a:cubicBezTo>
                  <a:pt x="5159" y="2961"/>
                  <a:pt x="5159" y="2961"/>
                  <a:pt x="5159" y="2961"/>
                </a:cubicBezTo>
                <a:cubicBezTo>
                  <a:pt x="5156" y="2958"/>
                  <a:pt x="5156" y="2958"/>
                  <a:pt x="5156" y="2958"/>
                </a:cubicBezTo>
                <a:cubicBezTo>
                  <a:pt x="5069" y="2948"/>
                  <a:pt x="5069" y="2948"/>
                  <a:pt x="5069" y="2948"/>
                </a:cubicBezTo>
                <a:cubicBezTo>
                  <a:pt x="5065" y="2948"/>
                  <a:pt x="5065" y="2948"/>
                  <a:pt x="5065" y="2948"/>
                </a:cubicBezTo>
                <a:cubicBezTo>
                  <a:pt x="5065" y="2951"/>
                  <a:pt x="5065" y="2951"/>
                  <a:pt x="5065" y="2951"/>
                </a:cubicBezTo>
                <a:cubicBezTo>
                  <a:pt x="5033" y="3301"/>
                  <a:pt x="5033" y="3301"/>
                  <a:pt x="5033" y="3301"/>
                </a:cubicBezTo>
                <a:close/>
                <a:moveTo>
                  <a:pt x="5153" y="3259"/>
                </a:moveTo>
                <a:cubicBezTo>
                  <a:pt x="5185" y="3243"/>
                  <a:pt x="5218" y="3227"/>
                  <a:pt x="5250" y="3207"/>
                </a:cubicBezTo>
                <a:cubicBezTo>
                  <a:pt x="5273" y="2977"/>
                  <a:pt x="5273" y="2977"/>
                  <a:pt x="5273" y="2977"/>
                </a:cubicBezTo>
                <a:cubicBezTo>
                  <a:pt x="5273" y="2974"/>
                  <a:pt x="5273" y="2974"/>
                  <a:pt x="5273" y="2974"/>
                </a:cubicBezTo>
                <a:cubicBezTo>
                  <a:pt x="5269" y="2974"/>
                  <a:pt x="5269" y="2974"/>
                  <a:pt x="5269" y="2974"/>
                </a:cubicBezTo>
                <a:cubicBezTo>
                  <a:pt x="5182" y="2964"/>
                  <a:pt x="5182" y="2964"/>
                  <a:pt x="5182" y="2964"/>
                </a:cubicBezTo>
                <a:cubicBezTo>
                  <a:pt x="5179" y="2961"/>
                  <a:pt x="5179" y="2961"/>
                  <a:pt x="5179" y="2961"/>
                </a:cubicBezTo>
                <a:cubicBezTo>
                  <a:pt x="5179" y="2964"/>
                  <a:pt x="5179" y="2964"/>
                  <a:pt x="5179" y="2964"/>
                </a:cubicBezTo>
                <a:cubicBezTo>
                  <a:pt x="5153" y="3259"/>
                  <a:pt x="5153" y="3259"/>
                  <a:pt x="5153" y="3259"/>
                </a:cubicBezTo>
                <a:close/>
                <a:moveTo>
                  <a:pt x="5273" y="3194"/>
                </a:moveTo>
                <a:cubicBezTo>
                  <a:pt x="5308" y="3172"/>
                  <a:pt x="5341" y="3146"/>
                  <a:pt x="5373" y="3120"/>
                </a:cubicBezTo>
                <a:cubicBezTo>
                  <a:pt x="5386" y="2994"/>
                  <a:pt x="5386" y="2994"/>
                  <a:pt x="5386" y="2994"/>
                </a:cubicBezTo>
                <a:cubicBezTo>
                  <a:pt x="5386" y="2990"/>
                  <a:pt x="5386" y="2990"/>
                  <a:pt x="5386" y="2990"/>
                </a:cubicBezTo>
                <a:cubicBezTo>
                  <a:pt x="5383" y="2987"/>
                  <a:pt x="5383" y="2987"/>
                  <a:pt x="5383" y="2987"/>
                </a:cubicBezTo>
                <a:cubicBezTo>
                  <a:pt x="5298" y="2977"/>
                  <a:pt x="5298" y="2977"/>
                  <a:pt x="5298" y="2977"/>
                </a:cubicBezTo>
                <a:cubicBezTo>
                  <a:pt x="5295" y="2977"/>
                  <a:pt x="5295" y="2977"/>
                  <a:pt x="5295" y="2977"/>
                </a:cubicBezTo>
                <a:cubicBezTo>
                  <a:pt x="5292" y="2981"/>
                  <a:pt x="5292" y="2981"/>
                  <a:pt x="5292" y="2981"/>
                </a:cubicBezTo>
                <a:cubicBezTo>
                  <a:pt x="5273" y="3194"/>
                  <a:pt x="5273" y="3194"/>
                  <a:pt x="5273" y="3194"/>
                </a:cubicBezTo>
                <a:close/>
                <a:moveTo>
                  <a:pt x="5399" y="3100"/>
                </a:moveTo>
                <a:cubicBezTo>
                  <a:pt x="5431" y="3071"/>
                  <a:pt x="5467" y="3039"/>
                  <a:pt x="5499" y="3003"/>
                </a:cubicBezTo>
                <a:cubicBezTo>
                  <a:pt x="5496" y="3003"/>
                  <a:pt x="5496" y="3003"/>
                  <a:pt x="5496" y="3003"/>
                </a:cubicBezTo>
                <a:cubicBezTo>
                  <a:pt x="5412" y="2994"/>
                  <a:pt x="5412" y="2994"/>
                  <a:pt x="5412" y="2994"/>
                </a:cubicBezTo>
                <a:cubicBezTo>
                  <a:pt x="5409" y="2990"/>
                  <a:pt x="5409" y="2990"/>
                  <a:pt x="5409" y="2990"/>
                </a:cubicBezTo>
                <a:cubicBezTo>
                  <a:pt x="5409" y="2994"/>
                  <a:pt x="5409" y="2994"/>
                  <a:pt x="5409" y="2994"/>
                </a:cubicBezTo>
                <a:cubicBezTo>
                  <a:pt x="5399" y="3100"/>
                  <a:pt x="5399" y="3100"/>
                  <a:pt x="5399" y="3100"/>
                </a:cubicBezTo>
                <a:close/>
                <a:moveTo>
                  <a:pt x="5525" y="2974"/>
                </a:moveTo>
                <a:cubicBezTo>
                  <a:pt x="5561" y="2935"/>
                  <a:pt x="5593" y="2896"/>
                  <a:pt x="5625" y="2851"/>
                </a:cubicBezTo>
                <a:cubicBezTo>
                  <a:pt x="5541" y="2841"/>
                  <a:pt x="5541" y="2841"/>
                  <a:pt x="5541" y="2841"/>
                </a:cubicBezTo>
                <a:cubicBezTo>
                  <a:pt x="5538" y="2841"/>
                  <a:pt x="5538" y="2841"/>
                  <a:pt x="5538" y="2841"/>
                </a:cubicBezTo>
                <a:cubicBezTo>
                  <a:pt x="5538" y="2845"/>
                  <a:pt x="5538" y="2845"/>
                  <a:pt x="5538" y="2845"/>
                </a:cubicBezTo>
                <a:cubicBezTo>
                  <a:pt x="5525" y="2974"/>
                  <a:pt x="5525" y="2974"/>
                  <a:pt x="5525" y="2974"/>
                </a:cubicBezTo>
                <a:close/>
                <a:moveTo>
                  <a:pt x="5710" y="2725"/>
                </a:moveTo>
                <a:cubicBezTo>
                  <a:pt x="5729" y="2693"/>
                  <a:pt x="5745" y="2660"/>
                  <a:pt x="5761" y="2628"/>
                </a:cubicBezTo>
                <a:cubicBezTo>
                  <a:pt x="5719" y="2625"/>
                  <a:pt x="5719" y="2625"/>
                  <a:pt x="5719" y="2625"/>
                </a:cubicBezTo>
                <a:cubicBezTo>
                  <a:pt x="5716" y="2625"/>
                  <a:pt x="5716" y="2625"/>
                  <a:pt x="5716" y="2625"/>
                </a:cubicBezTo>
                <a:cubicBezTo>
                  <a:pt x="5716" y="2628"/>
                  <a:pt x="5716" y="2628"/>
                  <a:pt x="5716" y="2628"/>
                </a:cubicBezTo>
                <a:cubicBezTo>
                  <a:pt x="5710" y="2718"/>
                  <a:pt x="5710" y="2718"/>
                  <a:pt x="5710" y="2718"/>
                </a:cubicBezTo>
                <a:cubicBezTo>
                  <a:pt x="5710" y="2722"/>
                  <a:pt x="5710" y="2722"/>
                  <a:pt x="5710" y="2722"/>
                </a:cubicBezTo>
                <a:cubicBezTo>
                  <a:pt x="5710" y="2725"/>
                  <a:pt x="5710" y="2725"/>
                  <a:pt x="5710" y="2725"/>
                </a:cubicBezTo>
                <a:close/>
                <a:moveTo>
                  <a:pt x="5771" y="2612"/>
                </a:moveTo>
                <a:cubicBezTo>
                  <a:pt x="5787" y="2579"/>
                  <a:pt x="5803" y="2550"/>
                  <a:pt x="5820" y="2518"/>
                </a:cubicBezTo>
                <a:cubicBezTo>
                  <a:pt x="5732" y="2505"/>
                  <a:pt x="5732" y="2505"/>
                  <a:pt x="5732" y="2505"/>
                </a:cubicBezTo>
                <a:cubicBezTo>
                  <a:pt x="5729" y="2505"/>
                  <a:pt x="5729" y="2505"/>
                  <a:pt x="5729" y="2505"/>
                </a:cubicBezTo>
                <a:cubicBezTo>
                  <a:pt x="5729" y="2508"/>
                  <a:pt x="5729" y="2508"/>
                  <a:pt x="5729" y="2508"/>
                </a:cubicBezTo>
                <a:cubicBezTo>
                  <a:pt x="5719" y="2602"/>
                  <a:pt x="5719" y="2602"/>
                  <a:pt x="5719" y="2602"/>
                </a:cubicBezTo>
                <a:cubicBezTo>
                  <a:pt x="5719" y="2605"/>
                  <a:pt x="5719" y="2605"/>
                  <a:pt x="5719" y="2605"/>
                </a:cubicBezTo>
                <a:cubicBezTo>
                  <a:pt x="5723" y="2605"/>
                  <a:pt x="5723" y="2605"/>
                  <a:pt x="5723" y="2605"/>
                </a:cubicBezTo>
                <a:cubicBezTo>
                  <a:pt x="5771" y="2612"/>
                  <a:pt x="5771" y="2612"/>
                  <a:pt x="5771" y="2612"/>
                </a:cubicBezTo>
                <a:close/>
                <a:moveTo>
                  <a:pt x="5826" y="2498"/>
                </a:moveTo>
                <a:cubicBezTo>
                  <a:pt x="5839" y="2466"/>
                  <a:pt x="5855" y="2437"/>
                  <a:pt x="5868" y="2401"/>
                </a:cubicBezTo>
                <a:cubicBezTo>
                  <a:pt x="5742" y="2388"/>
                  <a:pt x="5742" y="2388"/>
                  <a:pt x="5742" y="2388"/>
                </a:cubicBezTo>
                <a:cubicBezTo>
                  <a:pt x="5739" y="2385"/>
                  <a:pt x="5739" y="2385"/>
                  <a:pt x="5739" y="2385"/>
                </a:cubicBezTo>
                <a:cubicBezTo>
                  <a:pt x="5739" y="2392"/>
                  <a:pt x="5739" y="2392"/>
                  <a:pt x="5739" y="2392"/>
                </a:cubicBezTo>
                <a:cubicBezTo>
                  <a:pt x="5729" y="2482"/>
                  <a:pt x="5729" y="2482"/>
                  <a:pt x="5729" y="2482"/>
                </a:cubicBezTo>
                <a:cubicBezTo>
                  <a:pt x="5729" y="2485"/>
                  <a:pt x="5729" y="2485"/>
                  <a:pt x="5729" y="2485"/>
                </a:cubicBezTo>
                <a:cubicBezTo>
                  <a:pt x="5732" y="2485"/>
                  <a:pt x="5732" y="2485"/>
                  <a:pt x="5732" y="2485"/>
                </a:cubicBezTo>
                <a:cubicBezTo>
                  <a:pt x="5826" y="2498"/>
                  <a:pt x="5826" y="2498"/>
                  <a:pt x="5826" y="2498"/>
                </a:cubicBezTo>
                <a:close/>
                <a:moveTo>
                  <a:pt x="5875" y="2385"/>
                </a:moveTo>
                <a:cubicBezTo>
                  <a:pt x="5884" y="2353"/>
                  <a:pt x="5897" y="2320"/>
                  <a:pt x="5907" y="2288"/>
                </a:cubicBezTo>
                <a:cubicBezTo>
                  <a:pt x="5755" y="2269"/>
                  <a:pt x="5755" y="2269"/>
                  <a:pt x="5755" y="2269"/>
                </a:cubicBezTo>
                <a:cubicBezTo>
                  <a:pt x="5752" y="2269"/>
                  <a:pt x="5752" y="2269"/>
                  <a:pt x="5752" y="2269"/>
                </a:cubicBezTo>
                <a:cubicBezTo>
                  <a:pt x="5748" y="2272"/>
                  <a:pt x="5748" y="2272"/>
                  <a:pt x="5748" y="2272"/>
                </a:cubicBezTo>
                <a:cubicBezTo>
                  <a:pt x="5742" y="2366"/>
                  <a:pt x="5742" y="2366"/>
                  <a:pt x="5742" y="2366"/>
                </a:cubicBezTo>
                <a:cubicBezTo>
                  <a:pt x="5742" y="2369"/>
                  <a:pt x="5742" y="2369"/>
                  <a:pt x="5742" y="2369"/>
                </a:cubicBezTo>
                <a:cubicBezTo>
                  <a:pt x="5745" y="2369"/>
                  <a:pt x="5745" y="2369"/>
                  <a:pt x="5745" y="2369"/>
                </a:cubicBezTo>
                <a:cubicBezTo>
                  <a:pt x="5875" y="2385"/>
                  <a:pt x="5875" y="2385"/>
                  <a:pt x="5875" y="2385"/>
                </a:cubicBezTo>
                <a:close/>
                <a:moveTo>
                  <a:pt x="5913" y="2269"/>
                </a:moveTo>
                <a:cubicBezTo>
                  <a:pt x="5923" y="2239"/>
                  <a:pt x="5933" y="2207"/>
                  <a:pt x="5943" y="2171"/>
                </a:cubicBezTo>
                <a:cubicBezTo>
                  <a:pt x="5765" y="2149"/>
                  <a:pt x="5765" y="2149"/>
                  <a:pt x="5765" y="2149"/>
                </a:cubicBezTo>
                <a:cubicBezTo>
                  <a:pt x="5761" y="2149"/>
                  <a:pt x="5761" y="2149"/>
                  <a:pt x="5761" y="2149"/>
                </a:cubicBezTo>
                <a:cubicBezTo>
                  <a:pt x="5761" y="2152"/>
                  <a:pt x="5761" y="2152"/>
                  <a:pt x="5761" y="2152"/>
                </a:cubicBezTo>
                <a:cubicBezTo>
                  <a:pt x="5752" y="2246"/>
                  <a:pt x="5752" y="2246"/>
                  <a:pt x="5752" y="2246"/>
                </a:cubicBezTo>
                <a:cubicBezTo>
                  <a:pt x="5752" y="2249"/>
                  <a:pt x="5752" y="2249"/>
                  <a:pt x="5752" y="2249"/>
                </a:cubicBezTo>
                <a:cubicBezTo>
                  <a:pt x="5755" y="2249"/>
                  <a:pt x="5755" y="2249"/>
                  <a:pt x="5755" y="2249"/>
                </a:cubicBezTo>
                <a:cubicBezTo>
                  <a:pt x="5913" y="2269"/>
                  <a:pt x="5913" y="2269"/>
                  <a:pt x="5913" y="2269"/>
                </a:cubicBezTo>
                <a:close/>
                <a:moveTo>
                  <a:pt x="5949" y="2155"/>
                </a:moveTo>
                <a:cubicBezTo>
                  <a:pt x="5956" y="2123"/>
                  <a:pt x="5965" y="2091"/>
                  <a:pt x="5972" y="2058"/>
                </a:cubicBezTo>
                <a:cubicBezTo>
                  <a:pt x="5774" y="2032"/>
                  <a:pt x="5774" y="2032"/>
                  <a:pt x="5774" y="2032"/>
                </a:cubicBezTo>
                <a:cubicBezTo>
                  <a:pt x="5771" y="2032"/>
                  <a:pt x="5771" y="2032"/>
                  <a:pt x="5771" y="2032"/>
                </a:cubicBezTo>
                <a:cubicBezTo>
                  <a:pt x="5771" y="2036"/>
                  <a:pt x="5771" y="2036"/>
                  <a:pt x="5771" y="2036"/>
                </a:cubicBezTo>
                <a:cubicBezTo>
                  <a:pt x="5765" y="2129"/>
                  <a:pt x="5765" y="2129"/>
                  <a:pt x="5765" y="2129"/>
                </a:cubicBezTo>
                <a:cubicBezTo>
                  <a:pt x="5765" y="2133"/>
                  <a:pt x="5765" y="2133"/>
                  <a:pt x="5765" y="2133"/>
                </a:cubicBezTo>
                <a:cubicBezTo>
                  <a:pt x="5765" y="2133"/>
                  <a:pt x="5765" y="2133"/>
                  <a:pt x="5765" y="2133"/>
                </a:cubicBezTo>
                <a:cubicBezTo>
                  <a:pt x="5949" y="2155"/>
                  <a:pt x="5949" y="2155"/>
                  <a:pt x="5949" y="2155"/>
                </a:cubicBezTo>
                <a:close/>
                <a:moveTo>
                  <a:pt x="5975" y="2039"/>
                </a:moveTo>
                <a:cubicBezTo>
                  <a:pt x="5981" y="2006"/>
                  <a:pt x="5988" y="1974"/>
                  <a:pt x="5994" y="1938"/>
                </a:cubicBezTo>
                <a:cubicBezTo>
                  <a:pt x="5787" y="1913"/>
                  <a:pt x="5787" y="1913"/>
                  <a:pt x="5787" y="1913"/>
                </a:cubicBezTo>
                <a:cubicBezTo>
                  <a:pt x="5784" y="1913"/>
                  <a:pt x="5784" y="1913"/>
                  <a:pt x="5784" y="1913"/>
                </a:cubicBezTo>
                <a:cubicBezTo>
                  <a:pt x="5784" y="1916"/>
                  <a:pt x="5784" y="1916"/>
                  <a:pt x="5784" y="1916"/>
                </a:cubicBezTo>
                <a:cubicBezTo>
                  <a:pt x="5774" y="2010"/>
                  <a:pt x="5774" y="2010"/>
                  <a:pt x="5774" y="2010"/>
                </a:cubicBezTo>
                <a:cubicBezTo>
                  <a:pt x="5774" y="2013"/>
                  <a:pt x="5774" y="2013"/>
                  <a:pt x="5774" y="2013"/>
                </a:cubicBezTo>
                <a:cubicBezTo>
                  <a:pt x="5778" y="2013"/>
                  <a:pt x="5778" y="2013"/>
                  <a:pt x="5778" y="2013"/>
                </a:cubicBezTo>
                <a:cubicBezTo>
                  <a:pt x="5975" y="2039"/>
                  <a:pt x="5975" y="2039"/>
                  <a:pt x="5975" y="2039"/>
                </a:cubicBezTo>
                <a:close/>
                <a:moveTo>
                  <a:pt x="5998" y="1922"/>
                </a:moveTo>
                <a:cubicBezTo>
                  <a:pt x="6001" y="1896"/>
                  <a:pt x="6007" y="1874"/>
                  <a:pt x="6011" y="1848"/>
                </a:cubicBezTo>
                <a:cubicBezTo>
                  <a:pt x="6011" y="1841"/>
                  <a:pt x="6011" y="1832"/>
                  <a:pt x="6014" y="1822"/>
                </a:cubicBezTo>
                <a:cubicBezTo>
                  <a:pt x="5797" y="1796"/>
                  <a:pt x="5797" y="1796"/>
                  <a:pt x="5797" y="1796"/>
                </a:cubicBezTo>
                <a:cubicBezTo>
                  <a:pt x="5794" y="1796"/>
                  <a:pt x="5794" y="1796"/>
                  <a:pt x="5794" y="1796"/>
                </a:cubicBezTo>
                <a:cubicBezTo>
                  <a:pt x="5794" y="1799"/>
                  <a:pt x="5794" y="1799"/>
                  <a:pt x="5794" y="1799"/>
                </a:cubicBezTo>
                <a:cubicBezTo>
                  <a:pt x="5784" y="1890"/>
                  <a:pt x="5784" y="1890"/>
                  <a:pt x="5784" y="1890"/>
                </a:cubicBezTo>
                <a:cubicBezTo>
                  <a:pt x="5784" y="1893"/>
                  <a:pt x="5784" y="1893"/>
                  <a:pt x="5784" y="1893"/>
                </a:cubicBezTo>
                <a:cubicBezTo>
                  <a:pt x="5787" y="1896"/>
                  <a:pt x="5787" y="1896"/>
                  <a:pt x="5787" y="1896"/>
                </a:cubicBezTo>
                <a:cubicBezTo>
                  <a:pt x="5998" y="1922"/>
                  <a:pt x="5998" y="1922"/>
                  <a:pt x="5998" y="1922"/>
                </a:cubicBezTo>
                <a:close/>
                <a:moveTo>
                  <a:pt x="6014" y="1802"/>
                </a:moveTo>
                <a:cubicBezTo>
                  <a:pt x="6017" y="1770"/>
                  <a:pt x="6020" y="1738"/>
                  <a:pt x="6023" y="1705"/>
                </a:cubicBezTo>
                <a:cubicBezTo>
                  <a:pt x="5810" y="1676"/>
                  <a:pt x="5810" y="1676"/>
                  <a:pt x="5810" y="1676"/>
                </a:cubicBezTo>
                <a:cubicBezTo>
                  <a:pt x="5807" y="1676"/>
                  <a:pt x="5807" y="1676"/>
                  <a:pt x="5807" y="1676"/>
                </a:cubicBezTo>
                <a:cubicBezTo>
                  <a:pt x="5803" y="1679"/>
                  <a:pt x="5803" y="1679"/>
                  <a:pt x="5803" y="1679"/>
                </a:cubicBezTo>
                <a:cubicBezTo>
                  <a:pt x="5797" y="1773"/>
                  <a:pt x="5797" y="1773"/>
                  <a:pt x="5797" y="1773"/>
                </a:cubicBezTo>
                <a:cubicBezTo>
                  <a:pt x="5797" y="1777"/>
                  <a:pt x="5797" y="1777"/>
                  <a:pt x="5797" y="1777"/>
                </a:cubicBezTo>
                <a:cubicBezTo>
                  <a:pt x="5800" y="1777"/>
                  <a:pt x="5800" y="1777"/>
                  <a:pt x="5800" y="1777"/>
                </a:cubicBezTo>
                <a:cubicBezTo>
                  <a:pt x="6014" y="1802"/>
                  <a:pt x="6014" y="1802"/>
                  <a:pt x="6014" y="1802"/>
                </a:cubicBezTo>
                <a:close/>
                <a:moveTo>
                  <a:pt x="6027" y="1686"/>
                </a:moveTo>
                <a:cubicBezTo>
                  <a:pt x="6027" y="1650"/>
                  <a:pt x="6030" y="1618"/>
                  <a:pt x="6030" y="1586"/>
                </a:cubicBezTo>
                <a:cubicBezTo>
                  <a:pt x="5820" y="1560"/>
                  <a:pt x="5820" y="1560"/>
                  <a:pt x="5820" y="1560"/>
                </a:cubicBezTo>
                <a:cubicBezTo>
                  <a:pt x="5816" y="1556"/>
                  <a:pt x="5816" y="1556"/>
                  <a:pt x="5816" y="1556"/>
                </a:cubicBezTo>
                <a:cubicBezTo>
                  <a:pt x="5816" y="1560"/>
                  <a:pt x="5816" y="1560"/>
                  <a:pt x="5816" y="1560"/>
                </a:cubicBezTo>
                <a:cubicBezTo>
                  <a:pt x="5807" y="1654"/>
                  <a:pt x="5807" y="1654"/>
                  <a:pt x="5807" y="1654"/>
                </a:cubicBezTo>
                <a:cubicBezTo>
                  <a:pt x="5807" y="1657"/>
                  <a:pt x="5807" y="1657"/>
                  <a:pt x="5807" y="1657"/>
                </a:cubicBezTo>
                <a:cubicBezTo>
                  <a:pt x="5810" y="1657"/>
                  <a:pt x="5810" y="1657"/>
                  <a:pt x="5810" y="1657"/>
                </a:cubicBezTo>
                <a:cubicBezTo>
                  <a:pt x="6027" y="1686"/>
                  <a:pt x="6027" y="1686"/>
                  <a:pt x="6027" y="1686"/>
                </a:cubicBezTo>
                <a:close/>
                <a:moveTo>
                  <a:pt x="6030" y="1566"/>
                </a:moveTo>
                <a:cubicBezTo>
                  <a:pt x="6030" y="1531"/>
                  <a:pt x="6030" y="1498"/>
                  <a:pt x="6030" y="1466"/>
                </a:cubicBezTo>
                <a:cubicBezTo>
                  <a:pt x="5829" y="1440"/>
                  <a:pt x="5829" y="1440"/>
                  <a:pt x="5829" y="1440"/>
                </a:cubicBezTo>
                <a:cubicBezTo>
                  <a:pt x="5826" y="1440"/>
                  <a:pt x="5826" y="1440"/>
                  <a:pt x="5826" y="1440"/>
                </a:cubicBezTo>
                <a:cubicBezTo>
                  <a:pt x="5826" y="1443"/>
                  <a:pt x="5826" y="1443"/>
                  <a:pt x="5826" y="1443"/>
                </a:cubicBezTo>
                <a:cubicBezTo>
                  <a:pt x="5820" y="1537"/>
                  <a:pt x="5820" y="1537"/>
                  <a:pt x="5820" y="1537"/>
                </a:cubicBezTo>
                <a:cubicBezTo>
                  <a:pt x="5816" y="1540"/>
                  <a:pt x="5816" y="1540"/>
                  <a:pt x="5816" y="1540"/>
                </a:cubicBezTo>
                <a:cubicBezTo>
                  <a:pt x="5820" y="1540"/>
                  <a:pt x="5820" y="1540"/>
                  <a:pt x="5820" y="1540"/>
                </a:cubicBezTo>
                <a:cubicBezTo>
                  <a:pt x="6030" y="1566"/>
                  <a:pt x="6030" y="1566"/>
                  <a:pt x="6030" y="1566"/>
                </a:cubicBezTo>
                <a:close/>
                <a:moveTo>
                  <a:pt x="6027" y="1446"/>
                </a:moveTo>
                <a:cubicBezTo>
                  <a:pt x="6027" y="1411"/>
                  <a:pt x="6023" y="1378"/>
                  <a:pt x="6020" y="1343"/>
                </a:cubicBezTo>
                <a:cubicBezTo>
                  <a:pt x="5842" y="1320"/>
                  <a:pt x="5842" y="1320"/>
                  <a:pt x="5842" y="1320"/>
                </a:cubicBezTo>
                <a:cubicBezTo>
                  <a:pt x="5839" y="1320"/>
                  <a:pt x="5839" y="1320"/>
                  <a:pt x="5839" y="1320"/>
                </a:cubicBezTo>
                <a:cubicBezTo>
                  <a:pt x="5839" y="1323"/>
                  <a:pt x="5839" y="1323"/>
                  <a:pt x="5839" y="1323"/>
                </a:cubicBezTo>
                <a:cubicBezTo>
                  <a:pt x="5829" y="1417"/>
                  <a:pt x="5829" y="1417"/>
                  <a:pt x="5829" y="1417"/>
                </a:cubicBezTo>
                <a:cubicBezTo>
                  <a:pt x="5829" y="1421"/>
                  <a:pt x="5829" y="1421"/>
                  <a:pt x="5829" y="1421"/>
                </a:cubicBezTo>
                <a:cubicBezTo>
                  <a:pt x="5833" y="1421"/>
                  <a:pt x="5833" y="1421"/>
                  <a:pt x="5833" y="1421"/>
                </a:cubicBezTo>
                <a:cubicBezTo>
                  <a:pt x="6027" y="1446"/>
                  <a:pt x="6027" y="1446"/>
                  <a:pt x="6027" y="1446"/>
                </a:cubicBezTo>
                <a:close/>
                <a:moveTo>
                  <a:pt x="6020" y="1327"/>
                </a:moveTo>
                <a:cubicBezTo>
                  <a:pt x="6017" y="1291"/>
                  <a:pt x="6014" y="1255"/>
                  <a:pt x="6007" y="1223"/>
                </a:cubicBezTo>
                <a:cubicBezTo>
                  <a:pt x="5852" y="1204"/>
                  <a:pt x="5852" y="1204"/>
                  <a:pt x="5852" y="1204"/>
                </a:cubicBezTo>
                <a:cubicBezTo>
                  <a:pt x="5849" y="1204"/>
                  <a:pt x="5849" y="1204"/>
                  <a:pt x="5849" y="1204"/>
                </a:cubicBezTo>
                <a:cubicBezTo>
                  <a:pt x="5849" y="1207"/>
                  <a:pt x="5849" y="1207"/>
                  <a:pt x="5849" y="1207"/>
                </a:cubicBezTo>
                <a:cubicBezTo>
                  <a:pt x="5839" y="1298"/>
                  <a:pt x="5839" y="1298"/>
                  <a:pt x="5839" y="1298"/>
                </a:cubicBezTo>
                <a:cubicBezTo>
                  <a:pt x="5839" y="1304"/>
                  <a:pt x="5839" y="1304"/>
                  <a:pt x="5839" y="1304"/>
                </a:cubicBezTo>
                <a:cubicBezTo>
                  <a:pt x="5842" y="1304"/>
                  <a:pt x="5842" y="1304"/>
                  <a:pt x="5842" y="1304"/>
                </a:cubicBezTo>
                <a:cubicBezTo>
                  <a:pt x="6020" y="1327"/>
                  <a:pt x="6020" y="1327"/>
                  <a:pt x="6020" y="1327"/>
                </a:cubicBezTo>
                <a:close/>
                <a:moveTo>
                  <a:pt x="6004" y="1204"/>
                </a:moveTo>
                <a:cubicBezTo>
                  <a:pt x="5998" y="1168"/>
                  <a:pt x="5991" y="1132"/>
                  <a:pt x="5985" y="1100"/>
                </a:cubicBezTo>
                <a:cubicBezTo>
                  <a:pt x="5865" y="1084"/>
                  <a:pt x="5865" y="1084"/>
                  <a:pt x="5865" y="1084"/>
                </a:cubicBezTo>
                <a:cubicBezTo>
                  <a:pt x="5858" y="1084"/>
                  <a:pt x="5858" y="1084"/>
                  <a:pt x="5858" y="1084"/>
                </a:cubicBezTo>
                <a:cubicBezTo>
                  <a:pt x="5858" y="1087"/>
                  <a:pt x="5858" y="1087"/>
                  <a:pt x="5858" y="1087"/>
                </a:cubicBezTo>
                <a:cubicBezTo>
                  <a:pt x="5852" y="1181"/>
                  <a:pt x="5852" y="1181"/>
                  <a:pt x="5852" y="1181"/>
                </a:cubicBezTo>
                <a:cubicBezTo>
                  <a:pt x="5852" y="1184"/>
                  <a:pt x="5852" y="1184"/>
                  <a:pt x="5852" y="1184"/>
                </a:cubicBezTo>
                <a:cubicBezTo>
                  <a:pt x="5855" y="1184"/>
                  <a:pt x="5855" y="1184"/>
                  <a:pt x="5855" y="1184"/>
                </a:cubicBezTo>
                <a:cubicBezTo>
                  <a:pt x="6004" y="1204"/>
                  <a:pt x="6004" y="1204"/>
                  <a:pt x="6004" y="1204"/>
                </a:cubicBezTo>
                <a:close/>
                <a:moveTo>
                  <a:pt x="5981" y="1081"/>
                </a:moveTo>
                <a:cubicBezTo>
                  <a:pt x="5972" y="1045"/>
                  <a:pt x="5962" y="1009"/>
                  <a:pt x="5952" y="977"/>
                </a:cubicBezTo>
                <a:cubicBezTo>
                  <a:pt x="5875" y="967"/>
                  <a:pt x="5875" y="967"/>
                  <a:pt x="5875" y="967"/>
                </a:cubicBezTo>
                <a:cubicBezTo>
                  <a:pt x="5871" y="964"/>
                  <a:pt x="5871" y="964"/>
                  <a:pt x="5871" y="964"/>
                </a:cubicBezTo>
                <a:cubicBezTo>
                  <a:pt x="5871" y="971"/>
                  <a:pt x="5871" y="971"/>
                  <a:pt x="5871" y="971"/>
                </a:cubicBezTo>
                <a:cubicBezTo>
                  <a:pt x="5862" y="1061"/>
                  <a:pt x="5862" y="1061"/>
                  <a:pt x="5862" y="1061"/>
                </a:cubicBezTo>
                <a:cubicBezTo>
                  <a:pt x="5862" y="1064"/>
                  <a:pt x="5862" y="1064"/>
                  <a:pt x="5862" y="1064"/>
                </a:cubicBezTo>
                <a:cubicBezTo>
                  <a:pt x="5865" y="1064"/>
                  <a:pt x="5865" y="1064"/>
                  <a:pt x="5865" y="1064"/>
                </a:cubicBezTo>
                <a:cubicBezTo>
                  <a:pt x="5981" y="1081"/>
                  <a:pt x="5981" y="1081"/>
                  <a:pt x="5981" y="1081"/>
                </a:cubicBezTo>
                <a:close/>
                <a:moveTo>
                  <a:pt x="5946" y="958"/>
                </a:moveTo>
                <a:cubicBezTo>
                  <a:pt x="5936" y="919"/>
                  <a:pt x="5923" y="886"/>
                  <a:pt x="5910" y="851"/>
                </a:cubicBezTo>
                <a:cubicBezTo>
                  <a:pt x="5884" y="848"/>
                  <a:pt x="5884" y="848"/>
                  <a:pt x="5884" y="848"/>
                </a:cubicBezTo>
                <a:cubicBezTo>
                  <a:pt x="5881" y="848"/>
                  <a:pt x="5881" y="848"/>
                  <a:pt x="5881" y="848"/>
                </a:cubicBezTo>
                <a:cubicBezTo>
                  <a:pt x="5881" y="851"/>
                  <a:pt x="5881" y="851"/>
                  <a:pt x="5881" y="851"/>
                </a:cubicBezTo>
                <a:cubicBezTo>
                  <a:pt x="5875" y="945"/>
                  <a:pt x="5875" y="945"/>
                  <a:pt x="5875" y="945"/>
                </a:cubicBezTo>
                <a:cubicBezTo>
                  <a:pt x="5871" y="948"/>
                  <a:pt x="5871" y="948"/>
                  <a:pt x="5871" y="948"/>
                </a:cubicBezTo>
                <a:cubicBezTo>
                  <a:pt x="5875" y="948"/>
                  <a:pt x="5875" y="948"/>
                  <a:pt x="5875" y="948"/>
                </a:cubicBezTo>
                <a:cubicBezTo>
                  <a:pt x="5946" y="958"/>
                  <a:pt x="5946" y="958"/>
                  <a:pt x="5946" y="958"/>
                </a:cubicBezTo>
                <a:close/>
                <a:moveTo>
                  <a:pt x="5904" y="831"/>
                </a:moveTo>
                <a:cubicBezTo>
                  <a:pt x="5897" y="819"/>
                  <a:pt x="5891" y="806"/>
                  <a:pt x="5888" y="793"/>
                </a:cubicBezTo>
                <a:cubicBezTo>
                  <a:pt x="5884" y="825"/>
                  <a:pt x="5884" y="825"/>
                  <a:pt x="5884" y="825"/>
                </a:cubicBezTo>
                <a:cubicBezTo>
                  <a:pt x="5884" y="828"/>
                  <a:pt x="5884" y="828"/>
                  <a:pt x="5884" y="828"/>
                </a:cubicBezTo>
                <a:cubicBezTo>
                  <a:pt x="5888" y="828"/>
                  <a:pt x="5888" y="828"/>
                  <a:pt x="5888" y="828"/>
                </a:cubicBezTo>
                <a:cubicBezTo>
                  <a:pt x="5904" y="831"/>
                  <a:pt x="5904" y="831"/>
                  <a:pt x="5904" y="831"/>
                </a:cubicBezTo>
                <a:close/>
                <a:moveTo>
                  <a:pt x="5833" y="679"/>
                </a:moveTo>
                <a:cubicBezTo>
                  <a:pt x="5807" y="631"/>
                  <a:pt x="5778" y="589"/>
                  <a:pt x="5748" y="547"/>
                </a:cubicBezTo>
                <a:cubicBezTo>
                  <a:pt x="5739" y="663"/>
                  <a:pt x="5739" y="663"/>
                  <a:pt x="5739" y="663"/>
                </a:cubicBezTo>
                <a:cubicBezTo>
                  <a:pt x="5739" y="666"/>
                  <a:pt x="5739" y="666"/>
                  <a:pt x="5739" y="666"/>
                </a:cubicBezTo>
                <a:cubicBezTo>
                  <a:pt x="5742" y="666"/>
                  <a:pt x="5742" y="666"/>
                  <a:pt x="5742" y="666"/>
                </a:cubicBezTo>
                <a:cubicBezTo>
                  <a:pt x="5833" y="679"/>
                  <a:pt x="5833" y="679"/>
                  <a:pt x="5833" y="679"/>
                </a:cubicBezTo>
                <a:close/>
                <a:moveTo>
                  <a:pt x="5729" y="524"/>
                </a:moveTo>
                <a:cubicBezTo>
                  <a:pt x="5703" y="488"/>
                  <a:pt x="5674" y="456"/>
                  <a:pt x="5645" y="424"/>
                </a:cubicBezTo>
                <a:cubicBezTo>
                  <a:pt x="5625" y="650"/>
                  <a:pt x="5625" y="650"/>
                  <a:pt x="5625" y="650"/>
                </a:cubicBezTo>
                <a:cubicBezTo>
                  <a:pt x="5625" y="653"/>
                  <a:pt x="5625" y="653"/>
                  <a:pt x="5625" y="653"/>
                </a:cubicBezTo>
                <a:cubicBezTo>
                  <a:pt x="5629" y="653"/>
                  <a:pt x="5629" y="653"/>
                  <a:pt x="5629" y="653"/>
                </a:cubicBezTo>
                <a:cubicBezTo>
                  <a:pt x="5713" y="663"/>
                  <a:pt x="5713" y="663"/>
                  <a:pt x="5713" y="663"/>
                </a:cubicBezTo>
                <a:cubicBezTo>
                  <a:pt x="5716" y="663"/>
                  <a:pt x="5716" y="663"/>
                  <a:pt x="5716" y="663"/>
                </a:cubicBezTo>
                <a:cubicBezTo>
                  <a:pt x="5716" y="660"/>
                  <a:pt x="5716" y="660"/>
                  <a:pt x="5716" y="660"/>
                </a:cubicBezTo>
                <a:cubicBezTo>
                  <a:pt x="5729" y="524"/>
                  <a:pt x="5729" y="524"/>
                  <a:pt x="5729" y="524"/>
                </a:cubicBezTo>
                <a:close/>
                <a:moveTo>
                  <a:pt x="5625" y="404"/>
                </a:moveTo>
                <a:cubicBezTo>
                  <a:pt x="5596" y="378"/>
                  <a:pt x="5570" y="352"/>
                  <a:pt x="5538" y="333"/>
                </a:cubicBezTo>
                <a:cubicBezTo>
                  <a:pt x="5512" y="634"/>
                  <a:pt x="5512" y="634"/>
                  <a:pt x="5512" y="634"/>
                </a:cubicBezTo>
                <a:cubicBezTo>
                  <a:pt x="5509" y="637"/>
                  <a:pt x="5509" y="637"/>
                  <a:pt x="5509" y="637"/>
                </a:cubicBezTo>
                <a:cubicBezTo>
                  <a:pt x="5512" y="637"/>
                  <a:pt x="5512" y="637"/>
                  <a:pt x="5512" y="637"/>
                </a:cubicBezTo>
                <a:cubicBezTo>
                  <a:pt x="5600" y="650"/>
                  <a:pt x="5600" y="650"/>
                  <a:pt x="5600" y="650"/>
                </a:cubicBezTo>
                <a:cubicBezTo>
                  <a:pt x="5603" y="650"/>
                  <a:pt x="5603" y="650"/>
                  <a:pt x="5603" y="650"/>
                </a:cubicBezTo>
                <a:cubicBezTo>
                  <a:pt x="5603" y="647"/>
                  <a:pt x="5603" y="647"/>
                  <a:pt x="5603" y="647"/>
                </a:cubicBezTo>
                <a:cubicBezTo>
                  <a:pt x="5625" y="404"/>
                  <a:pt x="5625" y="404"/>
                  <a:pt x="5625" y="404"/>
                </a:cubicBezTo>
                <a:close/>
                <a:moveTo>
                  <a:pt x="5519" y="317"/>
                </a:moveTo>
                <a:cubicBezTo>
                  <a:pt x="5489" y="297"/>
                  <a:pt x="5460" y="278"/>
                  <a:pt x="5431" y="262"/>
                </a:cubicBezTo>
                <a:cubicBezTo>
                  <a:pt x="5396" y="621"/>
                  <a:pt x="5396" y="621"/>
                  <a:pt x="5396" y="621"/>
                </a:cubicBezTo>
                <a:cubicBezTo>
                  <a:pt x="5396" y="624"/>
                  <a:pt x="5396" y="624"/>
                  <a:pt x="5396" y="624"/>
                </a:cubicBezTo>
                <a:cubicBezTo>
                  <a:pt x="5399" y="624"/>
                  <a:pt x="5399" y="624"/>
                  <a:pt x="5399" y="624"/>
                </a:cubicBezTo>
                <a:cubicBezTo>
                  <a:pt x="5486" y="634"/>
                  <a:pt x="5486" y="634"/>
                  <a:pt x="5486" y="634"/>
                </a:cubicBezTo>
                <a:cubicBezTo>
                  <a:pt x="5489" y="634"/>
                  <a:pt x="5489" y="634"/>
                  <a:pt x="5489" y="634"/>
                </a:cubicBezTo>
                <a:cubicBezTo>
                  <a:pt x="5489" y="631"/>
                  <a:pt x="5489" y="631"/>
                  <a:pt x="5489" y="631"/>
                </a:cubicBezTo>
                <a:cubicBezTo>
                  <a:pt x="5519" y="317"/>
                  <a:pt x="5519" y="317"/>
                  <a:pt x="5519" y="317"/>
                </a:cubicBezTo>
                <a:close/>
                <a:moveTo>
                  <a:pt x="5409" y="252"/>
                </a:moveTo>
                <a:cubicBezTo>
                  <a:pt x="5344" y="223"/>
                  <a:pt x="5276" y="200"/>
                  <a:pt x="5205" y="191"/>
                </a:cubicBezTo>
                <a:cubicBezTo>
                  <a:pt x="5169" y="592"/>
                  <a:pt x="5169" y="592"/>
                  <a:pt x="5169" y="592"/>
                </a:cubicBezTo>
                <a:cubicBezTo>
                  <a:pt x="5169" y="595"/>
                  <a:pt x="5169" y="595"/>
                  <a:pt x="5169" y="595"/>
                </a:cubicBezTo>
                <a:cubicBezTo>
                  <a:pt x="5172" y="595"/>
                  <a:pt x="5172" y="595"/>
                  <a:pt x="5172" y="595"/>
                </a:cubicBezTo>
                <a:cubicBezTo>
                  <a:pt x="5256" y="605"/>
                  <a:pt x="5256" y="605"/>
                  <a:pt x="5256" y="605"/>
                </a:cubicBezTo>
                <a:cubicBezTo>
                  <a:pt x="5260" y="605"/>
                  <a:pt x="5260" y="605"/>
                  <a:pt x="5260" y="605"/>
                </a:cubicBezTo>
                <a:cubicBezTo>
                  <a:pt x="5263" y="602"/>
                  <a:pt x="5263" y="602"/>
                  <a:pt x="5263" y="602"/>
                </a:cubicBezTo>
                <a:cubicBezTo>
                  <a:pt x="5298" y="210"/>
                  <a:pt x="5298" y="210"/>
                  <a:pt x="5298" y="210"/>
                </a:cubicBezTo>
                <a:cubicBezTo>
                  <a:pt x="5318" y="220"/>
                  <a:pt x="5318" y="220"/>
                  <a:pt x="5318" y="220"/>
                </a:cubicBezTo>
                <a:cubicBezTo>
                  <a:pt x="5282" y="605"/>
                  <a:pt x="5282" y="605"/>
                  <a:pt x="5282" y="605"/>
                </a:cubicBezTo>
                <a:cubicBezTo>
                  <a:pt x="5282" y="608"/>
                  <a:pt x="5282" y="608"/>
                  <a:pt x="5282" y="608"/>
                </a:cubicBezTo>
                <a:cubicBezTo>
                  <a:pt x="5286" y="608"/>
                  <a:pt x="5286" y="608"/>
                  <a:pt x="5286" y="608"/>
                </a:cubicBezTo>
                <a:cubicBezTo>
                  <a:pt x="5373" y="621"/>
                  <a:pt x="5373" y="621"/>
                  <a:pt x="5373" y="621"/>
                </a:cubicBezTo>
                <a:cubicBezTo>
                  <a:pt x="5376" y="621"/>
                  <a:pt x="5376" y="621"/>
                  <a:pt x="5376" y="621"/>
                </a:cubicBezTo>
                <a:cubicBezTo>
                  <a:pt x="5376" y="618"/>
                  <a:pt x="5376" y="618"/>
                  <a:pt x="5376" y="618"/>
                </a:cubicBezTo>
                <a:cubicBezTo>
                  <a:pt x="5409" y="252"/>
                  <a:pt x="5409" y="252"/>
                  <a:pt x="5409" y="252"/>
                </a:cubicBezTo>
                <a:close/>
                <a:moveTo>
                  <a:pt x="5185" y="187"/>
                </a:moveTo>
                <a:cubicBezTo>
                  <a:pt x="5153" y="181"/>
                  <a:pt x="5124" y="181"/>
                  <a:pt x="5091" y="181"/>
                </a:cubicBezTo>
                <a:cubicBezTo>
                  <a:pt x="5056" y="576"/>
                  <a:pt x="5056" y="576"/>
                  <a:pt x="5056" y="576"/>
                </a:cubicBezTo>
                <a:cubicBezTo>
                  <a:pt x="5056" y="579"/>
                  <a:pt x="5056" y="579"/>
                  <a:pt x="5056" y="579"/>
                </a:cubicBezTo>
                <a:cubicBezTo>
                  <a:pt x="5059" y="579"/>
                  <a:pt x="5059" y="579"/>
                  <a:pt x="5059" y="579"/>
                </a:cubicBezTo>
                <a:cubicBezTo>
                  <a:pt x="5143" y="592"/>
                  <a:pt x="5143" y="592"/>
                  <a:pt x="5143" y="592"/>
                </a:cubicBezTo>
                <a:cubicBezTo>
                  <a:pt x="5146" y="592"/>
                  <a:pt x="5146" y="592"/>
                  <a:pt x="5146" y="592"/>
                </a:cubicBezTo>
                <a:cubicBezTo>
                  <a:pt x="5146" y="589"/>
                  <a:pt x="5146" y="589"/>
                  <a:pt x="5146" y="589"/>
                </a:cubicBezTo>
                <a:cubicBezTo>
                  <a:pt x="5185" y="187"/>
                  <a:pt x="5185" y="187"/>
                  <a:pt x="5185" y="187"/>
                </a:cubicBezTo>
                <a:close/>
                <a:moveTo>
                  <a:pt x="5069" y="181"/>
                </a:moveTo>
                <a:cubicBezTo>
                  <a:pt x="5040" y="184"/>
                  <a:pt x="5007" y="187"/>
                  <a:pt x="4975" y="191"/>
                </a:cubicBezTo>
                <a:cubicBezTo>
                  <a:pt x="4939" y="563"/>
                  <a:pt x="4939" y="563"/>
                  <a:pt x="4939" y="563"/>
                </a:cubicBezTo>
                <a:cubicBezTo>
                  <a:pt x="4939" y="566"/>
                  <a:pt x="4939" y="566"/>
                  <a:pt x="4939" y="566"/>
                </a:cubicBezTo>
                <a:cubicBezTo>
                  <a:pt x="4942" y="566"/>
                  <a:pt x="4942" y="566"/>
                  <a:pt x="4942" y="566"/>
                </a:cubicBezTo>
                <a:cubicBezTo>
                  <a:pt x="5030" y="576"/>
                  <a:pt x="5030" y="576"/>
                  <a:pt x="5030" y="576"/>
                </a:cubicBezTo>
                <a:cubicBezTo>
                  <a:pt x="5033" y="576"/>
                  <a:pt x="5033" y="576"/>
                  <a:pt x="5033" y="576"/>
                </a:cubicBezTo>
                <a:cubicBezTo>
                  <a:pt x="5033" y="573"/>
                  <a:pt x="5033" y="573"/>
                  <a:pt x="5033" y="573"/>
                </a:cubicBezTo>
                <a:cubicBezTo>
                  <a:pt x="5069" y="181"/>
                  <a:pt x="5069" y="181"/>
                  <a:pt x="5069" y="181"/>
                </a:cubicBezTo>
                <a:close/>
                <a:moveTo>
                  <a:pt x="4952" y="197"/>
                </a:moveTo>
                <a:cubicBezTo>
                  <a:pt x="4920" y="204"/>
                  <a:pt x="4887" y="213"/>
                  <a:pt x="4855" y="223"/>
                </a:cubicBezTo>
                <a:cubicBezTo>
                  <a:pt x="4826" y="547"/>
                  <a:pt x="4826" y="547"/>
                  <a:pt x="4826" y="547"/>
                </a:cubicBezTo>
                <a:cubicBezTo>
                  <a:pt x="4826" y="550"/>
                  <a:pt x="4826" y="550"/>
                  <a:pt x="4826" y="550"/>
                </a:cubicBezTo>
                <a:cubicBezTo>
                  <a:pt x="4829" y="550"/>
                  <a:pt x="4829" y="550"/>
                  <a:pt x="4829" y="550"/>
                </a:cubicBezTo>
                <a:cubicBezTo>
                  <a:pt x="4917" y="563"/>
                  <a:pt x="4917" y="563"/>
                  <a:pt x="4917" y="563"/>
                </a:cubicBezTo>
                <a:cubicBezTo>
                  <a:pt x="4920" y="563"/>
                  <a:pt x="4920" y="563"/>
                  <a:pt x="4920" y="563"/>
                </a:cubicBezTo>
                <a:cubicBezTo>
                  <a:pt x="4920" y="560"/>
                  <a:pt x="4920" y="560"/>
                  <a:pt x="4920" y="560"/>
                </a:cubicBezTo>
                <a:cubicBezTo>
                  <a:pt x="4952" y="197"/>
                  <a:pt x="4952" y="197"/>
                  <a:pt x="4952" y="197"/>
                </a:cubicBezTo>
                <a:close/>
                <a:moveTo>
                  <a:pt x="4836" y="229"/>
                </a:moveTo>
                <a:cubicBezTo>
                  <a:pt x="4800" y="242"/>
                  <a:pt x="4768" y="255"/>
                  <a:pt x="4735" y="275"/>
                </a:cubicBezTo>
                <a:cubicBezTo>
                  <a:pt x="4713" y="534"/>
                  <a:pt x="4713" y="534"/>
                  <a:pt x="4713" y="534"/>
                </a:cubicBezTo>
                <a:cubicBezTo>
                  <a:pt x="4713" y="537"/>
                  <a:pt x="4713" y="537"/>
                  <a:pt x="4713" y="537"/>
                </a:cubicBezTo>
                <a:cubicBezTo>
                  <a:pt x="4716" y="537"/>
                  <a:pt x="4716" y="537"/>
                  <a:pt x="4716" y="537"/>
                </a:cubicBezTo>
                <a:cubicBezTo>
                  <a:pt x="4800" y="547"/>
                  <a:pt x="4800" y="547"/>
                  <a:pt x="4800" y="547"/>
                </a:cubicBezTo>
                <a:cubicBezTo>
                  <a:pt x="4806" y="550"/>
                  <a:pt x="4806" y="550"/>
                  <a:pt x="4806" y="550"/>
                </a:cubicBezTo>
                <a:cubicBezTo>
                  <a:pt x="4806" y="543"/>
                  <a:pt x="4806" y="543"/>
                  <a:pt x="4806" y="543"/>
                </a:cubicBezTo>
                <a:cubicBezTo>
                  <a:pt x="4836" y="229"/>
                  <a:pt x="4836" y="229"/>
                  <a:pt x="4836" y="229"/>
                </a:cubicBezTo>
                <a:close/>
                <a:moveTo>
                  <a:pt x="4713" y="284"/>
                </a:moveTo>
                <a:cubicBezTo>
                  <a:pt x="4680" y="304"/>
                  <a:pt x="4648" y="323"/>
                  <a:pt x="4616" y="346"/>
                </a:cubicBezTo>
                <a:cubicBezTo>
                  <a:pt x="4599" y="517"/>
                  <a:pt x="4599" y="517"/>
                  <a:pt x="4599" y="517"/>
                </a:cubicBezTo>
                <a:cubicBezTo>
                  <a:pt x="4599" y="521"/>
                  <a:pt x="4599" y="521"/>
                  <a:pt x="4599" y="521"/>
                </a:cubicBezTo>
                <a:cubicBezTo>
                  <a:pt x="4603" y="524"/>
                  <a:pt x="4603" y="524"/>
                  <a:pt x="4603" y="524"/>
                </a:cubicBezTo>
                <a:cubicBezTo>
                  <a:pt x="4687" y="534"/>
                  <a:pt x="4687" y="534"/>
                  <a:pt x="4687" y="534"/>
                </a:cubicBezTo>
                <a:cubicBezTo>
                  <a:pt x="4690" y="534"/>
                  <a:pt x="4690" y="534"/>
                  <a:pt x="4690" y="534"/>
                </a:cubicBezTo>
                <a:cubicBezTo>
                  <a:pt x="4690" y="530"/>
                  <a:pt x="4690" y="530"/>
                  <a:pt x="4690" y="530"/>
                </a:cubicBezTo>
                <a:cubicBezTo>
                  <a:pt x="4713" y="284"/>
                  <a:pt x="4713" y="284"/>
                  <a:pt x="4713" y="284"/>
                </a:cubicBezTo>
                <a:close/>
                <a:moveTo>
                  <a:pt x="4593" y="362"/>
                </a:moveTo>
                <a:cubicBezTo>
                  <a:pt x="4557" y="388"/>
                  <a:pt x="4522" y="414"/>
                  <a:pt x="4489" y="443"/>
                </a:cubicBezTo>
                <a:cubicBezTo>
                  <a:pt x="4486" y="505"/>
                  <a:pt x="4486" y="505"/>
                  <a:pt x="4486" y="505"/>
                </a:cubicBezTo>
                <a:cubicBezTo>
                  <a:pt x="4483" y="508"/>
                  <a:pt x="4483" y="508"/>
                  <a:pt x="4483" y="508"/>
                </a:cubicBezTo>
                <a:cubicBezTo>
                  <a:pt x="4486" y="508"/>
                  <a:pt x="4486" y="508"/>
                  <a:pt x="4486" y="508"/>
                </a:cubicBezTo>
                <a:cubicBezTo>
                  <a:pt x="4573" y="517"/>
                  <a:pt x="4573" y="517"/>
                  <a:pt x="4573" y="517"/>
                </a:cubicBezTo>
                <a:cubicBezTo>
                  <a:pt x="4577" y="521"/>
                  <a:pt x="4577" y="521"/>
                  <a:pt x="4577" y="521"/>
                </a:cubicBezTo>
                <a:cubicBezTo>
                  <a:pt x="4577" y="517"/>
                  <a:pt x="4577" y="517"/>
                  <a:pt x="4577" y="517"/>
                </a:cubicBezTo>
                <a:cubicBezTo>
                  <a:pt x="4593" y="362"/>
                  <a:pt x="4593" y="362"/>
                  <a:pt x="4593" y="362"/>
                </a:cubicBezTo>
                <a:close/>
                <a:moveTo>
                  <a:pt x="4467" y="466"/>
                </a:moveTo>
                <a:cubicBezTo>
                  <a:pt x="4454" y="479"/>
                  <a:pt x="4444" y="488"/>
                  <a:pt x="4431" y="501"/>
                </a:cubicBezTo>
                <a:cubicBezTo>
                  <a:pt x="4460" y="505"/>
                  <a:pt x="4460" y="505"/>
                  <a:pt x="4460" y="505"/>
                </a:cubicBezTo>
                <a:cubicBezTo>
                  <a:pt x="4463" y="505"/>
                  <a:pt x="4463" y="505"/>
                  <a:pt x="4463" y="505"/>
                </a:cubicBezTo>
                <a:cubicBezTo>
                  <a:pt x="4463" y="501"/>
                  <a:pt x="4463" y="501"/>
                  <a:pt x="4463" y="501"/>
                </a:cubicBezTo>
                <a:cubicBezTo>
                  <a:pt x="4467" y="466"/>
                  <a:pt x="4467" y="466"/>
                  <a:pt x="4467" y="466"/>
                </a:cubicBezTo>
                <a:close/>
                <a:moveTo>
                  <a:pt x="5739" y="686"/>
                </a:moveTo>
                <a:cubicBezTo>
                  <a:pt x="5735" y="686"/>
                  <a:pt x="5735" y="686"/>
                  <a:pt x="5735" y="686"/>
                </a:cubicBezTo>
                <a:cubicBezTo>
                  <a:pt x="5735" y="689"/>
                  <a:pt x="5735" y="689"/>
                  <a:pt x="5735" y="689"/>
                </a:cubicBezTo>
                <a:cubicBezTo>
                  <a:pt x="5726" y="806"/>
                  <a:pt x="5726" y="806"/>
                  <a:pt x="5726" y="806"/>
                </a:cubicBezTo>
                <a:cubicBezTo>
                  <a:pt x="5726" y="809"/>
                  <a:pt x="5726" y="809"/>
                  <a:pt x="5726" y="809"/>
                </a:cubicBezTo>
                <a:cubicBezTo>
                  <a:pt x="5729" y="809"/>
                  <a:pt x="5729" y="809"/>
                  <a:pt x="5729" y="809"/>
                </a:cubicBezTo>
                <a:cubicBezTo>
                  <a:pt x="5858" y="825"/>
                  <a:pt x="5858" y="825"/>
                  <a:pt x="5858" y="825"/>
                </a:cubicBezTo>
                <a:cubicBezTo>
                  <a:pt x="5862" y="825"/>
                  <a:pt x="5862" y="825"/>
                  <a:pt x="5862" y="825"/>
                </a:cubicBezTo>
                <a:cubicBezTo>
                  <a:pt x="5862" y="822"/>
                  <a:pt x="5862" y="822"/>
                  <a:pt x="5862" y="822"/>
                </a:cubicBezTo>
                <a:cubicBezTo>
                  <a:pt x="5868" y="754"/>
                  <a:pt x="5868" y="754"/>
                  <a:pt x="5868" y="754"/>
                </a:cubicBezTo>
                <a:cubicBezTo>
                  <a:pt x="5862" y="734"/>
                  <a:pt x="5852" y="715"/>
                  <a:pt x="5842" y="699"/>
                </a:cubicBezTo>
                <a:cubicBezTo>
                  <a:pt x="5739" y="686"/>
                  <a:pt x="5739" y="686"/>
                  <a:pt x="5739" y="686"/>
                </a:cubicBezTo>
                <a:close/>
                <a:moveTo>
                  <a:pt x="5625" y="670"/>
                </a:moveTo>
                <a:cubicBezTo>
                  <a:pt x="5622" y="670"/>
                  <a:pt x="5622" y="670"/>
                  <a:pt x="5622" y="670"/>
                </a:cubicBezTo>
                <a:cubicBezTo>
                  <a:pt x="5622" y="673"/>
                  <a:pt x="5622" y="673"/>
                  <a:pt x="5622" y="673"/>
                </a:cubicBezTo>
                <a:cubicBezTo>
                  <a:pt x="5612" y="793"/>
                  <a:pt x="5612" y="793"/>
                  <a:pt x="5612" y="793"/>
                </a:cubicBezTo>
                <a:cubicBezTo>
                  <a:pt x="5612" y="796"/>
                  <a:pt x="5612" y="796"/>
                  <a:pt x="5612" y="796"/>
                </a:cubicBezTo>
                <a:cubicBezTo>
                  <a:pt x="5616" y="796"/>
                  <a:pt x="5616" y="796"/>
                  <a:pt x="5616" y="796"/>
                </a:cubicBezTo>
                <a:cubicBezTo>
                  <a:pt x="5700" y="806"/>
                  <a:pt x="5700" y="806"/>
                  <a:pt x="5700" y="806"/>
                </a:cubicBezTo>
                <a:cubicBezTo>
                  <a:pt x="5703" y="806"/>
                  <a:pt x="5703" y="806"/>
                  <a:pt x="5703" y="806"/>
                </a:cubicBezTo>
                <a:cubicBezTo>
                  <a:pt x="5703" y="802"/>
                  <a:pt x="5703" y="802"/>
                  <a:pt x="5703" y="802"/>
                </a:cubicBezTo>
                <a:cubicBezTo>
                  <a:pt x="5716" y="686"/>
                  <a:pt x="5716" y="686"/>
                  <a:pt x="5716" y="686"/>
                </a:cubicBezTo>
                <a:cubicBezTo>
                  <a:pt x="5716" y="683"/>
                  <a:pt x="5716" y="683"/>
                  <a:pt x="5716" y="683"/>
                </a:cubicBezTo>
                <a:cubicBezTo>
                  <a:pt x="5713" y="683"/>
                  <a:pt x="5713" y="683"/>
                  <a:pt x="5713" y="683"/>
                </a:cubicBezTo>
                <a:cubicBezTo>
                  <a:pt x="5625" y="670"/>
                  <a:pt x="5625" y="670"/>
                  <a:pt x="5625" y="670"/>
                </a:cubicBezTo>
                <a:close/>
                <a:moveTo>
                  <a:pt x="5512" y="657"/>
                </a:moveTo>
                <a:cubicBezTo>
                  <a:pt x="5509" y="657"/>
                  <a:pt x="5509" y="657"/>
                  <a:pt x="5509" y="657"/>
                </a:cubicBezTo>
                <a:cubicBezTo>
                  <a:pt x="5509" y="660"/>
                  <a:pt x="5509" y="660"/>
                  <a:pt x="5509" y="660"/>
                </a:cubicBezTo>
                <a:cubicBezTo>
                  <a:pt x="5496" y="776"/>
                  <a:pt x="5496" y="776"/>
                  <a:pt x="5496" y="776"/>
                </a:cubicBezTo>
                <a:cubicBezTo>
                  <a:pt x="5496" y="780"/>
                  <a:pt x="5496" y="780"/>
                  <a:pt x="5496" y="780"/>
                </a:cubicBezTo>
                <a:cubicBezTo>
                  <a:pt x="5499" y="780"/>
                  <a:pt x="5499" y="780"/>
                  <a:pt x="5499" y="780"/>
                </a:cubicBezTo>
                <a:cubicBezTo>
                  <a:pt x="5587" y="793"/>
                  <a:pt x="5587" y="793"/>
                  <a:pt x="5587" y="793"/>
                </a:cubicBezTo>
                <a:cubicBezTo>
                  <a:pt x="5590" y="793"/>
                  <a:pt x="5590" y="793"/>
                  <a:pt x="5590" y="793"/>
                </a:cubicBezTo>
                <a:cubicBezTo>
                  <a:pt x="5590" y="789"/>
                  <a:pt x="5590" y="789"/>
                  <a:pt x="5590" y="789"/>
                </a:cubicBezTo>
                <a:cubicBezTo>
                  <a:pt x="5603" y="673"/>
                  <a:pt x="5603" y="673"/>
                  <a:pt x="5603" y="673"/>
                </a:cubicBezTo>
                <a:cubicBezTo>
                  <a:pt x="5603" y="670"/>
                  <a:pt x="5603" y="670"/>
                  <a:pt x="5603" y="670"/>
                </a:cubicBezTo>
                <a:cubicBezTo>
                  <a:pt x="5600" y="666"/>
                  <a:pt x="5600" y="666"/>
                  <a:pt x="5600" y="666"/>
                </a:cubicBezTo>
                <a:cubicBezTo>
                  <a:pt x="5512" y="657"/>
                  <a:pt x="5512" y="657"/>
                  <a:pt x="5512" y="657"/>
                </a:cubicBezTo>
                <a:close/>
                <a:moveTo>
                  <a:pt x="5399" y="644"/>
                </a:moveTo>
                <a:cubicBezTo>
                  <a:pt x="5396" y="640"/>
                  <a:pt x="5396" y="640"/>
                  <a:pt x="5396" y="640"/>
                </a:cubicBezTo>
                <a:cubicBezTo>
                  <a:pt x="5396" y="644"/>
                  <a:pt x="5396" y="644"/>
                  <a:pt x="5396" y="644"/>
                </a:cubicBezTo>
                <a:cubicBezTo>
                  <a:pt x="5383" y="763"/>
                  <a:pt x="5383" y="763"/>
                  <a:pt x="5383" y="763"/>
                </a:cubicBezTo>
                <a:cubicBezTo>
                  <a:pt x="5383" y="767"/>
                  <a:pt x="5383" y="767"/>
                  <a:pt x="5383" y="767"/>
                </a:cubicBezTo>
                <a:cubicBezTo>
                  <a:pt x="5386" y="767"/>
                  <a:pt x="5386" y="767"/>
                  <a:pt x="5386" y="767"/>
                </a:cubicBezTo>
                <a:cubicBezTo>
                  <a:pt x="5473" y="776"/>
                  <a:pt x="5473" y="776"/>
                  <a:pt x="5473" y="776"/>
                </a:cubicBezTo>
                <a:cubicBezTo>
                  <a:pt x="5476" y="776"/>
                  <a:pt x="5476" y="776"/>
                  <a:pt x="5476" y="776"/>
                </a:cubicBezTo>
                <a:cubicBezTo>
                  <a:pt x="5476" y="773"/>
                  <a:pt x="5476" y="773"/>
                  <a:pt x="5476" y="773"/>
                </a:cubicBezTo>
                <a:cubicBezTo>
                  <a:pt x="5486" y="657"/>
                  <a:pt x="5486" y="657"/>
                  <a:pt x="5486" y="657"/>
                </a:cubicBezTo>
                <a:cubicBezTo>
                  <a:pt x="5486" y="653"/>
                  <a:pt x="5486" y="653"/>
                  <a:pt x="5486" y="653"/>
                </a:cubicBezTo>
                <a:cubicBezTo>
                  <a:pt x="5483" y="653"/>
                  <a:pt x="5483" y="653"/>
                  <a:pt x="5483" y="653"/>
                </a:cubicBezTo>
                <a:cubicBezTo>
                  <a:pt x="5399" y="644"/>
                  <a:pt x="5399" y="644"/>
                  <a:pt x="5399" y="644"/>
                </a:cubicBezTo>
                <a:close/>
                <a:moveTo>
                  <a:pt x="5286" y="628"/>
                </a:moveTo>
                <a:cubicBezTo>
                  <a:pt x="5279" y="628"/>
                  <a:pt x="5279" y="628"/>
                  <a:pt x="5279" y="628"/>
                </a:cubicBezTo>
                <a:cubicBezTo>
                  <a:pt x="5279" y="631"/>
                  <a:pt x="5279" y="631"/>
                  <a:pt x="5279" y="631"/>
                </a:cubicBezTo>
                <a:cubicBezTo>
                  <a:pt x="5269" y="747"/>
                  <a:pt x="5269" y="747"/>
                  <a:pt x="5269" y="747"/>
                </a:cubicBezTo>
                <a:cubicBezTo>
                  <a:pt x="5269" y="751"/>
                  <a:pt x="5269" y="751"/>
                  <a:pt x="5269" y="751"/>
                </a:cubicBezTo>
                <a:cubicBezTo>
                  <a:pt x="5273" y="751"/>
                  <a:pt x="5273" y="751"/>
                  <a:pt x="5273" y="751"/>
                </a:cubicBezTo>
                <a:cubicBezTo>
                  <a:pt x="5360" y="763"/>
                  <a:pt x="5360" y="763"/>
                  <a:pt x="5360" y="763"/>
                </a:cubicBezTo>
                <a:cubicBezTo>
                  <a:pt x="5363" y="763"/>
                  <a:pt x="5363" y="763"/>
                  <a:pt x="5363" y="763"/>
                </a:cubicBezTo>
                <a:cubicBezTo>
                  <a:pt x="5363" y="760"/>
                  <a:pt x="5363" y="760"/>
                  <a:pt x="5363" y="760"/>
                </a:cubicBezTo>
                <a:cubicBezTo>
                  <a:pt x="5373" y="644"/>
                  <a:pt x="5373" y="644"/>
                  <a:pt x="5373" y="644"/>
                </a:cubicBezTo>
                <a:cubicBezTo>
                  <a:pt x="5373" y="640"/>
                  <a:pt x="5373" y="640"/>
                  <a:pt x="5373" y="640"/>
                </a:cubicBezTo>
                <a:cubicBezTo>
                  <a:pt x="5370" y="637"/>
                  <a:pt x="5370" y="637"/>
                  <a:pt x="5370" y="637"/>
                </a:cubicBezTo>
                <a:cubicBezTo>
                  <a:pt x="5286" y="628"/>
                  <a:pt x="5286" y="628"/>
                  <a:pt x="5286" y="628"/>
                </a:cubicBezTo>
                <a:close/>
                <a:moveTo>
                  <a:pt x="5169" y="615"/>
                </a:moveTo>
                <a:cubicBezTo>
                  <a:pt x="5166" y="611"/>
                  <a:pt x="5166" y="611"/>
                  <a:pt x="5166" y="611"/>
                </a:cubicBezTo>
                <a:cubicBezTo>
                  <a:pt x="5166" y="618"/>
                  <a:pt x="5166" y="618"/>
                  <a:pt x="5166" y="618"/>
                </a:cubicBezTo>
                <a:cubicBezTo>
                  <a:pt x="5156" y="734"/>
                  <a:pt x="5156" y="734"/>
                  <a:pt x="5156" y="734"/>
                </a:cubicBezTo>
                <a:cubicBezTo>
                  <a:pt x="5156" y="738"/>
                  <a:pt x="5156" y="738"/>
                  <a:pt x="5156" y="738"/>
                </a:cubicBezTo>
                <a:cubicBezTo>
                  <a:pt x="5159" y="738"/>
                  <a:pt x="5159" y="738"/>
                  <a:pt x="5159" y="738"/>
                </a:cubicBezTo>
                <a:cubicBezTo>
                  <a:pt x="5243" y="747"/>
                  <a:pt x="5243" y="747"/>
                  <a:pt x="5243" y="747"/>
                </a:cubicBezTo>
                <a:cubicBezTo>
                  <a:pt x="5247" y="747"/>
                  <a:pt x="5247" y="747"/>
                  <a:pt x="5247" y="747"/>
                </a:cubicBezTo>
                <a:cubicBezTo>
                  <a:pt x="5247" y="744"/>
                  <a:pt x="5247" y="744"/>
                  <a:pt x="5247" y="744"/>
                </a:cubicBezTo>
                <a:cubicBezTo>
                  <a:pt x="5260" y="628"/>
                  <a:pt x="5260" y="628"/>
                  <a:pt x="5260" y="628"/>
                </a:cubicBezTo>
                <a:cubicBezTo>
                  <a:pt x="5260" y="624"/>
                  <a:pt x="5260" y="624"/>
                  <a:pt x="5260" y="624"/>
                </a:cubicBezTo>
                <a:cubicBezTo>
                  <a:pt x="5256" y="624"/>
                  <a:pt x="5256" y="624"/>
                  <a:pt x="5256" y="624"/>
                </a:cubicBezTo>
                <a:cubicBezTo>
                  <a:pt x="5169" y="615"/>
                  <a:pt x="5169" y="615"/>
                  <a:pt x="5169" y="615"/>
                </a:cubicBezTo>
                <a:close/>
                <a:moveTo>
                  <a:pt x="5056" y="598"/>
                </a:moveTo>
                <a:cubicBezTo>
                  <a:pt x="5053" y="598"/>
                  <a:pt x="5053" y="598"/>
                  <a:pt x="5053" y="598"/>
                </a:cubicBezTo>
                <a:cubicBezTo>
                  <a:pt x="5053" y="602"/>
                  <a:pt x="5053" y="602"/>
                  <a:pt x="5053" y="602"/>
                </a:cubicBezTo>
                <a:cubicBezTo>
                  <a:pt x="5043" y="718"/>
                  <a:pt x="5043" y="718"/>
                  <a:pt x="5043" y="718"/>
                </a:cubicBezTo>
                <a:cubicBezTo>
                  <a:pt x="5040" y="721"/>
                  <a:pt x="5040" y="721"/>
                  <a:pt x="5040" y="721"/>
                </a:cubicBezTo>
                <a:cubicBezTo>
                  <a:pt x="5043" y="721"/>
                  <a:pt x="5043" y="721"/>
                  <a:pt x="5043" y="721"/>
                </a:cubicBezTo>
                <a:cubicBezTo>
                  <a:pt x="5130" y="734"/>
                  <a:pt x="5130" y="734"/>
                  <a:pt x="5130" y="734"/>
                </a:cubicBezTo>
                <a:cubicBezTo>
                  <a:pt x="5133" y="734"/>
                  <a:pt x="5133" y="734"/>
                  <a:pt x="5133" y="734"/>
                </a:cubicBezTo>
                <a:cubicBezTo>
                  <a:pt x="5133" y="731"/>
                  <a:pt x="5133" y="731"/>
                  <a:pt x="5133" y="731"/>
                </a:cubicBezTo>
                <a:cubicBezTo>
                  <a:pt x="5146" y="615"/>
                  <a:pt x="5146" y="615"/>
                  <a:pt x="5146" y="615"/>
                </a:cubicBezTo>
                <a:cubicBezTo>
                  <a:pt x="5146" y="611"/>
                  <a:pt x="5146" y="611"/>
                  <a:pt x="5146" y="611"/>
                </a:cubicBezTo>
                <a:cubicBezTo>
                  <a:pt x="5143" y="611"/>
                  <a:pt x="5143" y="611"/>
                  <a:pt x="5143" y="611"/>
                </a:cubicBezTo>
                <a:cubicBezTo>
                  <a:pt x="5056" y="598"/>
                  <a:pt x="5056" y="598"/>
                  <a:pt x="5056" y="598"/>
                </a:cubicBezTo>
                <a:close/>
                <a:moveTo>
                  <a:pt x="4942" y="585"/>
                </a:moveTo>
                <a:cubicBezTo>
                  <a:pt x="4939" y="585"/>
                  <a:pt x="4939" y="585"/>
                  <a:pt x="4939" y="585"/>
                </a:cubicBezTo>
                <a:cubicBezTo>
                  <a:pt x="4939" y="589"/>
                  <a:pt x="4939" y="589"/>
                  <a:pt x="4939" y="589"/>
                </a:cubicBezTo>
                <a:cubicBezTo>
                  <a:pt x="4926" y="705"/>
                  <a:pt x="4926" y="705"/>
                  <a:pt x="4926" y="705"/>
                </a:cubicBezTo>
                <a:cubicBezTo>
                  <a:pt x="4926" y="708"/>
                  <a:pt x="4926" y="708"/>
                  <a:pt x="4926" y="708"/>
                </a:cubicBezTo>
                <a:cubicBezTo>
                  <a:pt x="4930" y="708"/>
                  <a:pt x="4930" y="708"/>
                  <a:pt x="4930" y="708"/>
                </a:cubicBezTo>
                <a:cubicBezTo>
                  <a:pt x="5017" y="718"/>
                  <a:pt x="5017" y="718"/>
                  <a:pt x="5017" y="718"/>
                </a:cubicBezTo>
                <a:cubicBezTo>
                  <a:pt x="5020" y="718"/>
                  <a:pt x="5020" y="718"/>
                  <a:pt x="5020" y="718"/>
                </a:cubicBezTo>
                <a:cubicBezTo>
                  <a:pt x="5020" y="715"/>
                  <a:pt x="5020" y="715"/>
                  <a:pt x="5020" y="715"/>
                </a:cubicBezTo>
                <a:cubicBezTo>
                  <a:pt x="5030" y="598"/>
                  <a:pt x="5030" y="598"/>
                  <a:pt x="5030" y="598"/>
                </a:cubicBezTo>
                <a:cubicBezTo>
                  <a:pt x="5030" y="595"/>
                  <a:pt x="5030" y="595"/>
                  <a:pt x="5030" y="595"/>
                </a:cubicBezTo>
                <a:cubicBezTo>
                  <a:pt x="5027" y="595"/>
                  <a:pt x="5027" y="595"/>
                  <a:pt x="5027" y="595"/>
                </a:cubicBezTo>
                <a:cubicBezTo>
                  <a:pt x="4942" y="585"/>
                  <a:pt x="4942" y="585"/>
                  <a:pt x="4942" y="585"/>
                </a:cubicBezTo>
                <a:close/>
                <a:moveTo>
                  <a:pt x="4829" y="569"/>
                </a:moveTo>
                <a:cubicBezTo>
                  <a:pt x="4826" y="569"/>
                  <a:pt x="4826" y="569"/>
                  <a:pt x="4826" y="569"/>
                </a:cubicBezTo>
                <a:cubicBezTo>
                  <a:pt x="4823" y="573"/>
                  <a:pt x="4823" y="573"/>
                  <a:pt x="4823" y="573"/>
                </a:cubicBezTo>
                <a:cubicBezTo>
                  <a:pt x="4813" y="689"/>
                  <a:pt x="4813" y="689"/>
                  <a:pt x="4813" y="689"/>
                </a:cubicBezTo>
                <a:cubicBezTo>
                  <a:pt x="4813" y="692"/>
                  <a:pt x="4813" y="692"/>
                  <a:pt x="4813" y="692"/>
                </a:cubicBezTo>
                <a:cubicBezTo>
                  <a:pt x="4816" y="692"/>
                  <a:pt x="4816" y="692"/>
                  <a:pt x="4816" y="692"/>
                </a:cubicBezTo>
                <a:cubicBezTo>
                  <a:pt x="4904" y="705"/>
                  <a:pt x="4904" y="705"/>
                  <a:pt x="4904" y="705"/>
                </a:cubicBezTo>
                <a:cubicBezTo>
                  <a:pt x="4907" y="705"/>
                  <a:pt x="4907" y="705"/>
                  <a:pt x="4907" y="705"/>
                </a:cubicBezTo>
                <a:cubicBezTo>
                  <a:pt x="4907" y="702"/>
                  <a:pt x="4907" y="702"/>
                  <a:pt x="4907" y="702"/>
                </a:cubicBezTo>
                <a:cubicBezTo>
                  <a:pt x="4917" y="585"/>
                  <a:pt x="4917" y="585"/>
                  <a:pt x="4917" y="585"/>
                </a:cubicBezTo>
                <a:cubicBezTo>
                  <a:pt x="4917" y="582"/>
                  <a:pt x="4917" y="582"/>
                  <a:pt x="4917" y="582"/>
                </a:cubicBezTo>
                <a:cubicBezTo>
                  <a:pt x="4913" y="582"/>
                  <a:pt x="4913" y="582"/>
                  <a:pt x="4913" y="582"/>
                </a:cubicBezTo>
                <a:cubicBezTo>
                  <a:pt x="4829" y="569"/>
                  <a:pt x="4829" y="569"/>
                  <a:pt x="4829" y="569"/>
                </a:cubicBezTo>
                <a:close/>
                <a:moveTo>
                  <a:pt x="4713" y="556"/>
                </a:moveTo>
                <a:cubicBezTo>
                  <a:pt x="4709" y="556"/>
                  <a:pt x="4709" y="556"/>
                  <a:pt x="4709" y="556"/>
                </a:cubicBezTo>
                <a:cubicBezTo>
                  <a:pt x="4709" y="560"/>
                  <a:pt x="4709" y="560"/>
                  <a:pt x="4709" y="560"/>
                </a:cubicBezTo>
                <a:cubicBezTo>
                  <a:pt x="4700" y="676"/>
                  <a:pt x="4700" y="676"/>
                  <a:pt x="4700" y="676"/>
                </a:cubicBezTo>
                <a:cubicBezTo>
                  <a:pt x="4700" y="679"/>
                  <a:pt x="4700" y="679"/>
                  <a:pt x="4700" y="679"/>
                </a:cubicBezTo>
                <a:cubicBezTo>
                  <a:pt x="4703" y="679"/>
                  <a:pt x="4703" y="679"/>
                  <a:pt x="4703" y="679"/>
                </a:cubicBezTo>
                <a:cubicBezTo>
                  <a:pt x="4787" y="689"/>
                  <a:pt x="4787" y="689"/>
                  <a:pt x="4787" y="689"/>
                </a:cubicBezTo>
                <a:cubicBezTo>
                  <a:pt x="4790" y="689"/>
                  <a:pt x="4790" y="689"/>
                  <a:pt x="4790" y="689"/>
                </a:cubicBezTo>
                <a:cubicBezTo>
                  <a:pt x="4794" y="686"/>
                  <a:pt x="4794" y="686"/>
                  <a:pt x="4794" y="686"/>
                </a:cubicBezTo>
                <a:cubicBezTo>
                  <a:pt x="4803" y="569"/>
                  <a:pt x="4803" y="569"/>
                  <a:pt x="4803" y="569"/>
                </a:cubicBezTo>
                <a:cubicBezTo>
                  <a:pt x="4803" y="566"/>
                  <a:pt x="4803" y="566"/>
                  <a:pt x="4803" y="566"/>
                </a:cubicBezTo>
                <a:cubicBezTo>
                  <a:pt x="4800" y="566"/>
                  <a:pt x="4800" y="566"/>
                  <a:pt x="4800" y="566"/>
                </a:cubicBezTo>
                <a:cubicBezTo>
                  <a:pt x="4713" y="556"/>
                  <a:pt x="4713" y="556"/>
                  <a:pt x="4713" y="556"/>
                </a:cubicBezTo>
                <a:close/>
                <a:moveTo>
                  <a:pt x="4599" y="540"/>
                </a:moveTo>
                <a:cubicBezTo>
                  <a:pt x="4596" y="540"/>
                  <a:pt x="4596" y="540"/>
                  <a:pt x="4596" y="540"/>
                </a:cubicBezTo>
                <a:cubicBezTo>
                  <a:pt x="4596" y="543"/>
                  <a:pt x="4596" y="543"/>
                  <a:pt x="4596" y="543"/>
                </a:cubicBezTo>
                <a:cubicBezTo>
                  <a:pt x="4586" y="660"/>
                  <a:pt x="4586" y="660"/>
                  <a:pt x="4586" y="660"/>
                </a:cubicBezTo>
                <a:cubicBezTo>
                  <a:pt x="4586" y="663"/>
                  <a:pt x="4586" y="663"/>
                  <a:pt x="4586" y="663"/>
                </a:cubicBezTo>
                <a:cubicBezTo>
                  <a:pt x="4590" y="663"/>
                  <a:pt x="4590" y="663"/>
                  <a:pt x="4590" y="663"/>
                </a:cubicBezTo>
                <a:cubicBezTo>
                  <a:pt x="4674" y="676"/>
                  <a:pt x="4674" y="676"/>
                  <a:pt x="4674" y="676"/>
                </a:cubicBezTo>
                <a:cubicBezTo>
                  <a:pt x="4677" y="676"/>
                  <a:pt x="4677" y="676"/>
                  <a:pt x="4677" y="676"/>
                </a:cubicBezTo>
                <a:cubicBezTo>
                  <a:pt x="4677" y="673"/>
                  <a:pt x="4677" y="673"/>
                  <a:pt x="4677" y="673"/>
                </a:cubicBezTo>
                <a:cubicBezTo>
                  <a:pt x="4690" y="556"/>
                  <a:pt x="4690" y="556"/>
                  <a:pt x="4690" y="556"/>
                </a:cubicBezTo>
                <a:cubicBezTo>
                  <a:pt x="4690" y="553"/>
                  <a:pt x="4690" y="553"/>
                  <a:pt x="4690" y="553"/>
                </a:cubicBezTo>
                <a:cubicBezTo>
                  <a:pt x="4687" y="553"/>
                  <a:pt x="4687" y="553"/>
                  <a:pt x="4687" y="553"/>
                </a:cubicBezTo>
                <a:cubicBezTo>
                  <a:pt x="4599" y="540"/>
                  <a:pt x="4599" y="540"/>
                  <a:pt x="4599" y="540"/>
                </a:cubicBezTo>
                <a:close/>
                <a:moveTo>
                  <a:pt x="4486" y="527"/>
                </a:moveTo>
                <a:cubicBezTo>
                  <a:pt x="4483" y="527"/>
                  <a:pt x="4483" y="527"/>
                  <a:pt x="4483" y="527"/>
                </a:cubicBezTo>
                <a:cubicBezTo>
                  <a:pt x="4483" y="530"/>
                  <a:pt x="4483" y="530"/>
                  <a:pt x="4483" y="530"/>
                </a:cubicBezTo>
                <a:cubicBezTo>
                  <a:pt x="4470" y="647"/>
                  <a:pt x="4470" y="647"/>
                  <a:pt x="4470" y="647"/>
                </a:cubicBezTo>
                <a:cubicBezTo>
                  <a:pt x="4470" y="650"/>
                  <a:pt x="4470" y="650"/>
                  <a:pt x="4470" y="650"/>
                </a:cubicBezTo>
                <a:cubicBezTo>
                  <a:pt x="4473" y="650"/>
                  <a:pt x="4473" y="650"/>
                  <a:pt x="4473" y="650"/>
                </a:cubicBezTo>
                <a:cubicBezTo>
                  <a:pt x="4561" y="660"/>
                  <a:pt x="4561" y="660"/>
                  <a:pt x="4561" y="660"/>
                </a:cubicBezTo>
                <a:cubicBezTo>
                  <a:pt x="4564" y="660"/>
                  <a:pt x="4564" y="660"/>
                  <a:pt x="4564" y="660"/>
                </a:cubicBezTo>
                <a:cubicBezTo>
                  <a:pt x="4564" y="657"/>
                  <a:pt x="4564" y="657"/>
                  <a:pt x="4564" y="657"/>
                </a:cubicBezTo>
                <a:cubicBezTo>
                  <a:pt x="4573" y="540"/>
                  <a:pt x="4573" y="540"/>
                  <a:pt x="4573" y="540"/>
                </a:cubicBezTo>
                <a:cubicBezTo>
                  <a:pt x="4577" y="537"/>
                  <a:pt x="4577" y="537"/>
                  <a:pt x="4577" y="537"/>
                </a:cubicBezTo>
                <a:cubicBezTo>
                  <a:pt x="4573" y="537"/>
                  <a:pt x="4573" y="537"/>
                  <a:pt x="4573" y="537"/>
                </a:cubicBezTo>
                <a:cubicBezTo>
                  <a:pt x="4486" y="527"/>
                  <a:pt x="4486" y="527"/>
                  <a:pt x="4486" y="527"/>
                </a:cubicBezTo>
                <a:close/>
                <a:moveTo>
                  <a:pt x="4415" y="517"/>
                </a:moveTo>
                <a:cubicBezTo>
                  <a:pt x="4395" y="537"/>
                  <a:pt x="4379" y="556"/>
                  <a:pt x="4363" y="576"/>
                </a:cubicBezTo>
                <a:cubicBezTo>
                  <a:pt x="4357" y="631"/>
                  <a:pt x="4357" y="631"/>
                  <a:pt x="4357" y="631"/>
                </a:cubicBezTo>
                <a:cubicBezTo>
                  <a:pt x="4357" y="634"/>
                  <a:pt x="4357" y="634"/>
                  <a:pt x="4357" y="634"/>
                </a:cubicBezTo>
                <a:cubicBezTo>
                  <a:pt x="4360" y="637"/>
                  <a:pt x="4360" y="637"/>
                  <a:pt x="4360" y="637"/>
                </a:cubicBezTo>
                <a:cubicBezTo>
                  <a:pt x="4447" y="647"/>
                  <a:pt x="4447" y="647"/>
                  <a:pt x="4447" y="647"/>
                </a:cubicBezTo>
                <a:cubicBezTo>
                  <a:pt x="4451" y="647"/>
                  <a:pt x="4451" y="647"/>
                  <a:pt x="4451" y="647"/>
                </a:cubicBezTo>
                <a:cubicBezTo>
                  <a:pt x="4451" y="644"/>
                  <a:pt x="4451" y="644"/>
                  <a:pt x="4451" y="644"/>
                </a:cubicBezTo>
                <a:cubicBezTo>
                  <a:pt x="4460" y="527"/>
                  <a:pt x="4460" y="527"/>
                  <a:pt x="4460" y="527"/>
                </a:cubicBezTo>
                <a:cubicBezTo>
                  <a:pt x="4460" y="524"/>
                  <a:pt x="4460" y="524"/>
                  <a:pt x="4460" y="524"/>
                </a:cubicBezTo>
                <a:cubicBezTo>
                  <a:pt x="4457" y="524"/>
                  <a:pt x="4457" y="524"/>
                  <a:pt x="4457" y="524"/>
                </a:cubicBezTo>
                <a:cubicBezTo>
                  <a:pt x="4415" y="517"/>
                  <a:pt x="4415" y="517"/>
                  <a:pt x="4415" y="517"/>
                </a:cubicBezTo>
                <a:close/>
                <a:moveTo>
                  <a:pt x="5684" y="2741"/>
                </a:moveTo>
                <a:cubicBezTo>
                  <a:pt x="5684" y="2738"/>
                  <a:pt x="5684" y="2738"/>
                  <a:pt x="5684" y="2738"/>
                </a:cubicBezTo>
                <a:cubicBezTo>
                  <a:pt x="5680" y="2738"/>
                  <a:pt x="5680" y="2738"/>
                  <a:pt x="5680" y="2738"/>
                </a:cubicBezTo>
                <a:cubicBezTo>
                  <a:pt x="5551" y="2722"/>
                  <a:pt x="5551" y="2722"/>
                  <a:pt x="5551" y="2722"/>
                </a:cubicBezTo>
                <a:cubicBezTo>
                  <a:pt x="5548" y="2722"/>
                  <a:pt x="5548" y="2722"/>
                  <a:pt x="5548" y="2722"/>
                </a:cubicBezTo>
                <a:cubicBezTo>
                  <a:pt x="5548" y="2725"/>
                  <a:pt x="5548" y="2725"/>
                  <a:pt x="5548" y="2725"/>
                </a:cubicBezTo>
                <a:cubicBezTo>
                  <a:pt x="5538" y="2819"/>
                  <a:pt x="5538" y="2819"/>
                  <a:pt x="5538" y="2819"/>
                </a:cubicBezTo>
                <a:cubicBezTo>
                  <a:pt x="5538" y="2822"/>
                  <a:pt x="5538" y="2822"/>
                  <a:pt x="5538" y="2822"/>
                </a:cubicBezTo>
                <a:cubicBezTo>
                  <a:pt x="5541" y="2822"/>
                  <a:pt x="5541" y="2822"/>
                  <a:pt x="5541" y="2822"/>
                </a:cubicBezTo>
                <a:cubicBezTo>
                  <a:pt x="5638" y="2835"/>
                  <a:pt x="5638" y="2835"/>
                  <a:pt x="5638" y="2835"/>
                </a:cubicBezTo>
                <a:cubicBezTo>
                  <a:pt x="5651" y="2812"/>
                  <a:pt x="5667" y="2790"/>
                  <a:pt x="5684" y="2767"/>
                </a:cubicBezTo>
                <a:cubicBezTo>
                  <a:pt x="5684" y="2741"/>
                  <a:pt x="5684" y="2741"/>
                  <a:pt x="5684" y="2741"/>
                </a:cubicBezTo>
                <a:close/>
                <a:moveTo>
                  <a:pt x="5697" y="2625"/>
                </a:moveTo>
                <a:cubicBezTo>
                  <a:pt x="5697" y="2621"/>
                  <a:pt x="5697" y="2621"/>
                  <a:pt x="5697" y="2621"/>
                </a:cubicBezTo>
                <a:cubicBezTo>
                  <a:pt x="5693" y="2621"/>
                  <a:pt x="5693" y="2621"/>
                  <a:pt x="5693" y="2621"/>
                </a:cubicBezTo>
                <a:cubicBezTo>
                  <a:pt x="5564" y="2605"/>
                  <a:pt x="5564" y="2605"/>
                  <a:pt x="5564" y="2605"/>
                </a:cubicBezTo>
                <a:cubicBezTo>
                  <a:pt x="5557" y="2602"/>
                  <a:pt x="5557" y="2602"/>
                  <a:pt x="5557" y="2602"/>
                </a:cubicBezTo>
                <a:cubicBezTo>
                  <a:pt x="5557" y="2608"/>
                  <a:pt x="5557" y="2608"/>
                  <a:pt x="5557" y="2608"/>
                </a:cubicBezTo>
                <a:cubicBezTo>
                  <a:pt x="5551" y="2699"/>
                  <a:pt x="5551" y="2699"/>
                  <a:pt x="5551" y="2699"/>
                </a:cubicBezTo>
                <a:cubicBezTo>
                  <a:pt x="5551" y="2702"/>
                  <a:pt x="5551" y="2702"/>
                  <a:pt x="5551" y="2702"/>
                </a:cubicBezTo>
                <a:cubicBezTo>
                  <a:pt x="5554" y="2702"/>
                  <a:pt x="5554" y="2702"/>
                  <a:pt x="5554" y="2702"/>
                </a:cubicBezTo>
                <a:cubicBezTo>
                  <a:pt x="5684" y="2722"/>
                  <a:pt x="5684" y="2722"/>
                  <a:pt x="5684" y="2722"/>
                </a:cubicBezTo>
                <a:cubicBezTo>
                  <a:pt x="5687" y="2722"/>
                  <a:pt x="5687" y="2722"/>
                  <a:pt x="5687" y="2722"/>
                </a:cubicBezTo>
                <a:cubicBezTo>
                  <a:pt x="5687" y="2718"/>
                  <a:pt x="5687" y="2718"/>
                  <a:pt x="5687" y="2718"/>
                </a:cubicBezTo>
                <a:cubicBezTo>
                  <a:pt x="5697" y="2625"/>
                  <a:pt x="5697" y="2625"/>
                  <a:pt x="5697" y="2625"/>
                </a:cubicBezTo>
                <a:close/>
                <a:moveTo>
                  <a:pt x="5706" y="2505"/>
                </a:moveTo>
                <a:cubicBezTo>
                  <a:pt x="5706" y="2502"/>
                  <a:pt x="5706" y="2502"/>
                  <a:pt x="5706" y="2502"/>
                </a:cubicBezTo>
                <a:cubicBezTo>
                  <a:pt x="5703" y="2502"/>
                  <a:pt x="5703" y="2502"/>
                  <a:pt x="5703" y="2502"/>
                </a:cubicBezTo>
                <a:cubicBezTo>
                  <a:pt x="5574" y="2485"/>
                  <a:pt x="5574" y="2485"/>
                  <a:pt x="5574" y="2485"/>
                </a:cubicBezTo>
                <a:cubicBezTo>
                  <a:pt x="5570" y="2485"/>
                  <a:pt x="5570" y="2485"/>
                  <a:pt x="5570" y="2485"/>
                </a:cubicBezTo>
                <a:cubicBezTo>
                  <a:pt x="5570" y="2489"/>
                  <a:pt x="5570" y="2489"/>
                  <a:pt x="5570" y="2489"/>
                </a:cubicBezTo>
                <a:cubicBezTo>
                  <a:pt x="5561" y="2582"/>
                  <a:pt x="5561" y="2582"/>
                  <a:pt x="5561" y="2582"/>
                </a:cubicBezTo>
                <a:cubicBezTo>
                  <a:pt x="5561" y="2586"/>
                  <a:pt x="5561" y="2586"/>
                  <a:pt x="5561" y="2586"/>
                </a:cubicBezTo>
                <a:cubicBezTo>
                  <a:pt x="5564" y="2586"/>
                  <a:pt x="5564" y="2586"/>
                  <a:pt x="5564" y="2586"/>
                </a:cubicBezTo>
                <a:cubicBezTo>
                  <a:pt x="5693" y="2602"/>
                  <a:pt x="5693" y="2602"/>
                  <a:pt x="5693" y="2602"/>
                </a:cubicBezTo>
                <a:cubicBezTo>
                  <a:pt x="5697" y="2602"/>
                  <a:pt x="5697" y="2602"/>
                  <a:pt x="5697" y="2602"/>
                </a:cubicBezTo>
                <a:cubicBezTo>
                  <a:pt x="5697" y="2599"/>
                  <a:pt x="5697" y="2599"/>
                  <a:pt x="5697" y="2599"/>
                </a:cubicBezTo>
                <a:cubicBezTo>
                  <a:pt x="5706" y="2505"/>
                  <a:pt x="5706" y="2505"/>
                  <a:pt x="5706" y="2505"/>
                </a:cubicBezTo>
                <a:close/>
                <a:moveTo>
                  <a:pt x="5719" y="2388"/>
                </a:moveTo>
                <a:cubicBezTo>
                  <a:pt x="5719" y="2385"/>
                  <a:pt x="5719" y="2385"/>
                  <a:pt x="5719" y="2385"/>
                </a:cubicBezTo>
                <a:cubicBezTo>
                  <a:pt x="5716" y="2385"/>
                  <a:pt x="5716" y="2385"/>
                  <a:pt x="5716" y="2385"/>
                </a:cubicBezTo>
                <a:cubicBezTo>
                  <a:pt x="5583" y="2366"/>
                  <a:pt x="5583" y="2366"/>
                  <a:pt x="5583" y="2366"/>
                </a:cubicBezTo>
                <a:cubicBezTo>
                  <a:pt x="5580" y="2366"/>
                  <a:pt x="5580" y="2366"/>
                  <a:pt x="5580" y="2366"/>
                </a:cubicBezTo>
                <a:cubicBezTo>
                  <a:pt x="5580" y="2369"/>
                  <a:pt x="5580" y="2369"/>
                  <a:pt x="5580" y="2369"/>
                </a:cubicBezTo>
                <a:cubicBezTo>
                  <a:pt x="5574" y="2463"/>
                  <a:pt x="5574" y="2463"/>
                  <a:pt x="5574" y="2463"/>
                </a:cubicBezTo>
                <a:cubicBezTo>
                  <a:pt x="5570" y="2466"/>
                  <a:pt x="5570" y="2466"/>
                  <a:pt x="5570" y="2466"/>
                </a:cubicBezTo>
                <a:cubicBezTo>
                  <a:pt x="5574" y="2466"/>
                  <a:pt x="5574" y="2466"/>
                  <a:pt x="5574" y="2466"/>
                </a:cubicBezTo>
                <a:cubicBezTo>
                  <a:pt x="5706" y="2482"/>
                  <a:pt x="5706" y="2482"/>
                  <a:pt x="5706" y="2482"/>
                </a:cubicBezTo>
                <a:cubicBezTo>
                  <a:pt x="5710" y="2482"/>
                  <a:pt x="5710" y="2482"/>
                  <a:pt x="5710" y="2482"/>
                </a:cubicBezTo>
                <a:cubicBezTo>
                  <a:pt x="5710" y="2479"/>
                  <a:pt x="5710" y="2479"/>
                  <a:pt x="5710" y="2479"/>
                </a:cubicBezTo>
                <a:cubicBezTo>
                  <a:pt x="5719" y="2388"/>
                  <a:pt x="5719" y="2388"/>
                  <a:pt x="5719" y="2388"/>
                </a:cubicBezTo>
                <a:close/>
                <a:moveTo>
                  <a:pt x="5729" y="2269"/>
                </a:moveTo>
                <a:cubicBezTo>
                  <a:pt x="5729" y="2265"/>
                  <a:pt x="5729" y="2265"/>
                  <a:pt x="5729" y="2265"/>
                </a:cubicBezTo>
                <a:cubicBezTo>
                  <a:pt x="5726" y="2265"/>
                  <a:pt x="5726" y="2265"/>
                  <a:pt x="5726" y="2265"/>
                </a:cubicBezTo>
                <a:cubicBezTo>
                  <a:pt x="5596" y="2249"/>
                  <a:pt x="5596" y="2249"/>
                  <a:pt x="5596" y="2249"/>
                </a:cubicBezTo>
                <a:cubicBezTo>
                  <a:pt x="5593" y="2249"/>
                  <a:pt x="5593" y="2249"/>
                  <a:pt x="5593" y="2249"/>
                </a:cubicBezTo>
                <a:cubicBezTo>
                  <a:pt x="5593" y="2252"/>
                  <a:pt x="5593" y="2252"/>
                  <a:pt x="5593" y="2252"/>
                </a:cubicBezTo>
                <a:cubicBezTo>
                  <a:pt x="5583" y="2346"/>
                  <a:pt x="5583" y="2346"/>
                  <a:pt x="5583" y="2346"/>
                </a:cubicBezTo>
                <a:cubicBezTo>
                  <a:pt x="5583" y="2349"/>
                  <a:pt x="5583" y="2349"/>
                  <a:pt x="5583" y="2349"/>
                </a:cubicBezTo>
                <a:cubicBezTo>
                  <a:pt x="5587" y="2349"/>
                  <a:pt x="5587" y="2349"/>
                  <a:pt x="5587" y="2349"/>
                </a:cubicBezTo>
                <a:cubicBezTo>
                  <a:pt x="5716" y="2366"/>
                  <a:pt x="5716" y="2366"/>
                  <a:pt x="5716" y="2366"/>
                </a:cubicBezTo>
                <a:cubicBezTo>
                  <a:pt x="5719" y="2366"/>
                  <a:pt x="5719" y="2366"/>
                  <a:pt x="5719" y="2366"/>
                </a:cubicBezTo>
                <a:cubicBezTo>
                  <a:pt x="5719" y="2362"/>
                  <a:pt x="5719" y="2362"/>
                  <a:pt x="5719" y="2362"/>
                </a:cubicBezTo>
                <a:cubicBezTo>
                  <a:pt x="5729" y="2269"/>
                  <a:pt x="5729" y="2269"/>
                  <a:pt x="5729" y="2269"/>
                </a:cubicBezTo>
                <a:close/>
                <a:moveTo>
                  <a:pt x="5739" y="2149"/>
                </a:moveTo>
                <a:cubicBezTo>
                  <a:pt x="5739" y="2146"/>
                  <a:pt x="5739" y="2146"/>
                  <a:pt x="5739" y="2146"/>
                </a:cubicBezTo>
                <a:cubicBezTo>
                  <a:pt x="5735" y="2146"/>
                  <a:pt x="5735" y="2146"/>
                  <a:pt x="5735" y="2146"/>
                </a:cubicBezTo>
                <a:cubicBezTo>
                  <a:pt x="5606" y="2129"/>
                  <a:pt x="5606" y="2129"/>
                  <a:pt x="5606" y="2129"/>
                </a:cubicBezTo>
                <a:cubicBezTo>
                  <a:pt x="5603" y="2129"/>
                  <a:pt x="5603" y="2129"/>
                  <a:pt x="5603" y="2129"/>
                </a:cubicBezTo>
                <a:cubicBezTo>
                  <a:pt x="5603" y="2133"/>
                  <a:pt x="5603" y="2133"/>
                  <a:pt x="5603" y="2133"/>
                </a:cubicBezTo>
                <a:cubicBezTo>
                  <a:pt x="5593" y="2226"/>
                  <a:pt x="5593" y="2226"/>
                  <a:pt x="5593" y="2226"/>
                </a:cubicBezTo>
                <a:cubicBezTo>
                  <a:pt x="5593" y="2230"/>
                  <a:pt x="5593" y="2230"/>
                  <a:pt x="5593" y="2230"/>
                </a:cubicBezTo>
                <a:cubicBezTo>
                  <a:pt x="5596" y="2230"/>
                  <a:pt x="5596" y="2230"/>
                  <a:pt x="5596" y="2230"/>
                </a:cubicBezTo>
                <a:cubicBezTo>
                  <a:pt x="5726" y="2246"/>
                  <a:pt x="5726" y="2246"/>
                  <a:pt x="5726" y="2246"/>
                </a:cubicBezTo>
                <a:cubicBezTo>
                  <a:pt x="5732" y="2246"/>
                  <a:pt x="5732" y="2246"/>
                  <a:pt x="5732" y="2246"/>
                </a:cubicBezTo>
                <a:cubicBezTo>
                  <a:pt x="5732" y="2243"/>
                  <a:pt x="5732" y="2243"/>
                  <a:pt x="5732" y="2243"/>
                </a:cubicBezTo>
                <a:cubicBezTo>
                  <a:pt x="5739" y="2149"/>
                  <a:pt x="5739" y="2149"/>
                  <a:pt x="5739" y="2149"/>
                </a:cubicBezTo>
                <a:close/>
                <a:moveTo>
                  <a:pt x="5752" y="2032"/>
                </a:moveTo>
                <a:cubicBezTo>
                  <a:pt x="5752" y="2029"/>
                  <a:pt x="5752" y="2029"/>
                  <a:pt x="5752" y="2029"/>
                </a:cubicBezTo>
                <a:cubicBezTo>
                  <a:pt x="5748" y="2029"/>
                  <a:pt x="5748" y="2029"/>
                  <a:pt x="5748" y="2029"/>
                </a:cubicBezTo>
                <a:cubicBezTo>
                  <a:pt x="5619" y="2013"/>
                  <a:pt x="5619" y="2013"/>
                  <a:pt x="5619" y="2013"/>
                </a:cubicBezTo>
                <a:cubicBezTo>
                  <a:pt x="5612" y="2013"/>
                  <a:pt x="5612" y="2013"/>
                  <a:pt x="5612" y="2013"/>
                </a:cubicBezTo>
                <a:cubicBezTo>
                  <a:pt x="5612" y="2016"/>
                  <a:pt x="5612" y="2016"/>
                  <a:pt x="5612" y="2016"/>
                </a:cubicBezTo>
                <a:cubicBezTo>
                  <a:pt x="5606" y="2107"/>
                  <a:pt x="5606" y="2107"/>
                  <a:pt x="5606" y="2107"/>
                </a:cubicBezTo>
                <a:cubicBezTo>
                  <a:pt x="5606" y="2110"/>
                  <a:pt x="5606" y="2110"/>
                  <a:pt x="5606" y="2110"/>
                </a:cubicBezTo>
                <a:cubicBezTo>
                  <a:pt x="5609" y="2110"/>
                  <a:pt x="5609" y="2110"/>
                  <a:pt x="5609" y="2110"/>
                </a:cubicBezTo>
                <a:cubicBezTo>
                  <a:pt x="5739" y="2129"/>
                  <a:pt x="5739" y="2129"/>
                  <a:pt x="5739" y="2129"/>
                </a:cubicBezTo>
                <a:cubicBezTo>
                  <a:pt x="5742" y="2129"/>
                  <a:pt x="5742" y="2129"/>
                  <a:pt x="5742" y="2129"/>
                </a:cubicBezTo>
                <a:cubicBezTo>
                  <a:pt x="5742" y="2126"/>
                  <a:pt x="5742" y="2126"/>
                  <a:pt x="5742" y="2126"/>
                </a:cubicBezTo>
                <a:cubicBezTo>
                  <a:pt x="5752" y="2032"/>
                  <a:pt x="5752" y="2032"/>
                  <a:pt x="5752" y="2032"/>
                </a:cubicBezTo>
                <a:close/>
                <a:moveTo>
                  <a:pt x="5761" y="1913"/>
                </a:moveTo>
                <a:cubicBezTo>
                  <a:pt x="5761" y="1909"/>
                  <a:pt x="5761" y="1909"/>
                  <a:pt x="5761" y="1909"/>
                </a:cubicBezTo>
                <a:cubicBezTo>
                  <a:pt x="5758" y="1909"/>
                  <a:pt x="5758" y="1909"/>
                  <a:pt x="5758" y="1909"/>
                </a:cubicBezTo>
                <a:cubicBezTo>
                  <a:pt x="5629" y="1893"/>
                  <a:pt x="5629" y="1893"/>
                  <a:pt x="5629" y="1893"/>
                </a:cubicBezTo>
                <a:cubicBezTo>
                  <a:pt x="5625" y="1893"/>
                  <a:pt x="5625" y="1893"/>
                  <a:pt x="5625" y="1893"/>
                </a:cubicBezTo>
                <a:cubicBezTo>
                  <a:pt x="5625" y="1896"/>
                  <a:pt x="5625" y="1896"/>
                  <a:pt x="5625" y="1896"/>
                </a:cubicBezTo>
                <a:cubicBezTo>
                  <a:pt x="5616" y="1990"/>
                  <a:pt x="5616" y="1990"/>
                  <a:pt x="5616" y="1990"/>
                </a:cubicBezTo>
                <a:cubicBezTo>
                  <a:pt x="5616" y="1993"/>
                  <a:pt x="5616" y="1993"/>
                  <a:pt x="5616" y="1993"/>
                </a:cubicBezTo>
                <a:cubicBezTo>
                  <a:pt x="5619" y="1993"/>
                  <a:pt x="5619" y="1993"/>
                  <a:pt x="5619" y="1993"/>
                </a:cubicBezTo>
                <a:cubicBezTo>
                  <a:pt x="5748" y="2010"/>
                  <a:pt x="5748" y="2010"/>
                  <a:pt x="5748" y="2010"/>
                </a:cubicBezTo>
                <a:cubicBezTo>
                  <a:pt x="5752" y="2010"/>
                  <a:pt x="5752" y="2010"/>
                  <a:pt x="5752" y="2010"/>
                </a:cubicBezTo>
                <a:cubicBezTo>
                  <a:pt x="5752" y="2006"/>
                  <a:pt x="5752" y="2006"/>
                  <a:pt x="5752" y="2006"/>
                </a:cubicBezTo>
                <a:cubicBezTo>
                  <a:pt x="5761" y="1913"/>
                  <a:pt x="5761" y="1913"/>
                  <a:pt x="5761" y="1913"/>
                </a:cubicBezTo>
                <a:close/>
                <a:moveTo>
                  <a:pt x="5771" y="1796"/>
                </a:moveTo>
                <a:cubicBezTo>
                  <a:pt x="5774" y="1793"/>
                  <a:pt x="5774" y="1793"/>
                  <a:pt x="5774" y="1793"/>
                </a:cubicBezTo>
                <a:cubicBezTo>
                  <a:pt x="5771" y="1793"/>
                  <a:pt x="5771" y="1793"/>
                  <a:pt x="5771" y="1793"/>
                </a:cubicBezTo>
                <a:cubicBezTo>
                  <a:pt x="5638" y="1773"/>
                  <a:pt x="5638" y="1773"/>
                  <a:pt x="5638" y="1773"/>
                </a:cubicBezTo>
                <a:cubicBezTo>
                  <a:pt x="5635" y="1773"/>
                  <a:pt x="5635" y="1773"/>
                  <a:pt x="5635" y="1773"/>
                </a:cubicBezTo>
                <a:cubicBezTo>
                  <a:pt x="5635" y="1777"/>
                  <a:pt x="5635" y="1777"/>
                  <a:pt x="5635" y="1777"/>
                </a:cubicBezTo>
                <a:cubicBezTo>
                  <a:pt x="5625" y="1870"/>
                  <a:pt x="5625" y="1870"/>
                  <a:pt x="5625" y="1870"/>
                </a:cubicBezTo>
                <a:cubicBezTo>
                  <a:pt x="5625" y="1874"/>
                  <a:pt x="5625" y="1874"/>
                  <a:pt x="5625" y="1874"/>
                </a:cubicBezTo>
                <a:cubicBezTo>
                  <a:pt x="5629" y="1874"/>
                  <a:pt x="5629" y="1874"/>
                  <a:pt x="5629" y="1874"/>
                </a:cubicBezTo>
                <a:cubicBezTo>
                  <a:pt x="5761" y="1890"/>
                  <a:pt x="5761" y="1890"/>
                  <a:pt x="5761" y="1890"/>
                </a:cubicBezTo>
                <a:cubicBezTo>
                  <a:pt x="5765" y="1893"/>
                  <a:pt x="5765" y="1893"/>
                  <a:pt x="5765" y="1893"/>
                </a:cubicBezTo>
                <a:cubicBezTo>
                  <a:pt x="5765" y="1890"/>
                  <a:pt x="5765" y="1890"/>
                  <a:pt x="5765" y="1890"/>
                </a:cubicBezTo>
                <a:cubicBezTo>
                  <a:pt x="5771" y="1796"/>
                  <a:pt x="5771" y="1796"/>
                  <a:pt x="5771" y="1796"/>
                </a:cubicBezTo>
                <a:close/>
                <a:moveTo>
                  <a:pt x="5784" y="1676"/>
                </a:moveTo>
                <a:cubicBezTo>
                  <a:pt x="5784" y="1673"/>
                  <a:pt x="5784" y="1673"/>
                  <a:pt x="5784" y="1673"/>
                </a:cubicBezTo>
                <a:cubicBezTo>
                  <a:pt x="5781" y="1673"/>
                  <a:pt x="5781" y="1673"/>
                  <a:pt x="5781" y="1673"/>
                </a:cubicBezTo>
                <a:cubicBezTo>
                  <a:pt x="5651" y="1657"/>
                  <a:pt x="5651" y="1657"/>
                  <a:pt x="5651" y="1657"/>
                </a:cubicBezTo>
                <a:cubicBezTo>
                  <a:pt x="5648" y="1657"/>
                  <a:pt x="5648" y="1657"/>
                  <a:pt x="5648" y="1657"/>
                </a:cubicBezTo>
                <a:cubicBezTo>
                  <a:pt x="5645" y="1660"/>
                  <a:pt x="5645" y="1660"/>
                  <a:pt x="5645" y="1660"/>
                </a:cubicBezTo>
                <a:cubicBezTo>
                  <a:pt x="5638" y="1754"/>
                  <a:pt x="5638" y="1754"/>
                  <a:pt x="5638" y="1754"/>
                </a:cubicBezTo>
                <a:cubicBezTo>
                  <a:pt x="5638" y="1757"/>
                  <a:pt x="5638" y="1757"/>
                  <a:pt x="5638" y="1757"/>
                </a:cubicBezTo>
                <a:cubicBezTo>
                  <a:pt x="5642" y="1757"/>
                  <a:pt x="5642" y="1757"/>
                  <a:pt x="5642" y="1757"/>
                </a:cubicBezTo>
                <a:cubicBezTo>
                  <a:pt x="5771" y="1773"/>
                  <a:pt x="5771" y="1773"/>
                  <a:pt x="5771" y="1773"/>
                </a:cubicBezTo>
                <a:cubicBezTo>
                  <a:pt x="5774" y="1773"/>
                  <a:pt x="5774" y="1773"/>
                  <a:pt x="5774" y="1773"/>
                </a:cubicBezTo>
                <a:cubicBezTo>
                  <a:pt x="5774" y="1770"/>
                  <a:pt x="5774" y="1770"/>
                  <a:pt x="5774" y="1770"/>
                </a:cubicBezTo>
                <a:cubicBezTo>
                  <a:pt x="5784" y="1676"/>
                  <a:pt x="5784" y="1676"/>
                  <a:pt x="5784" y="1676"/>
                </a:cubicBezTo>
                <a:close/>
                <a:moveTo>
                  <a:pt x="5794" y="1560"/>
                </a:moveTo>
                <a:cubicBezTo>
                  <a:pt x="5794" y="1556"/>
                  <a:pt x="5794" y="1556"/>
                  <a:pt x="5794" y="1556"/>
                </a:cubicBezTo>
                <a:cubicBezTo>
                  <a:pt x="5790" y="1553"/>
                  <a:pt x="5790" y="1553"/>
                  <a:pt x="5790" y="1553"/>
                </a:cubicBezTo>
                <a:cubicBezTo>
                  <a:pt x="5661" y="1537"/>
                  <a:pt x="5661" y="1537"/>
                  <a:pt x="5661" y="1537"/>
                </a:cubicBezTo>
                <a:cubicBezTo>
                  <a:pt x="5658" y="1537"/>
                  <a:pt x="5658" y="1537"/>
                  <a:pt x="5658" y="1537"/>
                </a:cubicBezTo>
                <a:cubicBezTo>
                  <a:pt x="5658" y="1540"/>
                  <a:pt x="5658" y="1540"/>
                  <a:pt x="5658" y="1540"/>
                </a:cubicBezTo>
                <a:cubicBezTo>
                  <a:pt x="5648" y="1634"/>
                  <a:pt x="5648" y="1634"/>
                  <a:pt x="5648" y="1634"/>
                </a:cubicBezTo>
                <a:cubicBezTo>
                  <a:pt x="5648" y="1637"/>
                  <a:pt x="5648" y="1637"/>
                  <a:pt x="5648" y="1637"/>
                </a:cubicBezTo>
                <a:cubicBezTo>
                  <a:pt x="5651" y="1637"/>
                  <a:pt x="5651" y="1637"/>
                  <a:pt x="5651" y="1637"/>
                </a:cubicBezTo>
                <a:cubicBezTo>
                  <a:pt x="5781" y="1654"/>
                  <a:pt x="5781" y="1654"/>
                  <a:pt x="5781" y="1654"/>
                </a:cubicBezTo>
                <a:cubicBezTo>
                  <a:pt x="5784" y="1654"/>
                  <a:pt x="5784" y="1654"/>
                  <a:pt x="5784" y="1654"/>
                </a:cubicBezTo>
                <a:cubicBezTo>
                  <a:pt x="5787" y="1650"/>
                  <a:pt x="5787" y="1650"/>
                  <a:pt x="5787" y="1650"/>
                </a:cubicBezTo>
                <a:cubicBezTo>
                  <a:pt x="5794" y="1560"/>
                  <a:pt x="5794" y="1560"/>
                  <a:pt x="5794" y="1560"/>
                </a:cubicBezTo>
                <a:close/>
                <a:moveTo>
                  <a:pt x="5807" y="1440"/>
                </a:moveTo>
                <a:cubicBezTo>
                  <a:pt x="5807" y="1437"/>
                  <a:pt x="5807" y="1437"/>
                  <a:pt x="5807" y="1437"/>
                </a:cubicBezTo>
                <a:cubicBezTo>
                  <a:pt x="5803" y="1437"/>
                  <a:pt x="5803" y="1437"/>
                  <a:pt x="5803" y="1437"/>
                </a:cubicBezTo>
                <a:cubicBezTo>
                  <a:pt x="5671" y="1421"/>
                  <a:pt x="5671" y="1421"/>
                  <a:pt x="5671" y="1421"/>
                </a:cubicBezTo>
                <a:cubicBezTo>
                  <a:pt x="5667" y="1421"/>
                  <a:pt x="5667" y="1421"/>
                  <a:pt x="5667" y="1421"/>
                </a:cubicBezTo>
                <a:cubicBezTo>
                  <a:pt x="5667" y="1424"/>
                  <a:pt x="5667" y="1424"/>
                  <a:pt x="5667" y="1424"/>
                </a:cubicBezTo>
                <a:cubicBezTo>
                  <a:pt x="5661" y="1514"/>
                  <a:pt x="5661" y="1514"/>
                  <a:pt x="5661" y="1514"/>
                </a:cubicBezTo>
                <a:cubicBezTo>
                  <a:pt x="5661" y="1518"/>
                  <a:pt x="5661" y="1518"/>
                  <a:pt x="5661" y="1518"/>
                </a:cubicBezTo>
                <a:cubicBezTo>
                  <a:pt x="5664" y="1521"/>
                  <a:pt x="5664" y="1521"/>
                  <a:pt x="5664" y="1521"/>
                </a:cubicBezTo>
                <a:cubicBezTo>
                  <a:pt x="5794" y="1537"/>
                  <a:pt x="5794" y="1537"/>
                  <a:pt x="5794" y="1537"/>
                </a:cubicBezTo>
                <a:cubicBezTo>
                  <a:pt x="5797" y="1537"/>
                  <a:pt x="5797" y="1537"/>
                  <a:pt x="5797" y="1537"/>
                </a:cubicBezTo>
                <a:cubicBezTo>
                  <a:pt x="5797" y="1534"/>
                  <a:pt x="5797" y="1534"/>
                  <a:pt x="5797" y="1534"/>
                </a:cubicBezTo>
                <a:cubicBezTo>
                  <a:pt x="5807" y="1440"/>
                  <a:pt x="5807" y="1440"/>
                  <a:pt x="5807" y="1440"/>
                </a:cubicBezTo>
                <a:close/>
                <a:moveTo>
                  <a:pt x="5816" y="1320"/>
                </a:moveTo>
                <a:cubicBezTo>
                  <a:pt x="5816" y="1317"/>
                  <a:pt x="5816" y="1317"/>
                  <a:pt x="5816" y="1317"/>
                </a:cubicBezTo>
                <a:cubicBezTo>
                  <a:pt x="5813" y="1317"/>
                  <a:pt x="5813" y="1317"/>
                  <a:pt x="5813" y="1317"/>
                </a:cubicBezTo>
                <a:cubicBezTo>
                  <a:pt x="5684" y="1301"/>
                  <a:pt x="5684" y="1301"/>
                  <a:pt x="5684" y="1301"/>
                </a:cubicBezTo>
                <a:cubicBezTo>
                  <a:pt x="5680" y="1301"/>
                  <a:pt x="5680" y="1301"/>
                  <a:pt x="5680" y="1301"/>
                </a:cubicBezTo>
                <a:cubicBezTo>
                  <a:pt x="5680" y="1304"/>
                  <a:pt x="5680" y="1304"/>
                  <a:pt x="5680" y="1304"/>
                </a:cubicBezTo>
                <a:cubicBezTo>
                  <a:pt x="5671" y="1398"/>
                  <a:pt x="5671" y="1398"/>
                  <a:pt x="5671" y="1398"/>
                </a:cubicBezTo>
                <a:cubicBezTo>
                  <a:pt x="5671" y="1401"/>
                  <a:pt x="5671" y="1401"/>
                  <a:pt x="5671" y="1401"/>
                </a:cubicBezTo>
                <a:cubicBezTo>
                  <a:pt x="5674" y="1401"/>
                  <a:pt x="5674" y="1401"/>
                  <a:pt x="5674" y="1401"/>
                </a:cubicBezTo>
                <a:cubicBezTo>
                  <a:pt x="5803" y="1417"/>
                  <a:pt x="5803" y="1417"/>
                  <a:pt x="5803" y="1417"/>
                </a:cubicBezTo>
                <a:cubicBezTo>
                  <a:pt x="5807" y="1417"/>
                  <a:pt x="5807" y="1417"/>
                  <a:pt x="5807" y="1417"/>
                </a:cubicBezTo>
                <a:cubicBezTo>
                  <a:pt x="5807" y="1414"/>
                  <a:pt x="5807" y="1414"/>
                  <a:pt x="5807" y="1414"/>
                </a:cubicBezTo>
                <a:cubicBezTo>
                  <a:pt x="5816" y="1320"/>
                  <a:pt x="5816" y="1320"/>
                  <a:pt x="5816" y="1320"/>
                </a:cubicBezTo>
                <a:close/>
                <a:moveTo>
                  <a:pt x="5826" y="1204"/>
                </a:moveTo>
                <a:cubicBezTo>
                  <a:pt x="5829" y="1200"/>
                  <a:pt x="5829" y="1200"/>
                  <a:pt x="5829" y="1200"/>
                </a:cubicBezTo>
                <a:cubicBezTo>
                  <a:pt x="5826" y="1200"/>
                  <a:pt x="5826" y="1200"/>
                  <a:pt x="5826" y="1200"/>
                </a:cubicBezTo>
                <a:cubicBezTo>
                  <a:pt x="5693" y="1184"/>
                  <a:pt x="5693" y="1184"/>
                  <a:pt x="5693" y="1184"/>
                </a:cubicBezTo>
                <a:cubicBezTo>
                  <a:pt x="5690" y="1181"/>
                  <a:pt x="5690" y="1181"/>
                  <a:pt x="5690" y="1181"/>
                </a:cubicBezTo>
                <a:cubicBezTo>
                  <a:pt x="5690" y="1187"/>
                  <a:pt x="5690" y="1187"/>
                  <a:pt x="5690" y="1187"/>
                </a:cubicBezTo>
                <a:cubicBezTo>
                  <a:pt x="5680" y="1278"/>
                  <a:pt x="5680" y="1278"/>
                  <a:pt x="5680" y="1278"/>
                </a:cubicBezTo>
                <a:cubicBezTo>
                  <a:pt x="5680" y="1281"/>
                  <a:pt x="5680" y="1281"/>
                  <a:pt x="5680" y="1281"/>
                </a:cubicBezTo>
                <a:cubicBezTo>
                  <a:pt x="5684" y="1281"/>
                  <a:pt x="5684" y="1281"/>
                  <a:pt x="5684" y="1281"/>
                </a:cubicBezTo>
                <a:cubicBezTo>
                  <a:pt x="5816" y="1301"/>
                  <a:pt x="5816" y="1301"/>
                  <a:pt x="5816" y="1301"/>
                </a:cubicBezTo>
                <a:cubicBezTo>
                  <a:pt x="5820" y="1301"/>
                  <a:pt x="5820" y="1301"/>
                  <a:pt x="5820" y="1301"/>
                </a:cubicBezTo>
                <a:cubicBezTo>
                  <a:pt x="5820" y="1298"/>
                  <a:pt x="5820" y="1298"/>
                  <a:pt x="5820" y="1298"/>
                </a:cubicBezTo>
                <a:cubicBezTo>
                  <a:pt x="5826" y="1204"/>
                  <a:pt x="5826" y="1204"/>
                  <a:pt x="5826" y="1204"/>
                </a:cubicBezTo>
                <a:close/>
                <a:moveTo>
                  <a:pt x="5839" y="1084"/>
                </a:moveTo>
                <a:cubicBezTo>
                  <a:pt x="5839" y="1081"/>
                  <a:pt x="5839" y="1081"/>
                  <a:pt x="5839" y="1081"/>
                </a:cubicBezTo>
                <a:cubicBezTo>
                  <a:pt x="5836" y="1081"/>
                  <a:pt x="5836" y="1081"/>
                  <a:pt x="5836" y="1081"/>
                </a:cubicBezTo>
                <a:cubicBezTo>
                  <a:pt x="5706" y="1064"/>
                  <a:pt x="5706" y="1064"/>
                  <a:pt x="5706" y="1064"/>
                </a:cubicBezTo>
                <a:cubicBezTo>
                  <a:pt x="5703" y="1064"/>
                  <a:pt x="5703" y="1064"/>
                  <a:pt x="5703" y="1064"/>
                </a:cubicBezTo>
                <a:cubicBezTo>
                  <a:pt x="5700" y="1068"/>
                  <a:pt x="5700" y="1068"/>
                  <a:pt x="5700" y="1068"/>
                </a:cubicBezTo>
                <a:cubicBezTo>
                  <a:pt x="5693" y="1162"/>
                  <a:pt x="5693" y="1162"/>
                  <a:pt x="5693" y="1162"/>
                </a:cubicBezTo>
                <a:cubicBezTo>
                  <a:pt x="5693" y="1165"/>
                  <a:pt x="5693" y="1165"/>
                  <a:pt x="5693" y="1165"/>
                </a:cubicBezTo>
                <a:cubicBezTo>
                  <a:pt x="5697" y="1165"/>
                  <a:pt x="5697" y="1165"/>
                  <a:pt x="5697" y="1165"/>
                </a:cubicBezTo>
                <a:cubicBezTo>
                  <a:pt x="5826" y="1181"/>
                  <a:pt x="5826" y="1181"/>
                  <a:pt x="5826" y="1181"/>
                </a:cubicBezTo>
                <a:cubicBezTo>
                  <a:pt x="5829" y="1181"/>
                  <a:pt x="5829" y="1181"/>
                  <a:pt x="5829" y="1181"/>
                </a:cubicBezTo>
                <a:cubicBezTo>
                  <a:pt x="5829" y="1178"/>
                  <a:pt x="5829" y="1178"/>
                  <a:pt x="5829" y="1178"/>
                </a:cubicBezTo>
                <a:cubicBezTo>
                  <a:pt x="5839" y="1084"/>
                  <a:pt x="5839" y="1084"/>
                  <a:pt x="5839" y="1084"/>
                </a:cubicBezTo>
                <a:close/>
                <a:moveTo>
                  <a:pt x="5849" y="967"/>
                </a:moveTo>
                <a:cubicBezTo>
                  <a:pt x="5849" y="964"/>
                  <a:pt x="5849" y="964"/>
                  <a:pt x="5849" y="964"/>
                </a:cubicBezTo>
                <a:cubicBezTo>
                  <a:pt x="5845" y="964"/>
                  <a:pt x="5845" y="964"/>
                  <a:pt x="5845" y="964"/>
                </a:cubicBezTo>
                <a:cubicBezTo>
                  <a:pt x="5716" y="945"/>
                  <a:pt x="5716" y="945"/>
                  <a:pt x="5716" y="945"/>
                </a:cubicBezTo>
                <a:cubicBezTo>
                  <a:pt x="5713" y="945"/>
                  <a:pt x="5713" y="945"/>
                  <a:pt x="5713" y="945"/>
                </a:cubicBezTo>
                <a:cubicBezTo>
                  <a:pt x="5713" y="948"/>
                  <a:pt x="5713" y="948"/>
                  <a:pt x="5713" y="948"/>
                </a:cubicBezTo>
                <a:cubicBezTo>
                  <a:pt x="5703" y="1042"/>
                  <a:pt x="5703" y="1042"/>
                  <a:pt x="5703" y="1042"/>
                </a:cubicBezTo>
                <a:cubicBezTo>
                  <a:pt x="5703" y="1045"/>
                  <a:pt x="5703" y="1045"/>
                  <a:pt x="5703" y="1045"/>
                </a:cubicBezTo>
                <a:cubicBezTo>
                  <a:pt x="5706" y="1045"/>
                  <a:pt x="5706" y="1045"/>
                  <a:pt x="5706" y="1045"/>
                </a:cubicBezTo>
                <a:cubicBezTo>
                  <a:pt x="5836" y="1061"/>
                  <a:pt x="5836" y="1061"/>
                  <a:pt x="5836" y="1061"/>
                </a:cubicBezTo>
                <a:cubicBezTo>
                  <a:pt x="5839" y="1064"/>
                  <a:pt x="5839" y="1064"/>
                  <a:pt x="5839" y="1064"/>
                </a:cubicBezTo>
                <a:cubicBezTo>
                  <a:pt x="5842" y="1058"/>
                  <a:pt x="5842" y="1058"/>
                  <a:pt x="5842" y="1058"/>
                </a:cubicBezTo>
                <a:cubicBezTo>
                  <a:pt x="5849" y="967"/>
                  <a:pt x="5849" y="967"/>
                  <a:pt x="5849" y="967"/>
                </a:cubicBezTo>
                <a:close/>
                <a:moveTo>
                  <a:pt x="5862" y="848"/>
                </a:moveTo>
                <a:cubicBezTo>
                  <a:pt x="5862" y="844"/>
                  <a:pt x="5862" y="844"/>
                  <a:pt x="5862" y="844"/>
                </a:cubicBezTo>
                <a:cubicBezTo>
                  <a:pt x="5858" y="844"/>
                  <a:pt x="5858" y="844"/>
                  <a:pt x="5858" y="844"/>
                </a:cubicBezTo>
                <a:cubicBezTo>
                  <a:pt x="5726" y="828"/>
                  <a:pt x="5726" y="828"/>
                  <a:pt x="5726" y="828"/>
                </a:cubicBezTo>
                <a:cubicBezTo>
                  <a:pt x="5723" y="828"/>
                  <a:pt x="5723" y="828"/>
                  <a:pt x="5723" y="828"/>
                </a:cubicBezTo>
                <a:cubicBezTo>
                  <a:pt x="5723" y="831"/>
                  <a:pt x="5723" y="831"/>
                  <a:pt x="5723" y="831"/>
                </a:cubicBezTo>
                <a:cubicBezTo>
                  <a:pt x="5716" y="925"/>
                  <a:pt x="5716" y="925"/>
                  <a:pt x="5716" y="925"/>
                </a:cubicBezTo>
                <a:cubicBezTo>
                  <a:pt x="5713" y="929"/>
                  <a:pt x="5713" y="929"/>
                  <a:pt x="5713" y="929"/>
                </a:cubicBezTo>
                <a:cubicBezTo>
                  <a:pt x="5716" y="929"/>
                  <a:pt x="5716" y="929"/>
                  <a:pt x="5716" y="929"/>
                </a:cubicBezTo>
                <a:cubicBezTo>
                  <a:pt x="5849" y="945"/>
                  <a:pt x="5849" y="945"/>
                  <a:pt x="5849" y="945"/>
                </a:cubicBezTo>
                <a:cubicBezTo>
                  <a:pt x="5852" y="945"/>
                  <a:pt x="5852" y="945"/>
                  <a:pt x="5852" y="945"/>
                </a:cubicBezTo>
                <a:cubicBezTo>
                  <a:pt x="5852" y="941"/>
                  <a:pt x="5852" y="941"/>
                  <a:pt x="5852" y="941"/>
                </a:cubicBezTo>
                <a:cubicBezTo>
                  <a:pt x="5862" y="848"/>
                  <a:pt x="5862" y="848"/>
                  <a:pt x="5862" y="848"/>
                </a:cubicBezTo>
                <a:close/>
                <a:moveTo>
                  <a:pt x="4159" y="2550"/>
                </a:moveTo>
                <a:cubicBezTo>
                  <a:pt x="4159" y="2547"/>
                  <a:pt x="4159" y="2547"/>
                  <a:pt x="4159" y="2547"/>
                </a:cubicBezTo>
                <a:cubicBezTo>
                  <a:pt x="4156" y="2547"/>
                  <a:pt x="4156" y="2547"/>
                  <a:pt x="4156" y="2547"/>
                </a:cubicBezTo>
                <a:cubicBezTo>
                  <a:pt x="4069" y="2534"/>
                  <a:pt x="4069" y="2534"/>
                  <a:pt x="4069" y="2534"/>
                </a:cubicBezTo>
                <a:cubicBezTo>
                  <a:pt x="4065" y="2534"/>
                  <a:pt x="4065" y="2534"/>
                  <a:pt x="4065" y="2534"/>
                </a:cubicBezTo>
                <a:cubicBezTo>
                  <a:pt x="4065" y="2537"/>
                  <a:pt x="4065" y="2537"/>
                  <a:pt x="4065" y="2537"/>
                </a:cubicBezTo>
                <a:cubicBezTo>
                  <a:pt x="4056" y="2631"/>
                  <a:pt x="4056" y="2631"/>
                  <a:pt x="4056" y="2631"/>
                </a:cubicBezTo>
                <a:cubicBezTo>
                  <a:pt x="4056" y="2634"/>
                  <a:pt x="4056" y="2634"/>
                  <a:pt x="4056" y="2634"/>
                </a:cubicBezTo>
                <a:cubicBezTo>
                  <a:pt x="4059" y="2634"/>
                  <a:pt x="4059" y="2634"/>
                  <a:pt x="4059" y="2634"/>
                </a:cubicBezTo>
                <a:cubicBezTo>
                  <a:pt x="4146" y="2644"/>
                  <a:pt x="4146" y="2644"/>
                  <a:pt x="4146" y="2644"/>
                </a:cubicBezTo>
                <a:cubicBezTo>
                  <a:pt x="4149" y="2644"/>
                  <a:pt x="4149" y="2644"/>
                  <a:pt x="4149" y="2644"/>
                </a:cubicBezTo>
                <a:cubicBezTo>
                  <a:pt x="4149" y="2641"/>
                  <a:pt x="4149" y="2641"/>
                  <a:pt x="4149" y="2641"/>
                </a:cubicBezTo>
                <a:cubicBezTo>
                  <a:pt x="4159" y="2550"/>
                  <a:pt x="4159" y="2550"/>
                  <a:pt x="4159" y="2550"/>
                </a:cubicBezTo>
                <a:close/>
                <a:moveTo>
                  <a:pt x="4169" y="2430"/>
                </a:moveTo>
                <a:cubicBezTo>
                  <a:pt x="4169" y="2427"/>
                  <a:pt x="4169" y="2427"/>
                  <a:pt x="4169" y="2427"/>
                </a:cubicBezTo>
                <a:cubicBezTo>
                  <a:pt x="4166" y="2427"/>
                  <a:pt x="4166" y="2427"/>
                  <a:pt x="4166" y="2427"/>
                </a:cubicBezTo>
                <a:cubicBezTo>
                  <a:pt x="4081" y="2417"/>
                  <a:pt x="4081" y="2417"/>
                  <a:pt x="4081" y="2417"/>
                </a:cubicBezTo>
                <a:cubicBezTo>
                  <a:pt x="4078" y="2414"/>
                  <a:pt x="4078" y="2414"/>
                  <a:pt x="4078" y="2414"/>
                </a:cubicBezTo>
                <a:cubicBezTo>
                  <a:pt x="4075" y="2417"/>
                  <a:pt x="4075" y="2417"/>
                  <a:pt x="4075" y="2417"/>
                </a:cubicBezTo>
                <a:cubicBezTo>
                  <a:pt x="4069" y="2511"/>
                  <a:pt x="4069" y="2511"/>
                  <a:pt x="4069" y="2511"/>
                </a:cubicBezTo>
                <a:cubicBezTo>
                  <a:pt x="4069" y="2515"/>
                  <a:pt x="4069" y="2515"/>
                  <a:pt x="4069" y="2515"/>
                </a:cubicBezTo>
                <a:cubicBezTo>
                  <a:pt x="4072" y="2515"/>
                  <a:pt x="4072" y="2515"/>
                  <a:pt x="4072" y="2515"/>
                </a:cubicBezTo>
                <a:cubicBezTo>
                  <a:pt x="4156" y="2527"/>
                  <a:pt x="4156" y="2527"/>
                  <a:pt x="4156" y="2527"/>
                </a:cubicBezTo>
                <a:cubicBezTo>
                  <a:pt x="4159" y="2527"/>
                  <a:pt x="4159" y="2527"/>
                  <a:pt x="4159" y="2527"/>
                </a:cubicBezTo>
                <a:cubicBezTo>
                  <a:pt x="4159" y="2524"/>
                  <a:pt x="4159" y="2524"/>
                  <a:pt x="4159" y="2524"/>
                </a:cubicBezTo>
                <a:cubicBezTo>
                  <a:pt x="4169" y="2430"/>
                  <a:pt x="4169" y="2430"/>
                  <a:pt x="4169" y="2430"/>
                </a:cubicBezTo>
                <a:close/>
                <a:moveTo>
                  <a:pt x="4179" y="2311"/>
                </a:moveTo>
                <a:cubicBezTo>
                  <a:pt x="4182" y="2307"/>
                  <a:pt x="4182" y="2307"/>
                  <a:pt x="4182" y="2307"/>
                </a:cubicBezTo>
                <a:cubicBezTo>
                  <a:pt x="4179" y="2307"/>
                  <a:pt x="4179" y="2307"/>
                  <a:pt x="4179" y="2307"/>
                </a:cubicBezTo>
                <a:cubicBezTo>
                  <a:pt x="4091" y="2298"/>
                  <a:pt x="4091" y="2298"/>
                  <a:pt x="4091" y="2298"/>
                </a:cubicBezTo>
                <a:cubicBezTo>
                  <a:pt x="4088" y="2298"/>
                  <a:pt x="4088" y="2298"/>
                  <a:pt x="4088" y="2298"/>
                </a:cubicBezTo>
                <a:cubicBezTo>
                  <a:pt x="4088" y="2301"/>
                  <a:pt x="4088" y="2301"/>
                  <a:pt x="4088" y="2301"/>
                </a:cubicBezTo>
                <a:cubicBezTo>
                  <a:pt x="4078" y="2395"/>
                  <a:pt x="4078" y="2395"/>
                  <a:pt x="4078" y="2395"/>
                </a:cubicBezTo>
                <a:cubicBezTo>
                  <a:pt x="4078" y="2398"/>
                  <a:pt x="4078" y="2398"/>
                  <a:pt x="4078" y="2398"/>
                </a:cubicBezTo>
                <a:cubicBezTo>
                  <a:pt x="4081" y="2398"/>
                  <a:pt x="4081" y="2398"/>
                  <a:pt x="4081" y="2398"/>
                </a:cubicBezTo>
                <a:cubicBezTo>
                  <a:pt x="4169" y="2408"/>
                  <a:pt x="4169" y="2408"/>
                  <a:pt x="4169" y="2408"/>
                </a:cubicBezTo>
                <a:cubicBezTo>
                  <a:pt x="4172" y="2408"/>
                  <a:pt x="4172" y="2408"/>
                  <a:pt x="4172" y="2408"/>
                </a:cubicBezTo>
                <a:cubicBezTo>
                  <a:pt x="4172" y="2404"/>
                  <a:pt x="4172" y="2404"/>
                  <a:pt x="4172" y="2404"/>
                </a:cubicBezTo>
                <a:cubicBezTo>
                  <a:pt x="4179" y="2311"/>
                  <a:pt x="4179" y="2311"/>
                  <a:pt x="4179" y="2311"/>
                </a:cubicBezTo>
                <a:close/>
                <a:moveTo>
                  <a:pt x="4192" y="2194"/>
                </a:moveTo>
                <a:cubicBezTo>
                  <a:pt x="4192" y="2191"/>
                  <a:pt x="4192" y="2191"/>
                  <a:pt x="4192" y="2191"/>
                </a:cubicBezTo>
                <a:cubicBezTo>
                  <a:pt x="4188" y="2191"/>
                  <a:pt x="4188" y="2191"/>
                  <a:pt x="4188" y="2191"/>
                </a:cubicBezTo>
                <a:cubicBezTo>
                  <a:pt x="4101" y="2178"/>
                  <a:pt x="4101" y="2178"/>
                  <a:pt x="4101" y="2178"/>
                </a:cubicBezTo>
                <a:cubicBezTo>
                  <a:pt x="4098" y="2178"/>
                  <a:pt x="4098" y="2178"/>
                  <a:pt x="4098" y="2178"/>
                </a:cubicBezTo>
                <a:cubicBezTo>
                  <a:pt x="4098" y="2181"/>
                  <a:pt x="4098" y="2181"/>
                  <a:pt x="4098" y="2181"/>
                </a:cubicBezTo>
                <a:cubicBezTo>
                  <a:pt x="4091" y="2275"/>
                  <a:pt x="4091" y="2275"/>
                  <a:pt x="4091" y="2275"/>
                </a:cubicBezTo>
                <a:cubicBezTo>
                  <a:pt x="4088" y="2278"/>
                  <a:pt x="4088" y="2278"/>
                  <a:pt x="4088" y="2278"/>
                </a:cubicBezTo>
                <a:cubicBezTo>
                  <a:pt x="4091" y="2278"/>
                  <a:pt x="4091" y="2278"/>
                  <a:pt x="4091" y="2278"/>
                </a:cubicBezTo>
                <a:cubicBezTo>
                  <a:pt x="4179" y="2291"/>
                  <a:pt x="4179" y="2291"/>
                  <a:pt x="4179" y="2291"/>
                </a:cubicBezTo>
                <a:cubicBezTo>
                  <a:pt x="4182" y="2291"/>
                  <a:pt x="4182" y="2291"/>
                  <a:pt x="4182" y="2291"/>
                </a:cubicBezTo>
                <a:cubicBezTo>
                  <a:pt x="4182" y="2288"/>
                  <a:pt x="4182" y="2288"/>
                  <a:pt x="4182" y="2288"/>
                </a:cubicBezTo>
                <a:cubicBezTo>
                  <a:pt x="4192" y="2194"/>
                  <a:pt x="4192" y="2194"/>
                  <a:pt x="4192" y="2194"/>
                </a:cubicBezTo>
                <a:close/>
                <a:moveTo>
                  <a:pt x="4201" y="2074"/>
                </a:moveTo>
                <a:cubicBezTo>
                  <a:pt x="4201" y="2071"/>
                  <a:pt x="4201" y="2071"/>
                  <a:pt x="4201" y="2071"/>
                </a:cubicBezTo>
                <a:cubicBezTo>
                  <a:pt x="4198" y="2071"/>
                  <a:pt x="4198" y="2071"/>
                  <a:pt x="4198" y="2071"/>
                </a:cubicBezTo>
                <a:cubicBezTo>
                  <a:pt x="4114" y="2061"/>
                  <a:pt x="4114" y="2061"/>
                  <a:pt x="4114" y="2061"/>
                </a:cubicBezTo>
                <a:cubicBezTo>
                  <a:pt x="4111" y="2061"/>
                  <a:pt x="4111" y="2061"/>
                  <a:pt x="4111" y="2061"/>
                </a:cubicBezTo>
                <a:cubicBezTo>
                  <a:pt x="4111" y="2065"/>
                  <a:pt x="4111" y="2065"/>
                  <a:pt x="4111" y="2065"/>
                </a:cubicBezTo>
                <a:cubicBezTo>
                  <a:pt x="4101" y="2158"/>
                  <a:pt x="4101" y="2158"/>
                  <a:pt x="4101" y="2158"/>
                </a:cubicBezTo>
                <a:cubicBezTo>
                  <a:pt x="4101" y="2162"/>
                  <a:pt x="4101" y="2162"/>
                  <a:pt x="4101" y="2162"/>
                </a:cubicBezTo>
                <a:cubicBezTo>
                  <a:pt x="4104" y="2162"/>
                  <a:pt x="4104" y="2162"/>
                  <a:pt x="4104" y="2162"/>
                </a:cubicBezTo>
                <a:cubicBezTo>
                  <a:pt x="4188" y="2171"/>
                  <a:pt x="4188" y="2171"/>
                  <a:pt x="4188" y="2171"/>
                </a:cubicBezTo>
                <a:cubicBezTo>
                  <a:pt x="4195" y="2171"/>
                  <a:pt x="4195" y="2171"/>
                  <a:pt x="4195" y="2171"/>
                </a:cubicBezTo>
                <a:cubicBezTo>
                  <a:pt x="4195" y="2168"/>
                  <a:pt x="4195" y="2168"/>
                  <a:pt x="4195" y="2168"/>
                </a:cubicBezTo>
                <a:cubicBezTo>
                  <a:pt x="4201" y="2074"/>
                  <a:pt x="4201" y="2074"/>
                  <a:pt x="4201" y="2074"/>
                </a:cubicBezTo>
                <a:close/>
                <a:moveTo>
                  <a:pt x="4214" y="1958"/>
                </a:moveTo>
                <a:cubicBezTo>
                  <a:pt x="4214" y="1955"/>
                  <a:pt x="4214" y="1955"/>
                  <a:pt x="4214" y="1955"/>
                </a:cubicBezTo>
                <a:cubicBezTo>
                  <a:pt x="4211" y="1955"/>
                  <a:pt x="4211" y="1955"/>
                  <a:pt x="4211" y="1955"/>
                </a:cubicBezTo>
                <a:cubicBezTo>
                  <a:pt x="4124" y="1942"/>
                  <a:pt x="4124" y="1942"/>
                  <a:pt x="4124" y="1942"/>
                </a:cubicBezTo>
                <a:cubicBezTo>
                  <a:pt x="4120" y="1942"/>
                  <a:pt x="4120" y="1942"/>
                  <a:pt x="4120" y="1942"/>
                </a:cubicBezTo>
                <a:cubicBezTo>
                  <a:pt x="4120" y="1945"/>
                  <a:pt x="4120" y="1945"/>
                  <a:pt x="4120" y="1945"/>
                </a:cubicBezTo>
                <a:cubicBezTo>
                  <a:pt x="4111" y="2039"/>
                  <a:pt x="4111" y="2039"/>
                  <a:pt x="4111" y="2039"/>
                </a:cubicBezTo>
                <a:cubicBezTo>
                  <a:pt x="4111" y="2042"/>
                  <a:pt x="4111" y="2042"/>
                  <a:pt x="4111" y="2042"/>
                </a:cubicBezTo>
                <a:cubicBezTo>
                  <a:pt x="4114" y="2042"/>
                  <a:pt x="4114" y="2042"/>
                  <a:pt x="4114" y="2042"/>
                </a:cubicBezTo>
                <a:cubicBezTo>
                  <a:pt x="4201" y="2052"/>
                  <a:pt x="4201" y="2052"/>
                  <a:pt x="4201" y="2052"/>
                </a:cubicBezTo>
                <a:cubicBezTo>
                  <a:pt x="4204" y="2055"/>
                  <a:pt x="4204" y="2055"/>
                  <a:pt x="4204" y="2055"/>
                </a:cubicBezTo>
                <a:cubicBezTo>
                  <a:pt x="4204" y="2052"/>
                  <a:pt x="4204" y="2052"/>
                  <a:pt x="4204" y="2052"/>
                </a:cubicBezTo>
                <a:cubicBezTo>
                  <a:pt x="4214" y="1958"/>
                  <a:pt x="4214" y="1958"/>
                  <a:pt x="4214" y="1958"/>
                </a:cubicBezTo>
                <a:close/>
                <a:moveTo>
                  <a:pt x="4224" y="1838"/>
                </a:moveTo>
                <a:cubicBezTo>
                  <a:pt x="4224" y="1835"/>
                  <a:pt x="4224" y="1835"/>
                  <a:pt x="4224" y="1835"/>
                </a:cubicBezTo>
                <a:cubicBezTo>
                  <a:pt x="4221" y="1835"/>
                  <a:pt x="4221" y="1835"/>
                  <a:pt x="4221" y="1835"/>
                </a:cubicBezTo>
                <a:cubicBezTo>
                  <a:pt x="4137" y="1825"/>
                  <a:pt x="4137" y="1825"/>
                  <a:pt x="4137" y="1825"/>
                </a:cubicBezTo>
                <a:cubicBezTo>
                  <a:pt x="4133" y="1825"/>
                  <a:pt x="4133" y="1825"/>
                  <a:pt x="4133" y="1825"/>
                </a:cubicBezTo>
                <a:cubicBezTo>
                  <a:pt x="4130" y="1828"/>
                  <a:pt x="4130" y="1828"/>
                  <a:pt x="4130" y="1828"/>
                </a:cubicBezTo>
                <a:cubicBezTo>
                  <a:pt x="4124" y="1919"/>
                  <a:pt x="4124" y="1919"/>
                  <a:pt x="4124" y="1919"/>
                </a:cubicBezTo>
                <a:cubicBezTo>
                  <a:pt x="4124" y="1922"/>
                  <a:pt x="4124" y="1922"/>
                  <a:pt x="4124" y="1922"/>
                </a:cubicBezTo>
                <a:cubicBezTo>
                  <a:pt x="4127" y="1922"/>
                  <a:pt x="4127" y="1922"/>
                  <a:pt x="4127" y="1922"/>
                </a:cubicBezTo>
                <a:cubicBezTo>
                  <a:pt x="4211" y="1935"/>
                  <a:pt x="4211" y="1935"/>
                  <a:pt x="4211" y="1935"/>
                </a:cubicBezTo>
                <a:cubicBezTo>
                  <a:pt x="4214" y="1935"/>
                  <a:pt x="4214" y="1935"/>
                  <a:pt x="4214" y="1935"/>
                </a:cubicBezTo>
                <a:cubicBezTo>
                  <a:pt x="4214" y="1932"/>
                  <a:pt x="4214" y="1932"/>
                  <a:pt x="4214" y="1932"/>
                </a:cubicBezTo>
                <a:cubicBezTo>
                  <a:pt x="4224" y="1838"/>
                  <a:pt x="4224" y="1838"/>
                  <a:pt x="4224" y="1838"/>
                </a:cubicBezTo>
                <a:close/>
                <a:moveTo>
                  <a:pt x="4234" y="1722"/>
                </a:moveTo>
                <a:cubicBezTo>
                  <a:pt x="4237" y="1718"/>
                  <a:pt x="4237" y="1718"/>
                  <a:pt x="4237" y="1718"/>
                </a:cubicBezTo>
                <a:cubicBezTo>
                  <a:pt x="4234" y="1715"/>
                  <a:pt x="4234" y="1715"/>
                  <a:pt x="4234" y="1715"/>
                </a:cubicBezTo>
                <a:cubicBezTo>
                  <a:pt x="4146" y="1705"/>
                  <a:pt x="4146" y="1705"/>
                  <a:pt x="4146" y="1705"/>
                </a:cubicBezTo>
                <a:cubicBezTo>
                  <a:pt x="4143" y="1705"/>
                  <a:pt x="4143" y="1705"/>
                  <a:pt x="4143" y="1705"/>
                </a:cubicBezTo>
                <a:cubicBezTo>
                  <a:pt x="4143" y="1709"/>
                  <a:pt x="4143" y="1709"/>
                  <a:pt x="4143" y="1709"/>
                </a:cubicBezTo>
                <a:cubicBezTo>
                  <a:pt x="4133" y="1802"/>
                  <a:pt x="4133" y="1802"/>
                  <a:pt x="4133" y="1802"/>
                </a:cubicBezTo>
                <a:cubicBezTo>
                  <a:pt x="4133" y="1806"/>
                  <a:pt x="4133" y="1806"/>
                  <a:pt x="4133" y="1806"/>
                </a:cubicBezTo>
                <a:cubicBezTo>
                  <a:pt x="4137" y="1806"/>
                  <a:pt x="4137" y="1806"/>
                  <a:pt x="4137" y="1806"/>
                </a:cubicBezTo>
                <a:cubicBezTo>
                  <a:pt x="4224" y="1815"/>
                  <a:pt x="4224" y="1815"/>
                  <a:pt x="4224" y="1815"/>
                </a:cubicBezTo>
                <a:cubicBezTo>
                  <a:pt x="4227" y="1815"/>
                  <a:pt x="4227" y="1815"/>
                  <a:pt x="4227" y="1815"/>
                </a:cubicBezTo>
                <a:cubicBezTo>
                  <a:pt x="4227" y="1812"/>
                  <a:pt x="4227" y="1812"/>
                  <a:pt x="4227" y="1812"/>
                </a:cubicBezTo>
                <a:cubicBezTo>
                  <a:pt x="4234" y="1722"/>
                  <a:pt x="4234" y="1722"/>
                  <a:pt x="4234" y="1722"/>
                </a:cubicBezTo>
                <a:close/>
                <a:moveTo>
                  <a:pt x="4247" y="1602"/>
                </a:moveTo>
                <a:cubicBezTo>
                  <a:pt x="4247" y="1599"/>
                  <a:pt x="4247" y="1599"/>
                  <a:pt x="4247" y="1599"/>
                </a:cubicBezTo>
                <a:cubicBezTo>
                  <a:pt x="4243" y="1599"/>
                  <a:pt x="4243" y="1599"/>
                  <a:pt x="4243" y="1599"/>
                </a:cubicBezTo>
                <a:cubicBezTo>
                  <a:pt x="4156" y="1589"/>
                  <a:pt x="4156" y="1589"/>
                  <a:pt x="4156" y="1589"/>
                </a:cubicBezTo>
                <a:cubicBezTo>
                  <a:pt x="4153" y="1586"/>
                  <a:pt x="4153" y="1586"/>
                  <a:pt x="4153" y="1586"/>
                </a:cubicBezTo>
                <a:cubicBezTo>
                  <a:pt x="4153" y="1589"/>
                  <a:pt x="4153" y="1589"/>
                  <a:pt x="4153" y="1589"/>
                </a:cubicBezTo>
                <a:cubicBezTo>
                  <a:pt x="4143" y="1683"/>
                  <a:pt x="4143" y="1683"/>
                  <a:pt x="4143" y="1683"/>
                </a:cubicBezTo>
                <a:cubicBezTo>
                  <a:pt x="4143" y="1686"/>
                  <a:pt x="4143" y="1686"/>
                  <a:pt x="4143" y="1686"/>
                </a:cubicBezTo>
                <a:cubicBezTo>
                  <a:pt x="4146" y="1686"/>
                  <a:pt x="4146" y="1686"/>
                  <a:pt x="4146" y="1686"/>
                </a:cubicBezTo>
                <a:cubicBezTo>
                  <a:pt x="4234" y="1699"/>
                  <a:pt x="4234" y="1699"/>
                  <a:pt x="4234" y="1699"/>
                </a:cubicBezTo>
                <a:cubicBezTo>
                  <a:pt x="4237" y="1699"/>
                  <a:pt x="4237" y="1699"/>
                  <a:pt x="4237" y="1699"/>
                </a:cubicBezTo>
                <a:cubicBezTo>
                  <a:pt x="4237" y="1696"/>
                  <a:pt x="4237" y="1696"/>
                  <a:pt x="4237" y="1696"/>
                </a:cubicBezTo>
                <a:cubicBezTo>
                  <a:pt x="4247" y="1602"/>
                  <a:pt x="4247" y="1602"/>
                  <a:pt x="4247" y="1602"/>
                </a:cubicBezTo>
                <a:close/>
                <a:moveTo>
                  <a:pt x="4256" y="1482"/>
                </a:moveTo>
                <a:cubicBezTo>
                  <a:pt x="4256" y="1479"/>
                  <a:pt x="4256" y="1479"/>
                  <a:pt x="4256" y="1479"/>
                </a:cubicBezTo>
                <a:cubicBezTo>
                  <a:pt x="4253" y="1479"/>
                  <a:pt x="4253" y="1479"/>
                  <a:pt x="4253" y="1479"/>
                </a:cubicBezTo>
                <a:cubicBezTo>
                  <a:pt x="4169" y="1469"/>
                  <a:pt x="4169" y="1469"/>
                  <a:pt x="4169" y="1469"/>
                </a:cubicBezTo>
                <a:cubicBezTo>
                  <a:pt x="4166" y="1469"/>
                  <a:pt x="4166" y="1469"/>
                  <a:pt x="4166" y="1469"/>
                </a:cubicBezTo>
                <a:cubicBezTo>
                  <a:pt x="4166" y="1472"/>
                  <a:pt x="4166" y="1472"/>
                  <a:pt x="4166" y="1472"/>
                </a:cubicBezTo>
                <a:cubicBezTo>
                  <a:pt x="4156" y="1566"/>
                  <a:pt x="4156" y="1566"/>
                  <a:pt x="4156" y="1566"/>
                </a:cubicBezTo>
                <a:cubicBezTo>
                  <a:pt x="4156" y="1569"/>
                  <a:pt x="4156" y="1569"/>
                  <a:pt x="4156" y="1569"/>
                </a:cubicBezTo>
                <a:cubicBezTo>
                  <a:pt x="4159" y="1569"/>
                  <a:pt x="4159" y="1569"/>
                  <a:pt x="4159" y="1569"/>
                </a:cubicBezTo>
                <a:cubicBezTo>
                  <a:pt x="4243" y="1579"/>
                  <a:pt x="4243" y="1579"/>
                  <a:pt x="4243" y="1579"/>
                </a:cubicBezTo>
                <a:cubicBezTo>
                  <a:pt x="4247" y="1579"/>
                  <a:pt x="4247" y="1579"/>
                  <a:pt x="4247" y="1579"/>
                </a:cubicBezTo>
                <a:cubicBezTo>
                  <a:pt x="4250" y="1576"/>
                  <a:pt x="4250" y="1576"/>
                  <a:pt x="4250" y="1576"/>
                </a:cubicBezTo>
                <a:cubicBezTo>
                  <a:pt x="4256" y="1482"/>
                  <a:pt x="4256" y="1482"/>
                  <a:pt x="4256" y="1482"/>
                </a:cubicBezTo>
                <a:close/>
                <a:moveTo>
                  <a:pt x="4269" y="1366"/>
                </a:moveTo>
                <a:cubicBezTo>
                  <a:pt x="4269" y="1362"/>
                  <a:pt x="4269" y="1362"/>
                  <a:pt x="4269" y="1362"/>
                </a:cubicBezTo>
                <a:cubicBezTo>
                  <a:pt x="4266" y="1362"/>
                  <a:pt x="4266" y="1362"/>
                  <a:pt x="4266" y="1362"/>
                </a:cubicBezTo>
                <a:cubicBezTo>
                  <a:pt x="4179" y="1349"/>
                  <a:pt x="4179" y="1349"/>
                  <a:pt x="4179" y="1349"/>
                </a:cubicBezTo>
                <a:cubicBezTo>
                  <a:pt x="4175" y="1349"/>
                  <a:pt x="4175" y="1349"/>
                  <a:pt x="4175" y="1349"/>
                </a:cubicBezTo>
                <a:cubicBezTo>
                  <a:pt x="4175" y="1353"/>
                  <a:pt x="4175" y="1353"/>
                  <a:pt x="4175" y="1353"/>
                </a:cubicBezTo>
                <a:cubicBezTo>
                  <a:pt x="4166" y="1446"/>
                  <a:pt x="4166" y="1446"/>
                  <a:pt x="4166" y="1446"/>
                </a:cubicBezTo>
                <a:cubicBezTo>
                  <a:pt x="4166" y="1450"/>
                  <a:pt x="4166" y="1450"/>
                  <a:pt x="4166" y="1450"/>
                </a:cubicBezTo>
                <a:cubicBezTo>
                  <a:pt x="4169" y="1450"/>
                  <a:pt x="4169" y="1450"/>
                  <a:pt x="4169" y="1450"/>
                </a:cubicBezTo>
                <a:cubicBezTo>
                  <a:pt x="4256" y="1459"/>
                  <a:pt x="4256" y="1459"/>
                  <a:pt x="4256" y="1459"/>
                </a:cubicBezTo>
                <a:cubicBezTo>
                  <a:pt x="4260" y="1463"/>
                  <a:pt x="4260" y="1463"/>
                  <a:pt x="4260" y="1463"/>
                </a:cubicBezTo>
                <a:cubicBezTo>
                  <a:pt x="4260" y="1459"/>
                  <a:pt x="4260" y="1459"/>
                  <a:pt x="4260" y="1459"/>
                </a:cubicBezTo>
                <a:cubicBezTo>
                  <a:pt x="4269" y="1366"/>
                  <a:pt x="4269" y="1366"/>
                  <a:pt x="4269" y="1366"/>
                </a:cubicBezTo>
                <a:close/>
                <a:moveTo>
                  <a:pt x="4279" y="1246"/>
                </a:moveTo>
                <a:cubicBezTo>
                  <a:pt x="4279" y="1242"/>
                  <a:pt x="4279" y="1242"/>
                  <a:pt x="4279" y="1242"/>
                </a:cubicBezTo>
                <a:cubicBezTo>
                  <a:pt x="4276" y="1242"/>
                  <a:pt x="4276" y="1242"/>
                  <a:pt x="4276" y="1242"/>
                </a:cubicBezTo>
                <a:cubicBezTo>
                  <a:pt x="4188" y="1233"/>
                  <a:pt x="4188" y="1233"/>
                  <a:pt x="4188" y="1233"/>
                </a:cubicBezTo>
                <a:cubicBezTo>
                  <a:pt x="4185" y="1233"/>
                  <a:pt x="4185" y="1233"/>
                  <a:pt x="4185" y="1233"/>
                </a:cubicBezTo>
                <a:cubicBezTo>
                  <a:pt x="4185" y="1236"/>
                  <a:pt x="4185" y="1236"/>
                  <a:pt x="4185" y="1236"/>
                </a:cubicBezTo>
                <a:cubicBezTo>
                  <a:pt x="4179" y="1327"/>
                  <a:pt x="4179" y="1327"/>
                  <a:pt x="4179" y="1327"/>
                </a:cubicBezTo>
                <a:cubicBezTo>
                  <a:pt x="4179" y="1330"/>
                  <a:pt x="4179" y="1330"/>
                  <a:pt x="4179" y="1330"/>
                </a:cubicBezTo>
                <a:cubicBezTo>
                  <a:pt x="4182" y="1333"/>
                  <a:pt x="4182" y="1333"/>
                  <a:pt x="4182" y="1333"/>
                </a:cubicBezTo>
                <a:cubicBezTo>
                  <a:pt x="4266" y="1343"/>
                  <a:pt x="4266" y="1343"/>
                  <a:pt x="4266" y="1343"/>
                </a:cubicBezTo>
                <a:cubicBezTo>
                  <a:pt x="4269" y="1343"/>
                  <a:pt x="4269" y="1343"/>
                  <a:pt x="4269" y="1343"/>
                </a:cubicBezTo>
                <a:cubicBezTo>
                  <a:pt x="4269" y="1340"/>
                  <a:pt x="4269" y="1340"/>
                  <a:pt x="4269" y="1340"/>
                </a:cubicBezTo>
                <a:cubicBezTo>
                  <a:pt x="4279" y="1246"/>
                  <a:pt x="4279" y="1246"/>
                  <a:pt x="4279" y="1246"/>
                </a:cubicBezTo>
                <a:close/>
                <a:moveTo>
                  <a:pt x="4289" y="1129"/>
                </a:moveTo>
                <a:cubicBezTo>
                  <a:pt x="4289" y="1126"/>
                  <a:pt x="4289" y="1126"/>
                  <a:pt x="4289" y="1126"/>
                </a:cubicBezTo>
                <a:cubicBezTo>
                  <a:pt x="4285" y="1126"/>
                  <a:pt x="4285" y="1126"/>
                  <a:pt x="4285" y="1126"/>
                </a:cubicBezTo>
                <a:cubicBezTo>
                  <a:pt x="4201" y="1113"/>
                  <a:pt x="4201" y="1113"/>
                  <a:pt x="4201" y="1113"/>
                </a:cubicBezTo>
                <a:cubicBezTo>
                  <a:pt x="4198" y="1113"/>
                  <a:pt x="4198" y="1113"/>
                  <a:pt x="4198" y="1113"/>
                </a:cubicBezTo>
                <a:cubicBezTo>
                  <a:pt x="4198" y="1116"/>
                  <a:pt x="4198" y="1116"/>
                  <a:pt x="4198" y="1116"/>
                </a:cubicBezTo>
                <a:cubicBezTo>
                  <a:pt x="4188" y="1210"/>
                  <a:pt x="4188" y="1210"/>
                  <a:pt x="4188" y="1210"/>
                </a:cubicBezTo>
                <a:cubicBezTo>
                  <a:pt x="4188" y="1213"/>
                  <a:pt x="4188" y="1213"/>
                  <a:pt x="4188" y="1213"/>
                </a:cubicBezTo>
                <a:cubicBezTo>
                  <a:pt x="4192" y="1213"/>
                  <a:pt x="4192" y="1213"/>
                  <a:pt x="4192" y="1213"/>
                </a:cubicBezTo>
                <a:cubicBezTo>
                  <a:pt x="4279" y="1223"/>
                  <a:pt x="4279" y="1223"/>
                  <a:pt x="4279" y="1223"/>
                </a:cubicBezTo>
                <a:cubicBezTo>
                  <a:pt x="4282" y="1223"/>
                  <a:pt x="4282" y="1223"/>
                  <a:pt x="4282" y="1223"/>
                </a:cubicBezTo>
                <a:cubicBezTo>
                  <a:pt x="4282" y="1220"/>
                  <a:pt x="4282" y="1220"/>
                  <a:pt x="4282" y="1220"/>
                </a:cubicBezTo>
                <a:cubicBezTo>
                  <a:pt x="4289" y="1129"/>
                  <a:pt x="4289" y="1129"/>
                  <a:pt x="4289" y="1129"/>
                </a:cubicBezTo>
                <a:close/>
                <a:moveTo>
                  <a:pt x="4302" y="1009"/>
                </a:moveTo>
                <a:cubicBezTo>
                  <a:pt x="4302" y="1006"/>
                  <a:pt x="4302" y="1006"/>
                  <a:pt x="4302" y="1006"/>
                </a:cubicBezTo>
                <a:cubicBezTo>
                  <a:pt x="4298" y="1006"/>
                  <a:pt x="4298" y="1006"/>
                  <a:pt x="4298" y="1006"/>
                </a:cubicBezTo>
                <a:cubicBezTo>
                  <a:pt x="4211" y="997"/>
                  <a:pt x="4211" y="997"/>
                  <a:pt x="4211" y="997"/>
                </a:cubicBezTo>
                <a:cubicBezTo>
                  <a:pt x="4208" y="993"/>
                  <a:pt x="4208" y="993"/>
                  <a:pt x="4208" y="993"/>
                </a:cubicBezTo>
                <a:cubicBezTo>
                  <a:pt x="4208" y="997"/>
                  <a:pt x="4208" y="997"/>
                  <a:pt x="4208" y="997"/>
                </a:cubicBezTo>
                <a:cubicBezTo>
                  <a:pt x="4198" y="1090"/>
                  <a:pt x="4198" y="1090"/>
                  <a:pt x="4198" y="1090"/>
                </a:cubicBezTo>
                <a:cubicBezTo>
                  <a:pt x="4198" y="1094"/>
                  <a:pt x="4198" y="1094"/>
                  <a:pt x="4198" y="1094"/>
                </a:cubicBezTo>
                <a:cubicBezTo>
                  <a:pt x="4201" y="1094"/>
                  <a:pt x="4201" y="1094"/>
                  <a:pt x="4201" y="1094"/>
                </a:cubicBezTo>
                <a:cubicBezTo>
                  <a:pt x="4289" y="1107"/>
                  <a:pt x="4289" y="1107"/>
                  <a:pt x="4289" y="1107"/>
                </a:cubicBezTo>
                <a:cubicBezTo>
                  <a:pt x="4292" y="1107"/>
                  <a:pt x="4292" y="1107"/>
                  <a:pt x="4292" y="1107"/>
                </a:cubicBezTo>
                <a:cubicBezTo>
                  <a:pt x="4292" y="1103"/>
                  <a:pt x="4292" y="1103"/>
                  <a:pt x="4292" y="1103"/>
                </a:cubicBezTo>
                <a:cubicBezTo>
                  <a:pt x="4302" y="1009"/>
                  <a:pt x="4302" y="1009"/>
                  <a:pt x="4302" y="1009"/>
                </a:cubicBezTo>
                <a:close/>
                <a:moveTo>
                  <a:pt x="4311" y="890"/>
                </a:moveTo>
                <a:cubicBezTo>
                  <a:pt x="4311" y="886"/>
                  <a:pt x="4311" y="886"/>
                  <a:pt x="4311" y="886"/>
                </a:cubicBezTo>
                <a:cubicBezTo>
                  <a:pt x="4308" y="886"/>
                  <a:pt x="4308" y="886"/>
                  <a:pt x="4308" y="886"/>
                </a:cubicBezTo>
                <a:cubicBezTo>
                  <a:pt x="4224" y="877"/>
                  <a:pt x="4224" y="877"/>
                  <a:pt x="4224" y="877"/>
                </a:cubicBezTo>
                <a:cubicBezTo>
                  <a:pt x="4221" y="877"/>
                  <a:pt x="4221" y="877"/>
                  <a:pt x="4221" y="877"/>
                </a:cubicBezTo>
                <a:cubicBezTo>
                  <a:pt x="4217" y="880"/>
                  <a:pt x="4217" y="880"/>
                  <a:pt x="4217" y="880"/>
                </a:cubicBezTo>
                <a:cubicBezTo>
                  <a:pt x="4211" y="974"/>
                  <a:pt x="4211" y="974"/>
                  <a:pt x="4211" y="974"/>
                </a:cubicBezTo>
                <a:cubicBezTo>
                  <a:pt x="4211" y="977"/>
                  <a:pt x="4211" y="977"/>
                  <a:pt x="4211" y="977"/>
                </a:cubicBezTo>
                <a:cubicBezTo>
                  <a:pt x="4214" y="977"/>
                  <a:pt x="4214" y="977"/>
                  <a:pt x="4214" y="977"/>
                </a:cubicBezTo>
                <a:cubicBezTo>
                  <a:pt x="4298" y="987"/>
                  <a:pt x="4298" y="987"/>
                  <a:pt x="4298" y="987"/>
                </a:cubicBezTo>
                <a:cubicBezTo>
                  <a:pt x="4302" y="987"/>
                  <a:pt x="4302" y="987"/>
                  <a:pt x="4302" y="987"/>
                </a:cubicBezTo>
                <a:cubicBezTo>
                  <a:pt x="4305" y="984"/>
                  <a:pt x="4305" y="984"/>
                  <a:pt x="4305" y="984"/>
                </a:cubicBezTo>
                <a:cubicBezTo>
                  <a:pt x="4311" y="890"/>
                  <a:pt x="4311" y="890"/>
                  <a:pt x="4311" y="890"/>
                </a:cubicBezTo>
                <a:close/>
                <a:moveTo>
                  <a:pt x="4324" y="773"/>
                </a:moveTo>
                <a:cubicBezTo>
                  <a:pt x="4324" y="770"/>
                  <a:pt x="4324" y="770"/>
                  <a:pt x="4324" y="770"/>
                </a:cubicBezTo>
                <a:cubicBezTo>
                  <a:pt x="4321" y="770"/>
                  <a:pt x="4321" y="770"/>
                  <a:pt x="4321" y="770"/>
                </a:cubicBezTo>
                <a:cubicBezTo>
                  <a:pt x="4234" y="757"/>
                  <a:pt x="4234" y="757"/>
                  <a:pt x="4234" y="757"/>
                </a:cubicBezTo>
                <a:cubicBezTo>
                  <a:pt x="4230" y="757"/>
                  <a:pt x="4230" y="757"/>
                  <a:pt x="4230" y="757"/>
                </a:cubicBezTo>
                <a:cubicBezTo>
                  <a:pt x="4230" y="760"/>
                  <a:pt x="4230" y="760"/>
                  <a:pt x="4230" y="760"/>
                </a:cubicBezTo>
                <a:cubicBezTo>
                  <a:pt x="4221" y="854"/>
                  <a:pt x="4221" y="854"/>
                  <a:pt x="4221" y="854"/>
                </a:cubicBezTo>
                <a:cubicBezTo>
                  <a:pt x="4221" y="857"/>
                  <a:pt x="4221" y="857"/>
                  <a:pt x="4221" y="857"/>
                </a:cubicBezTo>
                <a:cubicBezTo>
                  <a:pt x="4224" y="857"/>
                  <a:pt x="4224" y="857"/>
                  <a:pt x="4224" y="857"/>
                </a:cubicBezTo>
                <a:cubicBezTo>
                  <a:pt x="4311" y="870"/>
                  <a:pt x="4311" y="870"/>
                  <a:pt x="4311" y="870"/>
                </a:cubicBezTo>
                <a:cubicBezTo>
                  <a:pt x="4315" y="870"/>
                  <a:pt x="4315" y="870"/>
                  <a:pt x="4315" y="870"/>
                </a:cubicBezTo>
                <a:cubicBezTo>
                  <a:pt x="4315" y="867"/>
                  <a:pt x="4315" y="867"/>
                  <a:pt x="4315" y="867"/>
                </a:cubicBezTo>
                <a:cubicBezTo>
                  <a:pt x="4324" y="773"/>
                  <a:pt x="4324" y="773"/>
                  <a:pt x="4324" y="773"/>
                </a:cubicBezTo>
                <a:close/>
                <a:moveTo>
                  <a:pt x="4334" y="653"/>
                </a:moveTo>
                <a:cubicBezTo>
                  <a:pt x="4334" y="650"/>
                  <a:pt x="4334" y="650"/>
                  <a:pt x="4334" y="650"/>
                </a:cubicBezTo>
                <a:cubicBezTo>
                  <a:pt x="4331" y="650"/>
                  <a:pt x="4331" y="650"/>
                  <a:pt x="4331" y="650"/>
                </a:cubicBezTo>
                <a:cubicBezTo>
                  <a:pt x="4305" y="647"/>
                  <a:pt x="4305" y="647"/>
                  <a:pt x="4305" y="647"/>
                </a:cubicBezTo>
                <a:cubicBezTo>
                  <a:pt x="4282" y="676"/>
                  <a:pt x="4260" y="708"/>
                  <a:pt x="4237" y="741"/>
                </a:cubicBezTo>
                <a:cubicBezTo>
                  <a:pt x="4321" y="751"/>
                  <a:pt x="4321" y="751"/>
                  <a:pt x="4321" y="751"/>
                </a:cubicBezTo>
                <a:cubicBezTo>
                  <a:pt x="4324" y="751"/>
                  <a:pt x="4324" y="751"/>
                  <a:pt x="4324" y="751"/>
                </a:cubicBezTo>
                <a:cubicBezTo>
                  <a:pt x="4324" y="747"/>
                  <a:pt x="4324" y="747"/>
                  <a:pt x="4324" y="747"/>
                </a:cubicBezTo>
                <a:cubicBezTo>
                  <a:pt x="4334" y="653"/>
                  <a:pt x="4334" y="653"/>
                  <a:pt x="4334" y="653"/>
                </a:cubicBezTo>
                <a:close/>
                <a:moveTo>
                  <a:pt x="4347" y="751"/>
                </a:moveTo>
                <a:cubicBezTo>
                  <a:pt x="4347" y="754"/>
                  <a:pt x="4347" y="754"/>
                  <a:pt x="4347" y="754"/>
                </a:cubicBezTo>
                <a:cubicBezTo>
                  <a:pt x="4350" y="754"/>
                  <a:pt x="4350" y="754"/>
                  <a:pt x="4350" y="754"/>
                </a:cubicBezTo>
                <a:cubicBezTo>
                  <a:pt x="4434" y="763"/>
                  <a:pt x="4434" y="763"/>
                  <a:pt x="4434" y="763"/>
                </a:cubicBezTo>
                <a:cubicBezTo>
                  <a:pt x="4438" y="767"/>
                  <a:pt x="4438" y="767"/>
                  <a:pt x="4438" y="767"/>
                </a:cubicBezTo>
                <a:cubicBezTo>
                  <a:pt x="4441" y="763"/>
                  <a:pt x="4441" y="763"/>
                  <a:pt x="4441" y="763"/>
                </a:cubicBezTo>
                <a:cubicBezTo>
                  <a:pt x="4447" y="670"/>
                  <a:pt x="4447" y="670"/>
                  <a:pt x="4447" y="670"/>
                </a:cubicBezTo>
                <a:cubicBezTo>
                  <a:pt x="4447" y="666"/>
                  <a:pt x="4447" y="666"/>
                  <a:pt x="4447" y="666"/>
                </a:cubicBezTo>
                <a:cubicBezTo>
                  <a:pt x="4444" y="666"/>
                  <a:pt x="4444" y="666"/>
                  <a:pt x="4444" y="666"/>
                </a:cubicBezTo>
                <a:cubicBezTo>
                  <a:pt x="4360" y="653"/>
                  <a:pt x="4360" y="653"/>
                  <a:pt x="4360" y="653"/>
                </a:cubicBezTo>
                <a:cubicBezTo>
                  <a:pt x="4357" y="653"/>
                  <a:pt x="4357" y="653"/>
                  <a:pt x="4357" y="653"/>
                </a:cubicBezTo>
                <a:cubicBezTo>
                  <a:pt x="4353" y="657"/>
                  <a:pt x="4353" y="657"/>
                  <a:pt x="4353" y="657"/>
                </a:cubicBezTo>
                <a:cubicBezTo>
                  <a:pt x="4347" y="751"/>
                  <a:pt x="4347" y="751"/>
                  <a:pt x="4347" y="751"/>
                </a:cubicBezTo>
                <a:close/>
                <a:moveTo>
                  <a:pt x="4334" y="870"/>
                </a:moveTo>
                <a:cubicBezTo>
                  <a:pt x="4334" y="874"/>
                  <a:pt x="4334" y="874"/>
                  <a:pt x="4334" y="874"/>
                </a:cubicBezTo>
                <a:cubicBezTo>
                  <a:pt x="4337" y="874"/>
                  <a:pt x="4337" y="874"/>
                  <a:pt x="4337" y="874"/>
                </a:cubicBezTo>
                <a:cubicBezTo>
                  <a:pt x="4425" y="883"/>
                  <a:pt x="4425" y="883"/>
                  <a:pt x="4425" y="883"/>
                </a:cubicBezTo>
                <a:cubicBezTo>
                  <a:pt x="4428" y="883"/>
                  <a:pt x="4428" y="883"/>
                  <a:pt x="4428" y="883"/>
                </a:cubicBezTo>
                <a:cubicBezTo>
                  <a:pt x="4428" y="880"/>
                  <a:pt x="4428" y="880"/>
                  <a:pt x="4428" y="880"/>
                </a:cubicBezTo>
                <a:cubicBezTo>
                  <a:pt x="4438" y="786"/>
                  <a:pt x="4438" y="786"/>
                  <a:pt x="4438" y="786"/>
                </a:cubicBezTo>
                <a:cubicBezTo>
                  <a:pt x="4438" y="783"/>
                  <a:pt x="4438" y="783"/>
                  <a:pt x="4438" y="783"/>
                </a:cubicBezTo>
                <a:cubicBezTo>
                  <a:pt x="4434" y="783"/>
                  <a:pt x="4434" y="783"/>
                  <a:pt x="4434" y="783"/>
                </a:cubicBezTo>
                <a:cubicBezTo>
                  <a:pt x="4347" y="773"/>
                  <a:pt x="4347" y="773"/>
                  <a:pt x="4347" y="773"/>
                </a:cubicBezTo>
                <a:cubicBezTo>
                  <a:pt x="4344" y="773"/>
                  <a:pt x="4344" y="773"/>
                  <a:pt x="4344" y="773"/>
                </a:cubicBezTo>
                <a:cubicBezTo>
                  <a:pt x="4344" y="776"/>
                  <a:pt x="4344" y="776"/>
                  <a:pt x="4344" y="776"/>
                </a:cubicBezTo>
                <a:cubicBezTo>
                  <a:pt x="4334" y="870"/>
                  <a:pt x="4334" y="870"/>
                  <a:pt x="4334" y="870"/>
                </a:cubicBezTo>
                <a:close/>
                <a:moveTo>
                  <a:pt x="4324" y="987"/>
                </a:moveTo>
                <a:cubicBezTo>
                  <a:pt x="4324" y="990"/>
                  <a:pt x="4324" y="990"/>
                  <a:pt x="4324" y="990"/>
                </a:cubicBezTo>
                <a:cubicBezTo>
                  <a:pt x="4328" y="990"/>
                  <a:pt x="4328" y="990"/>
                  <a:pt x="4328" y="990"/>
                </a:cubicBezTo>
                <a:cubicBezTo>
                  <a:pt x="4415" y="1003"/>
                  <a:pt x="4415" y="1003"/>
                  <a:pt x="4415" y="1003"/>
                </a:cubicBezTo>
                <a:cubicBezTo>
                  <a:pt x="4418" y="1003"/>
                  <a:pt x="4418" y="1003"/>
                  <a:pt x="4418" y="1003"/>
                </a:cubicBezTo>
                <a:cubicBezTo>
                  <a:pt x="4418" y="1000"/>
                  <a:pt x="4418" y="1000"/>
                  <a:pt x="4418" y="1000"/>
                </a:cubicBezTo>
                <a:cubicBezTo>
                  <a:pt x="4425" y="906"/>
                  <a:pt x="4425" y="906"/>
                  <a:pt x="4425" y="906"/>
                </a:cubicBezTo>
                <a:cubicBezTo>
                  <a:pt x="4425" y="903"/>
                  <a:pt x="4425" y="903"/>
                  <a:pt x="4425" y="903"/>
                </a:cubicBezTo>
                <a:cubicBezTo>
                  <a:pt x="4421" y="903"/>
                  <a:pt x="4421" y="903"/>
                  <a:pt x="4421" y="903"/>
                </a:cubicBezTo>
                <a:cubicBezTo>
                  <a:pt x="4337" y="890"/>
                  <a:pt x="4337" y="890"/>
                  <a:pt x="4337" y="890"/>
                </a:cubicBezTo>
                <a:cubicBezTo>
                  <a:pt x="4334" y="890"/>
                  <a:pt x="4334" y="890"/>
                  <a:pt x="4334" y="890"/>
                </a:cubicBezTo>
                <a:cubicBezTo>
                  <a:pt x="4334" y="893"/>
                  <a:pt x="4334" y="893"/>
                  <a:pt x="4334" y="893"/>
                </a:cubicBezTo>
                <a:cubicBezTo>
                  <a:pt x="4324" y="987"/>
                  <a:pt x="4324" y="987"/>
                  <a:pt x="4324" y="987"/>
                </a:cubicBezTo>
                <a:close/>
                <a:moveTo>
                  <a:pt x="4315" y="1107"/>
                </a:moveTo>
                <a:cubicBezTo>
                  <a:pt x="4315" y="1110"/>
                  <a:pt x="4315" y="1110"/>
                  <a:pt x="4315" y="1110"/>
                </a:cubicBezTo>
                <a:cubicBezTo>
                  <a:pt x="4318" y="1110"/>
                  <a:pt x="4318" y="1110"/>
                  <a:pt x="4318" y="1110"/>
                </a:cubicBezTo>
                <a:cubicBezTo>
                  <a:pt x="4402" y="1120"/>
                  <a:pt x="4402" y="1120"/>
                  <a:pt x="4402" y="1120"/>
                </a:cubicBezTo>
                <a:cubicBezTo>
                  <a:pt x="4405" y="1120"/>
                  <a:pt x="4405" y="1120"/>
                  <a:pt x="4405" y="1120"/>
                </a:cubicBezTo>
                <a:cubicBezTo>
                  <a:pt x="4405" y="1116"/>
                  <a:pt x="4405" y="1116"/>
                  <a:pt x="4405" y="1116"/>
                </a:cubicBezTo>
                <a:cubicBezTo>
                  <a:pt x="4415" y="1026"/>
                  <a:pt x="4415" y="1026"/>
                  <a:pt x="4415" y="1026"/>
                </a:cubicBezTo>
                <a:cubicBezTo>
                  <a:pt x="4415" y="1022"/>
                  <a:pt x="4415" y="1022"/>
                  <a:pt x="4415" y="1022"/>
                </a:cubicBezTo>
                <a:cubicBezTo>
                  <a:pt x="4412" y="1019"/>
                  <a:pt x="4412" y="1019"/>
                  <a:pt x="4412" y="1019"/>
                </a:cubicBezTo>
                <a:cubicBezTo>
                  <a:pt x="4328" y="1009"/>
                  <a:pt x="4328" y="1009"/>
                  <a:pt x="4328" y="1009"/>
                </a:cubicBezTo>
                <a:cubicBezTo>
                  <a:pt x="4321" y="1009"/>
                  <a:pt x="4321" y="1009"/>
                  <a:pt x="4321" y="1009"/>
                </a:cubicBezTo>
                <a:cubicBezTo>
                  <a:pt x="4321" y="1013"/>
                  <a:pt x="4321" y="1013"/>
                  <a:pt x="4321" y="1013"/>
                </a:cubicBezTo>
                <a:cubicBezTo>
                  <a:pt x="4315" y="1107"/>
                  <a:pt x="4315" y="1107"/>
                  <a:pt x="4315" y="1107"/>
                </a:cubicBezTo>
                <a:close/>
                <a:moveTo>
                  <a:pt x="4302" y="1223"/>
                </a:moveTo>
                <a:cubicBezTo>
                  <a:pt x="4302" y="1226"/>
                  <a:pt x="4302" y="1226"/>
                  <a:pt x="4302" y="1226"/>
                </a:cubicBezTo>
                <a:cubicBezTo>
                  <a:pt x="4305" y="1226"/>
                  <a:pt x="4305" y="1226"/>
                  <a:pt x="4305" y="1226"/>
                </a:cubicBezTo>
                <a:cubicBezTo>
                  <a:pt x="4392" y="1239"/>
                  <a:pt x="4392" y="1239"/>
                  <a:pt x="4392" y="1239"/>
                </a:cubicBezTo>
                <a:cubicBezTo>
                  <a:pt x="4395" y="1239"/>
                  <a:pt x="4395" y="1239"/>
                  <a:pt x="4395" y="1239"/>
                </a:cubicBezTo>
                <a:cubicBezTo>
                  <a:pt x="4395" y="1236"/>
                  <a:pt x="4395" y="1236"/>
                  <a:pt x="4395" y="1236"/>
                </a:cubicBezTo>
                <a:cubicBezTo>
                  <a:pt x="4405" y="1142"/>
                  <a:pt x="4405" y="1142"/>
                  <a:pt x="4405" y="1142"/>
                </a:cubicBezTo>
                <a:cubicBezTo>
                  <a:pt x="4405" y="1139"/>
                  <a:pt x="4405" y="1139"/>
                  <a:pt x="4405" y="1139"/>
                </a:cubicBezTo>
                <a:cubicBezTo>
                  <a:pt x="4402" y="1139"/>
                  <a:pt x="4402" y="1139"/>
                  <a:pt x="4402" y="1139"/>
                </a:cubicBezTo>
                <a:cubicBezTo>
                  <a:pt x="4315" y="1129"/>
                  <a:pt x="4315" y="1129"/>
                  <a:pt x="4315" y="1129"/>
                </a:cubicBezTo>
                <a:cubicBezTo>
                  <a:pt x="4311" y="1126"/>
                  <a:pt x="4311" y="1126"/>
                  <a:pt x="4311" y="1126"/>
                </a:cubicBezTo>
                <a:cubicBezTo>
                  <a:pt x="4311" y="1132"/>
                  <a:pt x="4311" y="1132"/>
                  <a:pt x="4311" y="1132"/>
                </a:cubicBezTo>
                <a:cubicBezTo>
                  <a:pt x="4302" y="1223"/>
                  <a:pt x="4302" y="1223"/>
                  <a:pt x="4302" y="1223"/>
                </a:cubicBezTo>
                <a:close/>
                <a:moveTo>
                  <a:pt x="4292" y="1343"/>
                </a:moveTo>
                <a:cubicBezTo>
                  <a:pt x="4292" y="1346"/>
                  <a:pt x="4292" y="1346"/>
                  <a:pt x="4292" y="1346"/>
                </a:cubicBezTo>
                <a:cubicBezTo>
                  <a:pt x="4295" y="1346"/>
                  <a:pt x="4295" y="1346"/>
                  <a:pt x="4295" y="1346"/>
                </a:cubicBezTo>
                <a:cubicBezTo>
                  <a:pt x="4379" y="1356"/>
                  <a:pt x="4379" y="1356"/>
                  <a:pt x="4379" y="1356"/>
                </a:cubicBezTo>
                <a:cubicBezTo>
                  <a:pt x="4383" y="1356"/>
                  <a:pt x="4383" y="1356"/>
                  <a:pt x="4383" y="1356"/>
                </a:cubicBezTo>
                <a:cubicBezTo>
                  <a:pt x="4386" y="1353"/>
                  <a:pt x="4386" y="1353"/>
                  <a:pt x="4386" y="1353"/>
                </a:cubicBezTo>
                <a:cubicBezTo>
                  <a:pt x="4392" y="1262"/>
                  <a:pt x="4392" y="1262"/>
                  <a:pt x="4392" y="1262"/>
                </a:cubicBezTo>
                <a:cubicBezTo>
                  <a:pt x="4392" y="1259"/>
                  <a:pt x="4392" y="1259"/>
                  <a:pt x="4392" y="1259"/>
                </a:cubicBezTo>
                <a:cubicBezTo>
                  <a:pt x="4389" y="1259"/>
                  <a:pt x="4389" y="1259"/>
                  <a:pt x="4389" y="1259"/>
                </a:cubicBezTo>
                <a:cubicBezTo>
                  <a:pt x="4305" y="1246"/>
                  <a:pt x="4305" y="1246"/>
                  <a:pt x="4305" y="1246"/>
                </a:cubicBezTo>
                <a:cubicBezTo>
                  <a:pt x="4302" y="1246"/>
                  <a:pt x="4302" y="1246"/>
                  <a:pt x="4302" y="1246"/>
                </a:cubicBezTo>
                <a:cubicBezTo>
                  <a:pt x="4302" y="1249"/>
                  <a:pt x="4302" y="1249"/>
                  <a:pt x="4302" y="1249"/>
                </a:cubicBezTo>
                <a:cubicBezTo>
                  <a:pt x="4292" y="1343"/>
                  <a:pt x="4292" y="1343"/>
                  <a:pt x="4292" y="1343"/>
                </a:cubicBezTo>
                <a:close/>
                <a:moveTo>
                  <a:pt x="4282" y="1459"/>
                </a:moveTo>
                <a:cubicBezTo>
                  <a:pt x="4279" y="1463"/>
                  <a:pt x="4279" y="1463"/>
                  <a:pt x="4279" y="1463"/>
                </a:cubicBezTo>
                <a:cubicBezTo>
                  <a:pt x="4282" y="1466"/>
                  <a:pt x="4282" y="1466"/>
                  <a:pt x="4282" y="1466"/>
                </a:cubicBezTo>
                <a:cubicBezTo>
                  <a:pt x="4370" y="1476"/>
                  <a:pt x="4370" y="1476"/>
                  <a:pt x="4370" y="1476"/>
                </a:cubicBezTo>
                <a:cubicBezTo>
                  <a:pt x="4373" y="1476"/>
                  <a:pt x="4373" y="1476"/>
                  <a:pt x="4373" y="1476"/>
                </a:cubicBezTo>
                <a:cubicBezTo>
                  <a:pt x="4373" y="1472"/>
                  <a:pt x="4373" y="1472"/>
                  <a:pt x="4373" y="1472"/>
                </a:cubicBezTo>
                <a:cubicBezTo>
                  <a:pt x="4383" y="1378"/>
                  <a:pt x="4383" y="1378"/>
                  <a:pt x="4383" y="1378"/>
                </a:cubicBezTo>
                <a:cubicBezTo>
                  <a:pt x="4383" y="1375"/>
                  <a:pt x="4383" y="1375"/>
                  <a:pt x="4383" y="1375"/>
                </a:cubicBezTo>
                <a:cubicBezTo>
                  <a:pt x="4379" y="1375"/>
                  <a:pt x="4379" y="1375"/>
                  <a:pt x="4379" y="1375"/>
                </a:cubicBezTo>
                <a:cubicBezTo>
                  <a:pt x="4292" y="1366"/>
                  <a:pt x="4292" y="1366"/>
                  <a:pt x="4292" y="1366"/>
                </a:cubicBezTo>
                <a:cubicBezTo>
                  <a:pt x="4289" y="1366"/>
                  <a:pt x="4289" y="1366"/>
                  <a:pt x="4289" y="1366"/>
                </a:cubicBezTo>
                <a:cubicBezTo>
                  <a:pt x="4289" y="1369"/>
                  <a:pt x="4289" y="1369"/>
                  <a:pt x="4289" y="1369"/>
                </a:cubicBezTo>
                <a:cubicBezTo>
                  <a:pt x="4282" y="1459"/>
                  <a:pt x="4282" y="1459"/>
                  <a:pt x="4282" y="1459"/>
                </a:cubicBezTo>
                <a:close/>
                <a:moveTo>
                  <a:pt x="4269" y="1579"/>
                </a:moveTo>
                <a:cubicBezTo>
                  <a:pt x="4269" y="1582"/>
                  <a:pt x="4269" y="1582"/>
                  <a:pt x="4269" y="1582"/>
                </a:cubicBezTo>
                <a:cubicBezTo>
                  <a:pt x="4272" y="1582"/>
                  <a:pt x="4272" y="1582"/>
                  <a:pt x="4272" y="1582"/>
                </a:cubicBezTo>
                <a:cubicBezTo>
                  <a:pt x="4360" y="1595"/>
                  <a:pt x="4360" y="1595"/>
                  <a:pt x="4360" y="1595"/>
                </a:cubicBezTo>
                <a:cubicBezTo>
                  <a:pt x="4363" y="1595"/>
                  <a:pt x="4363" y="1595"/>
                  <a:pt x="4363" y="1595"/>
                </a:cubicBezTo>
                <a:cubicBezTo>
                  <a:pt x="4363" y="1592"/>
                  <a:pt x="4363" y="1592"/>
                  <a:pt x="4363" y="1592"/>
                </a:cubicBezTo>
                <a:cubicBezTo>
                  <a:pt x="4370" y="1498"/>
                  <a:pt x="4370" y="1498"/>
                  <a:pt x="4370" y="1498"/>
                </a:cubicBezTo>
                <a:cubicBezTo>
                  <a:pt x="4373" y="1495"/>
                  <a:pt x="4373" y="1495"/>
                  <a:pt x="4373" y="1495"/>
                </a:cubicBezTo>
                <a:cubicBezTo>
                  <a:pt x="4370" y="1495"/>
                  <a:pt x="4370" y="1495"/>
                  <a:pt x="4370" y="1495"/>
                </a:cubicBezTo>
                <a:cubicBezTo>
                  <a:pt x="4282" y="1482"/>
                  <a:pt x="4282" y="1482"/>
                  <a:pt x="4282" y="1482"/>
                </a:cubicBezTo>
                <a:cubicBezTo>
                  <a:pt x="4279" y="1482"/>
                  <a:pt x="4279" y="1482"/>
                  <a:pt x="4279" y="1482"/>
                </a:cubicBezTo>
                <a:cubicBezTo>
                  <a:pt x="4279" y="1485"/>
                  <a:pt x="4279" y="1485"/>
                  <a:pt x="4279" y="1485"/>
                </a:cubicBezTo>
                <a:cubicBezTo>
                  <a:pt x="4269" y="1579"/>
                  <a:pt x="4269" y="1579"/>
                  <a:pt x="4269" y="1579"/>
                </a:cubicBezTo>
                <a:close/>
                <a:moveTo>
                  <a:pt x="4260" y="1699"/>
                </a:moveTo>
                <a:cubicBezTo>
                  <a:pt x="4260" y="1702"/>
                  <a:pt x="4260" y="1702"/>
                  <a:pt x="4260" y="1702"/>
                </a:cubicBezTo>
                <a:cubicBezTo>
                  <a:pt x="4263" y="1702"/>
                  <a:pt x="4263" y="1702"/>
                  <a:pt x="4263" y="1702"/>
                </a:cubicBezTo>
                <a:cubicBezTo>
                  <a:pt x="4347" y="1712"/>
                  <a:pt x="4347" y="1712"/>
                  <a:pt x="4347" y="1712"/>
                </a:cubicBezTo>
                <a:cubicBezTo>
                  <a:pt x="4350" y="1712"/>
                  <a:pt x="4350" y="1712"/>
                  <a:pt x="4350" y="1712"/>
                </a:cubicBezTo>
                <a:cubicBezTo>
                  <a:pt x="4350" y="1709"/>
                  <a:pt x="4350" y="1709"/>
                  <a:pt x="4350" y="1709"/>
                </a:cubicBezTo>
                <a:cubicBezTo>
                  <a:pt x="4360" y="1615"/>
                  <a:pt x="4360" y="1615"/>
                  <a:pt x="4360" y="1615"/>
                </a:cubicBezTo>
                <a:cubicBezTo>
                  <a:pt x="4360" y="1611"/>
                  <a:pt x="4360" y="1611"/>
                  <a:pt x="4360" y="1611"/>
                </a:cubicBezTo>
                <a:cubicBezTo>
                  <a:pt x="4357" y="1611"/>
                  <a:pt x="4357" y="1611"/>
                  <a:pt x="4357" y="1611"/>
                </a:cubicBezTo>
                <a:cubicBezTo>
                  <a:pt x="4272" y="1602"/>
                  <a:pt x="4272" y="1602"/>
                  <a:pt x="4272" y="1602"/>
                </a:cubicBezTo>
                <a:cubicBezTo>
                  <a:pt x="4266" y="1602"/>
                  <a:pt x="4266" y="1602"/>
                  <a:pt x="4266" y="1602"/>
                </a:cubicBezTo>
                <a:cubicBezTo>
                  <a:pt x="4266" y="1605"/>
                  <a:pt x="4266" y="1605"/>
                  <a:pt x="4266" y="1605"/>
                </a:cubicBezTo>
                <a:cubicBezTo>
                  <a:pt x="4260" y="1699"/>
                  <a:pt x="4260" y="1699"/>
                  <a:pt x="4260" y="1699"/>
                </a:cubicBezTo>
                <a:close/>
                <a:moveTo>
                  <a:pt x="4247" y="1815"/>
                </a:moveTo>
                <a:cubicBezTo>
                  <a:pt x="4247" y="1819"/>
                  <a:pt x="4247" y="1819"/>
                  <a:pt x="4247" y="1819"/>
                </a:cubicBezTo>
                <a:cubicBezTo>
                  <a:pt x="4250" y="1819"/>
                  <a:pt x="4250" y="1819"/>
                  <a:pt x="4250" y="1819"/>
                </a:cubicBezTo>
                <a:cubicBezTo>
                  <a:pt x="4337" y="1832"/>
                  <a:pt x="4337" y="1832"/>
                  <a:pt x="4337" y="1832"/>
                </a:cubicBezTo>
                <a:cubicBezTo>
                  <a:pt x="4340" y="1832"/>
                  <a:pt x="4340" y="1832"/>
                  <a:pt x="4340" y="1832"/>
                </a:cubicBezTo>
                <a:cubicBezTo>
                  <a:pt x="4340" y="1828"/>
                  <a:pt x="4340" y="1828"/>
                  <a:pt x="4340" y="1828"/>
                </a:cubicBezTo>
                <a:cubicBezTo>
                  <a:pt x="4350" y="1734"/>
                  <a:pt x="4350" y="1734"/>
                  <a:pt x="4350" y="1734"/>
                </a:cubicBezTo>
                <a:cubicBezTo>
                  <a:pt x="4350" y="1731"/>
                  <a:pt x="4350" y="1731"/>
                  <a:pt x="4350" y="1731"/>
                </a:cubicBezTo>
                <a:cubicBezTo>
                  <a:pt x="4347" y="1731"/>
                  <a:pt x="4347" y="1731"/>
                  <a:pt x="4347" y="1731"/>
                </a:cubicBezTo>
                <a:cubicBezTo>
                  <a:pt x="4260" y="1722"/>
                  <a:pt x="4260" y="1722"/>
                  <a:pt x="4260" y="1722"/>
                </a:cubicBezTo>
                <a:cubicBezTo>
                  <a:pt x="4256" y="1718"/>
                  <a:pt x="4256" y="1718"/>
                  <a:pt x="4256" y="1718"/>
                </a:cubicBezTo>
                <a:cubicBezTo>
                  <a:pt x="4256" y="1722"/>
                  <a:pt x="4256" y="1722"/>
                  <a:pt x="4256" y="1722"/>
                </a:cubicBezTo>
                <a:cubicBezTo>
                  <a:pt x="4247" y="1815"/>
                  <a:pt x="4247" y="1815"/>
                  <a:pt x="4247" y="1815"/>
                </a:cubicBezTo>
                <a:close/>
                <a:moveTo>
                  <a:pt x="4237" y="1935"/>
                </a:moveTo>
                <a:cubicBezTo>
                  <a:pt x="4237" y="1938"/>
                  <a:pt x="4237" y="1938"/>
                  <a:pt x="4237" y="1938"/>
                </a:cubicBezTo>
                <a:cubicBezTo>
                  <a:pt x="4240" y="1938"/>
                  <a:pt x="4240" y="1938"/>
                  <a:pt x="4240" y="1938"/>
                </a:cubicBezTo>
                <a:cubicBezTo>
                  <a:pt x="4324" y="1948"/>
                  <a:pt x="4324" y="1948"/>
                  <a:pt x="4324" y="1948"/>
                </a:cubicBezTo>
                <a:cubicBezTo>
                  <a:pt x="4331" y="1948"/>
                  <a:pt x="4331" y="1948"/>
                  <a:pt x="4331" y="1948"/>
                </a:cubicBezTo>
                <a:cubicBezTo>
                  <a:pt x="4331" y="1945"/>
                  <a:pt x="4331" y="1945"/>
                  <a:pt x="4331" y="1945"/>
                </a:cubicBezTo>
                <a:cubicBezTo>
                  <a:pt x="4337" y="1854"/>
                  <a:pt x="4337" y="1854"/>
                  <a:pt x="4337" y="1854"/>
                </a:cubicBezTo>
                <a:cubicBezTo>
                  <a:pt x="4337" y="1851"/>
                  <a:pt x="4337" y="1851"/>
                  <a:pt x="4337" y="1851"/>
                </a:cubicBezTo>
                <a:cubicBezTo>
                  <a:pt x="4334" y="1848"/>
                  <a:pt x="4334" y="1848"/>
                  <a:pt x="4334" y="1848"/>
                </a:cubicBezTo>
                <a:cubicBezTo>
                  <a:pt x="4250" y="1838"/>
                  <a:pt x="4250" y="1838"/>
                  <a:pt x="4250" y="1838"/>
                </a:cubicBezTo>
                <a:cubicBezTo>
                  <a:pt x="4247" y="1838"/>
                  <a:pt x="4247" y="1838"/>
                  <a:pt x="4247" y="1838"/>
                </a:cubicBezTo>
                <a:cubicBezTo>
                  <a:pt x="4247" y="1841"/>
                  <a:pt x="4247" y="1841"/>
                  <a:pt x="4247" y="1841"/>
                </a:cubicBezTo>
                <a:cubicBezTo>
                  <a:pt x="4237" y="1935"/>
                  <a:pt x="4237" y="1935"/>
                  <a:pt x="4237" y="1935"/>
                </a:cubicBezTo>
                <a:close/>
                <a:moveTo>
                  <a:pt x="4227" y="2052"/>
                </a:moveTo>
                <a:cubicBezTo>
                  <a:pt x="4224" y="2055"/>
                  <a:pt x="4224" y="2055"/>
                  <a:pt x="4224" y="2055"/>
                </a:cubicBezTo>
                <a:cubicBezTo>
                  <a:pt x="4227" y="2058"/>
                  <a:pt x="4227" y="2058"/>
                  <a:pt x="4227" y="2058"/>
                </a:cubicBezTo>
                <a:cubicBezTo>
                  <a:pt x="4315" y="2068"/>
                  <a:pt x="4315" y="2068"/>
                  <a:pt x="4315" y="2068"/>
                </a:cubicBezTo>
                <a:cubicBezTo>
                  <a:pt x="4318" y="2068"/>
                  <a:pt x="4318" y="2068"/>
                  <a:pt x="4318" y="2068"/>
                </a:cubicBezTo>
                <a:cubicBezTo>
                  <a:pt x="4318" y="2065"/>
                  <a:pt x="4318" y="2065"/>
                  <a:pt x="4318" y="2065"/>
                </a:cubicBezTo>
                <a:cubicBezTo>
                  <a:pt x="4328" y="1971"/>
                  <a:pt x="4328" y="1971"/>
                  <a:pt x="4328" y="1971"/>
                </a:cubicBezTo>
                <a:cubicBezTo>
                  <a:pt x="4328" y="1968"/>
                  <a:pt x="4328" y="1968"/>
                  <a:pt x="4328" y="1968"/>
                </a:cubicBezTo>
                <a:cubicBezTo>
                  <a:pt x="4324" y="1968"/>
                  <a:pt x="4324" y="1968"/>
                  <a:pt x="4324" y="1968"/>
                </a:cubicBezTo>
                <a:cubicBezTo>
                  <a:pt x="4237" y="1958"/>
                  <a:pt x="4237" y="1958"/>
                  <a:pt x="4237" y="1958"/>
                </a:cubicBezTo>
                <a:cubicBezTo>
                  <a:pt x="4234" y="1958"/>
                  <a:pt x="4234" y="1958"/>
                  <a:pt x="4234" y="1958"/>
                </a:cubicBezTo>
                <a:cubicBezTo>
                  <a:pt x="4234" y="1961"/>
                  <a:pt x="4234" y="1961"/>
                  <a:pt x="4234" y="1961"/>
                </a:cubicBezTo>
                <a:cubicBezTo>
                  <a:pt x="4227" y="2052"/>
                  <a:pt x="4227" y="2052"/>
                  <a:pt x="4227" y="2052"/>
                </a:cubicBezTo>
                <a:close/>
                <a:moveTo>
                  <a:pt x="4214" y="2171"/>
                </a:moveTo>
                <a:cubicBezTo>
                  <a:pt x="4214" y="2175"/>
                  <a:pt x="4214" y="2175"/>
                  <a:pt x="4214" y="2175"/>
                </a:cubicBezTo>
                <a:cubicBezTo>
                  <a:pt x="4217" y="2175"/>
                  <a:pt x="4217" y="2175"/>
                  <a:pt x="4217" y="2175"/>
                </a:cubicBezTo>
                <a:cubicBezTo>
                  <a:pt x="4305" y="2184"/>
                  <a:pt x="4305" y="2184"/>
                  <a:pt x="4305" y="2184"/>
                </a:cubicBezTo>
                <a:cubicBezTo>
                  <a:pt x="4308" y="2188"/>
                  <a:pt x="4308" y="2188"/>
                  <a:pt x="4308" y="2188"/>
                </a:cubicBezTo>
                <a:cubicBezTo>
                  <a:pt x="4308" y="2184"/>
                  <a:pt x="4308" y="2184"/>
                  <a:pt x="4308" y="2184"/>
                </a:cubicBezTo>
                <a:cubicBezTo>
                  <a:pt x="4315" y="2091"/>
                  <a:pt x="4315" y="2091"/>
                  <a:pt x="4315" y="2091"/>
                </a:cubicBezTo>
                <a:cubicBezTo>
                  <a:pt x="4318" y="2087"/>
                  <a:pt x="4318" y="2087"/>
                  <a:pt x="4318" y="2087"/>
                </a:cubicBezTo>
                <a:cubicBezTo>
                  <a:pt x="4315" y="2087"/>
                  <a:pt x="4315" y="2087"/>
                  <a:pt x="4315" y="2087"/>
                </a:cubicBezTo>
                <a:cubicBezTo>
                  <a:pt x="4227" y="2074"/>
                  <a:pt x="4227" y="2074"/>
                  <a:pt x="4227" y="2074"/>
                </a:cubicBezTo>
                <a:cubicBezTo>
                  <a:pt x="4224" y="2074"/>
                  <a:pt x="4224" y="2074"/>
                  <a:pt x="4224" y="2074"/>
                </a:cubicBezTo>
                <a:cubicBezTo>
                  <a:pt x="4224" y="2078"/>
                  <a:pt x="4224" y="2078"/>
                  <a:pt x="4224" y="2078"/>
                </a:cubicBezTo>
                <a:cubicBezTo>
                  <a:pt x="4214" y="2171"/>
                  <a:pt x="4214" y="2171"/>
                  <a:pt x="4214" y="2171"/>
                </a:cubicBezTo>
                <a:close/>
                <a:moveTo>
                  <a:pt x="4204" y="2291"/>
                </a:moveTo>
                <a:cubicBezTo>
                  <a:pt x="4204" y="2294"/>
                  <a:pt x="4204" y="2294"/>
                  <a:pt x="4204" y="2294"/>
                </a:cubicBezTo>
                <a:cubicBezTo>
                  <a:pt x="4208" y="2294"/>
                  <a:pt x="4208" y="2294"/>
                  <a:pt x="4208" y="2294"/>
                </a:cubicBezTo>
                <a:cubicBezTo>
                  <a:pt x="4292" y="2304"/>
                  <a:pt x="4292" y="2304"/>
                  <a:pt x="4292" y="2304"/>
                </a:cubicBezTo>
                <a:cubicBezTo>
                  <a:pt x="4295" y="2304"/>
                  <a:pt x="4295" y="2304"/>
                  <a:pt x="4295" y="2304"/>
                </a:cubicBezTo>
                <a:cubicBezTo>
                  <a:pt x="4295" y="2301"/>
                  <a:pt x="4295" y="2301"/>
                  <a:pt x="4295" y="2301"/>
                </a:cubicBezTo>
                <a:cubicBezTo>
                  <a:pt x="4305" y="2207"/>
                  <a:pt x="4305" y="2207"/>
                  <a:pt x="4305" y="2207"/>
                </a:cubicBezTo>
                <a:cubicBezTo>
                  <a:pt x="4305" y="2204"/>
                  <a:pt x="4305" y="2204"/>
                  <a:pt x="4305" y="2204"/>
                </a:cubicBezTo>
                <a:cubicBezTo>
                  <a:pt x="4302" y="2204"/>
                  <a:pt x="4302" y="2204"/>
                  <a:pt x="4302" y="2204"/>
                </a:cubicBezTo>
                <a:cubicBezTo>
                  <a:pt x="4217" y="2194"/>
                  <a:pt x="4217" y="2194"/>
                  <a:pt x="4217" y="2194"/>
                </a:cubicBezTo>
                <a:cubicBezTo>
                  <a:pt x="4214" y="2194"/>
                  <a:pt x="4214" y="2194"/>
                  <a:pt x="4214" y="2194"/>
                </a:cubicBezTo>
                <a:cubicBezTo>
                  <a:pt x="4211" y="2197"/>
                  <a:pt x="4211" y="2197"/>
                  <a:pt x="4211" y="2197"/>
                </a:cubicBezTo>
                <a:cubicBezTo>
                  <a:pt x="4204" y="2291"/>
                  <a:pt x="4204" y="2291"/>
                  <a:pt x="4204" y="2291"/>
                </a:cubicBezTo>
                <a:close/>
                <a:moveTo>
                  <a:pt x="4192" y="2408"/>
                </a:moveTo>
                <a:cubicBezTo>
                  <a:pt x="4192" y="2411"/>
                  <a:pt x="4192" y="2411"/>
                  <a:pt x="4192" y="2411"/>
                </a:cubicBezTo>
                <a:cubicBezTo>
                  <a:pt x="4195" y="2411"/>
                  <a:pt x="4195" y="2411"/>
                  <a:pt x="4195" y="2411"/>
                </a:cubicBezTo>
                <a:cubicBezTo>
                  <a:pt x="4282" y="2424"/>
                  <a:pt x="4282" y="2424"/>
                  <a:pt x="4282" y="2424"/>
                </a:cubicBezTo>
                <a:cubicBezTo>
                  <a:pt x="4285" y="2424"/>
                  <a:pt x="4285" y="2424"/>
                  <a:pt x="4285" y="2424"/>
                </a:cubicBezTo>
                <a:cubicBezTo>
                  <a:pt x="4285" y="2421"/>
                  <a:pt x="4285" y="2421"/>
                  <a:pt x="4285" y="2421"/>
                </a:cubicBezTo>
                <a:cubicBezTo>
                  <a:pt x="4295" y="2327"/>
                  <a:pt x="4295" y="2327"/>
                  <a:pt x="4295" y="2327"/>
                </a:cubicBezTo>
                <a:cubicBezTo>
                  <a:pt x="4295" y="2324"/>
                  <a:pt x="4295" y="2324"/>
                  <a:pt x="4295" y="2324"/>
                </a:cubicBezTo>
                <a:cubicBezTo>
                  <a:pt x="4292" y="2324"/>
                  <a:pt x="4292" y="2324"/>
                  <a:pt x="4292" y="2324"/>
                </a:cubicBezTo>
                <a:cubicBezTo>
                  <a:pt x="4204" y="2311"/>
                  <a:pt x="4204" y="2311"/>
                  <a:pt x="4204" y="2311"/>
                </a:cubicBezTo>
                <a:cubicBezTo>
                  <a:pt x="4201" y="2311"/>
                  <a:pt x="4201" y="2311"/>
                  <a:pt x="4201" y="2311"/>
                </a:cubicBezTo>
                <a:cubicBezTo>
                  <a:pt x="4201" y="2314"/>
                  <a:pt x="4201" y="2314"/>
                  <a:pt x="4201" y="2314"/>
                </a:cubicBezTo>
                <a:cubicBezTo>
                  <a:pt x="4192" y="2408"/>
                  <a:pt x="4192" y="2408"/>
                  <a:pt x="4192" y="2408"/>
                </a:cubicBezTo>
                <a:close/>
                <a:moveTo>
                  <a:pt x="4182" y="2527"/>
                </a:moveTo>
                <a:cubicBezTo>
                  <a:pt x="4182" y="2531"/>
                  <a:pt x="4182" y="2531"/>
                  <a:pt x="4182" y="2531"/>
                </a:cubicBezTo>
                <a:cubicBezTo>
                  <a:pt x="4185" y="2531"/>
                  <a:pt x="4185" y="2531"/>
                  <a:pt x="4185" y="2531"/>
                </a:cubicBezTo>
                <a:cubicBezTo>
                  <a:pt x="4269" y="2540"/>
                  <a:pt x="4269" y="2540"/>
                  <a:pt x="4269" y="2540"/>
                </a:cubicBezTo>
                <a:cubicBezTo>
                  <a:pt x="4276" y="2540"/>
                  <a:pt x="4276" y="2540"/>
                  <a:pt x="4276" y="2540"/>
                </a:cubicBezTo>
                <a:cubicBezTo>
                  <a:pt x="4276" y="2537"/>
                  <a:pt x="4276" y="2537"/>
                  <a:pt x="4276" y="2537"/>
                </a:cubicBezTo>
                <a:cubicBezTo>
                  <a:pt x="4282" y="2443"/>
                  <a:pt x="4282" y="2443"/>
                  <a:pt x="4282" y="2443"/>
                </a:cubicBezTo>
                <a:cubicBezTo>
                  <a:pt x="4282" y="2440"/>
                  <a:pt x="4282" y="2440"/>
                  <a:pt x="4282" y="2440"/>
                </a:cubicBezTo>
                <a:cubicBezTo>
                  <a:pt x="4279" y="2440"/>
                  <a:pt x="4279" y="2440"/>
                  <a:pt x="4279" y="2440"/>
                </a:cubicBezTo>
                <a:cubicBezTo>
                  <a:pt x="4195" y="2430"/>
                  <a:pt x="4195" y="2430"/>
                  <a:pt x="4195" y="2430"/>
                </a:cubicBezTo>
                <a:cubicBezTo>
                  <a:pt x="4192" y="2430"/>
                  <a:pt x="4192" y="2430"/>
                  <a:pt x="4192" y="2430"/>
                </a:cubicBezTo>
                <a:cubicBezTo>
                  <a:pt x="4192" y="2434"/>
                  <a:pt x="4192" y="2434"/>
                  <a:pt x="4192" y="2434"/>
                </a:cubicBezTo>
                <a:cubicBezTo>
                  <a:pt x="4182" y="2527"/>
                  <a:pt x="4182" y="2527"/>
                  <a:pt x="4182" y="2527"/>
                </a:cubicBezTo>
                <a:close/>
                <a:moveTo>
                  <a:pt x="4172" y="2644"/>
                </a:moveTo>
                <a:cubicBezTo>
                  <a:pt x="4172" y="2647"/>
                  <a:pt x="4172" y="2647"/>
                  <a:pt x="4172" y="2647"/>
                </a:cubicBezTo>
                <a:cubicBezTo>
                  <a:pt x="4172" y="2647"/>
                  <a:pt x="4172" y="2647"/>
                  <a:pt x="4172" y="2647"/>
                </a:cubicBezTo>
                <a:cubicBezTo>
                  <a:pt x="4260" y="2660"/>
                  <a:pt x="4260" y="2660"/>
                  <a:pt x="4260" y="2660"/>
                </a:cubicBezTo>
                <a:cubicBezTo>
                  <a:pt x="4263" y="2660"/>
                  <a:pt x="4263" y="2660"/>
                  <a:pt x="4263" y="2660"/>
                </a:cubicBezTo>
                <a:cubicBezTo>
                  <a:pt x="4263" y="2657"/>
                  <a:pt x="4263" y="2657"/>
                  <a:pt x="4263" y="2657"/>
                </a:cubicBezTo>
                <a:cubicBezTo>
                  <a:pt x="4272" y="2563"/>
                  <a:pt x="4272" y="2563"/>
                  <a:pt x="4272" y="2563"/>
                </a:cubicBezTo>
                <a:cubicBezTo>
                  <a:pt x="4272" y="2560"/>
                  <a:pt x="4272" y="2560"/>
                  <a:pt x="4272" y="2560"/>
                </a:cubicBezTo>
                <a:cubicBezTo>
                  <a:pt x="4269" y="2560"/>
                  <a:pt x="4269" y="2560"/>
                  <a:pt x="4269" y="2560"/>
                </a:cubicBezTo>
                <a:cubicBezTo>
                  <a:pt x="4182" y="2550"/>
                  <a:pt x="4182" y="2550"/>
                  <a:pt x="4182" y="2550"/>
                </a:cubicBezTo>
                <a:cubicBezTo>
                  <a:pt x="4179" y="2547"/>
                  <a:pt x="4179" y="2547"/>
                  <a:pt x="4179" y="2547"/>
                </a:cubicBezTo>
                <a:cubicBezTo>
                  <a:pt x="4179" y="2553"/>
                  <a:pt x="4179" y="2553"/>
                  <a:pt x="4179" y="2553"/>
                </a:cubicBezTo>
                <a:cubicBezTo>
                  <a:pt x="4172" y="2644"/>
                  <a:pt x="4172" y="2644"/>
                  <a:pt x="4172" y="2644"/>
                </a:cubicBezTo>
                <a:close/>
                <a:moveTo>
                  <a:pt x="4156" y="2812"/>
                </a:moveTo>
                <a:cubicBezTo>
                  <a:pt x="4156" y="2816"/>
                  <a:pt x="4156" y="2816"/>
                  <a:pt x="4156" y="2816"/>
                </a:cubicBezTo>
                <a:cubicBezTo>
                  <a:pt x="4159" y="2816"/>
                  <a:pt x="4159" y="2816"/>
                  <a:pt x="4159" y="2816"/>
                </a:cubicBezTo>
                <a:cubicBezTo>
                  <a:pt x="4243" y="2825"/>
                  <a:pt x="4243" y="2825"/>
                  <a:pt x="4243" y="2825"/>
                </a:cubicBezTo>
                <a:cubicBezTo>
                  <a:pt x="4247" y="2825"/>
                  <a:pt x="4247" y="2825"/>
                  <a:pt x="4247" y="2825"/>
                </a:cubicBezTo>
                <a:cubicBezTo>
                  <a:pt x="4250" y="2822"/>
                  <a:pt x="4250" y="2822"/>
                  <a:pt x="4250" y="2822"/>
                </a:cubicBezTo>
                <a:cubicBezTo>
                  <a:pt x="4263" y="2683"/>
                  <a:pt x="4263" y="2683"/>
                  <a:pt x="4263" y="2683"/>
                </a:cubicBezTo>
                <a:cubicBezTo>
                  <a:pt x="4263" y="2680"/>
                  <a:pt x="4263" y="2680"/>
                  <a:pt x="4263" y="2680"/>
                </a:cubicBezTo>
                <a:cubicBezTo>
                  <a:pt x="4260" y="2680"/>
                  <a:pt x="4260" y="2680"/>
                  <a:pt x="4260" y="2680"/>
                </a:cubicBezTo>
                <a:cubicBezTo>
                  <a:pt x="4172" y="2667"/>
                  <a:pt x="4172" y="2667"/>
                  <a:pt x="4172" y="2667"/>
                </a:cubicBezTo>
                <a:cubicBezTo>
                  <a:pt x="4169" y="2667"/>
                  <a:pt x="4169" y="2667"/>
                  <a:pt x="4169" y="2667"/>
                </a:cubicBezTo>
                <a:cubicBezTo>
                  <a:pt x="4169" y="2670"/>
                  <a:pt x="4169" y="2670"/>
                  <a:pt x="4169" y="2670"/>
                </a:cubicBezTo>
                <a:cubicBezTo>
                  <a:pt x="4156" y="2812"/>
                  <a:pt x="4156" y="2812"/>
                  <a:pt x="4156" y="2812"/>
                </a:cubicBezTo>
                <a:close/>
                <a:moveTo>
                  <a:pt x="4460" y="763"/>
                </a:moveTo>
                <a:cubicBezTo>
                  <a:pt x="4460" y="767"/>
                  <a:pt x="4460" y="767"/>
                  <a:pt x="4460" y="767"/>
                </a:cubicBezTo>
                <a:cubicBezTo>
                  <a:pt x="4463" y="770"/>
                  <a:pt x="4463" y="770"/>
                  <a:pt x="4463" y="770"/>
                </a:cubicBezTo>
                <a:cubicBezTo>
                  <a:pt x="4551" y="780"/>
                  <a:pt x="4551" y="780"/>
                  <a:pt x="4551" y="780"/>
                </a:cubicBezTo>
                <a:cubicBezTo>
                  <a:pt x="4554" y="780"/>
                  <a:pt x="4554" y="780"/>
                  <a:pt x="4554" y="780"/>
                </a:cubicBezTo>
                <a:cubicBezTo>
                  <a:pt x="4554" y="776"/>
                  <a:pt x="4554" y="776"/>
                  <a:pt x="4554" y="776"/>
                </a:cubicBezTo>
                <a:cubicBezTo>
                  <a:pt x="4561" y="683"/>
                  <a:pt x="4561" y="683"/>
                  <a:pt x="4561" y="683"/>
                </a:cubicBezTo>
                <a:cubicBezTo>
                  <a:pt x="4561" y="679"/>
                  <a:pt x="4561" y="679"/>
                  <a:pt x="4561" y="679"/>
                </a:cubicBezTo>
                <a:cubicBezTo>
                  <a:pt x="4557" y="679"/>
                  <a:pt x="4557" y="679"/>
                  <a:pt x="4557" y="679"/>
                </a:cubicBezTo>
                <a:cubicBezTo>
                  <a:pt x="4473" y="670"/>
                  <a:pt x="4473" y="670"/>
                  <a:pt x="4473" y="670"/>
                </a:cubicBezTo>
                <a:cubicBezTo>
                  <a:pt x="4470" y="670"/>
                  <a:pt x="4470" y="670"/>
                  <a:pt x="4470" y="670"/>
                </a:cubicBezTo>
                <a:cubicBezTo>
                  <a:pt x="4470" y="673"/>
                  <a:pt x="4470" y="673"/>
                  <a:pt x="4470" y="673"/>
                </a:cubicBezTo>
                <a:cubicBezTo>
                  <a:pt x="4460" y="763"/>
                  <a:pt x="4460" y="763"/>
                  <a:pt x="4460" y="763"/>
                </a:cubicBezTo>
                <a:close/>
                <a:moveTo>
                  <a:pt x="4451" y="883"/>
                </a:moveTo>
                <a:cubicBezTo>
                  <a:pt x="4451" y="886"/>
                  <a:pt x="4451" y="886"/>
                  <a:pt x="4451" y="886"/>
                </a:cubicBezTo>
                <a:cubicBezTo>
                  <a:pt x="4454" y="886"/>
                  <a:pt x="4454" y="886"/>
                  <a:pt x="4454" y="886"/>
                </a:cubicBezTo>
                <a:cubicBezTo>
                  <a:pt x="4538" y="896"/>
                  <a:pt x="4538" y="896"/>
                  <a:pt x="4538" y="896"/>
                </a:cubicBezTo>
                <a:cubicBezTo>
                  <a:pt x="4541" y="899"/>
                  <a:pt x="4541" y="899"/>
                  <a:pt x="4541" y="899"/>
                </a:cubicBezTo>
                <a:cubicBezTo>
                  <a:pt x="4541" y="896"/>
                  <a:pt x="4541" y="896"/>
                  <a:pt x="4541" y="896"/>
                </a:cubicBezTo>
                <a:cubicBezTo>
                  <a:pt x="4551" y="802"/>
                  <a:pt x="4551" y="802"/>
                  <a:pt x="4551" y="802"/>
                </a:cubicBezTo>
                <a:cubicBezTo>
                  <a:pt x="4551" y="799"/>
                  <a:pt x="4551" y="799"/>
                  <a:pt x="4551" y="799"/>
                </a:cubicBezTo>
                <a:cubicBezTo>
                  <a:pt x="4548" y="799"/>
                  <a:pt x="4548" y="799"/>
                  <a:pt x="4548" y="799"/>
                </a:cubicBezTo>
                <a:cubicBezTo>
                  <a:pt x="4460" y="786"/>
                  <a:pt x="4460" y="786"/>
                  <a:pt x="4460" y="786"/>
                </a:cubicBezTo>
                <a:cubicBezTo>
                  <a:pt x="4457" y="786"/>
                  <a:pt x="4457" y="786"/>
                  <a:pt x="4457" y="786"/>
                </a:cubicBezTo>
                <a:cubicBezTo>
                  <a:pt x="4457" y="789"/>
                  <a:pt x="4457" y="789"/>
                  <a:pt x="4457" y="789"/>
                </a:cubicBezTo>
                <a:cubicBezTo>
                  <a:pt x="4451" y="883"/>
                  <a:pt x="4451" y="883"/>
                  <a:pt x="4451" y="883"/>
                </a:cubicBezTo>
                <a:close/>
                <a:moveTo>
                  <a:pt x="4438" y="1003"/>
                </a:moveTo>
                <a:cubicBezTo>
                  <a:pt x="4438" y="1006"/>
                  <a:pt x="4438" y="1006"/>
                  <a:pt x="4438" y="1006"/>
                </a:cubicBezTo>
                <a:cubicBezTo>
                  <a:pt x="4441" y="1006"/>
                  <a:pt x="4441" y="1006"/>
                  <a:pt x="4441" y="1006"/>
                </a:cubicBezTo>
                <a:cubicBezTo>
                  <a:pt x="4528" y="1016"/>
                  <a:pt x="4528" y="1016"/>
                  <a:pt x="4528" y="1016"/>
                </a:cubicBezTo>
                <a:cubicBezTo>
                  <a:pt x="4531" y="1016"/>
                  <a:pt x="4531" y="1016"/>
                  <a:pt x="4531" y="1016"/>
                </a:cubicBezTo>
                <a:cubicBezTo>
                  <a:pt x="4531" y="1013"/>
                  <a:pt x="4531" y="1013"/>
                  <a:pt x="4531" y="1013"/>
                </a:cubicBezTo>
                <a:cubicBezTo>
                  <a:pt x="4541" y="919"/>
                  <a:pt x="4541" y="919"/>
                  <a:pt x="4541" y="919"/>
                </a:cubicBezTo>
                <a:cubicBezTo>
                  <a:pt x="4541" y="916"/>
                  <a:pt x="4541" y="916"/>
                  <a:pt x="4541" y="916"/>
                </a:cubicBezTo>
                <a:cubicBezTo>
                  <a:pt x="4538" y="916"/>
                  <a:pt x="4538" y="916"/>
                  <a:pt x="4538" y="916"/>
                </a:cubicBezTo>
                <a:cubicBezTo>
                  <a:pt x="4451" y="906"/>
                  <a:pt x="4451" y="906"/>
                  <a:pt x="4451" y="906"/>
                </a:cubicBezTo>
                <a:cubicBezTo>
                  <a:pt x="4447" y="906"/>
                  <a:pt x="4447" y="906"/>
                  <a:pt x="4447" y="906"/>
                </a:cubicBezTo>
                <a:cubicBezTo>
                  <a:pt x="4447" y="909"/>
                  <a:pt x="4447" y="909"/>
                  <a:pt x="4447" y="909"/>
                </a:cubicBezTo>
                <a:cubicBezTo>
                  <a:pt x="4438" y="1003"/>
                  <a:pt x="4438" y="1003"/>
                  <a:pt x="4438" y="1003"/>
                </a:cubicBezTo>
                <a:close/>
                <a:moveTo>
                  <a:pt x="4428" y="1120"/>
                </a:moveTo>
                <a:cubicBezTo>
                  <a:pt x="4428" y="1123"/>
                  <a:pt x="4428" y="1123"/>
                  <a:pt x="4428" y="1123"/>
                </a:cubicBezTo>
                <a:cubicBezTo>
                  <a:pt x="4431" y="1123"/>
                  <a:pt x="4431" y="1123"/>
                  <a:pt x="4431" y="1123"/>
                </a:cubicBezTo>
                <a:cubicBezTo>
                  <a:pt x="4515" y="1136"/>
                  <a:pt x="4515" y="1136"/>
                  <a:pt x="4515" y="1136"/>
                </a:cubicBezTo>
                <a:cubicBezTo>
                  <a:pt x="4518" y="1136"/>
                  <a:pt x="4518" y="1136"/>
                  <a:pt x="4518" y="1136"/>
                </a:cubicBezTo>
                <a:cubicBezTo>
                  <a:pt x="4522" y="1132"/>
                  <a:pt x="4522" y="1132"/>
                  <a:pt x="4522" y="1132"/>
                </a:cubicBezTo>
                <a:cubicBezTo>
                  <a:pt x="4528" y="1039"/>
                  <a:pt x="4528" y="1039"/>
                  <a:pt x="4528" y="1039"/>
                </a:cubicBezTo>
                <a:cubicBezTo>
                  <a:pt x="4528" y="1035"/>
                  <a:pt x="4528" y="1035"/>
                  <a:pt x="4528" y="1035"/>
                </a:cubicBezTo>
                <a:cubicBezTo>
                  <a:pt x="4525" y="1035"/>
                  <a:pt x="4525" y="1035"/>
                  <a:pt x="4525" y="1035"/>
                </a:cubicBezTo>
                <a:cubicBezTo>
                  <a:pt x="4441" y="1022"/>
                  <a:pt x="4441" y="1022"/>
                  <a:pt x="4441" y="1022"/>
                </a:cubicBezTo>
                <a:cubicBezTo>
                  <a:pt x="4438" y="1022"/>
                  <a:pt x="4438" y="1022"/>
                  <a:pt x="4438" y="1022"/>
                </a:cubicBezTo>
                <a:cubicBezTo>
                  <a:pt x="4438" y="1026"/>
                  <a:pt x="4438" y="1026"/>
                  <a:pt x="4438" y="1026"/>
                </a:cubicBezTo>
                <a:cubicBezTo>
                  <a:pt x="4428" y="1120"/>
                  <a:pt x="4428" y="1120"/>
                  <a:pt x="4428" y="1120"/>
                </a:cubicBezTo>
                <a:close/>
                <a:moveTo>
                  <a:pt x="4418" y="1239"/>
                </a:moveTo>
                <a:cubicBezTo>
                  <a:pt x="4415" y="1242"/>
                  <a:pt x="4415" y="1242"/>
                  <a:pt x="4415" y="1242"/>
                </a:cubicBezTo>
                <a:cubicBezTo>
                  <a:pt x="4418" y="1242"/>
                  <a:pt x="4418" y="1242"/>
                  <a:pt x="4418" y="1242"/>
                </a:cubicBezTo>
                <a:cubicBezTo>
                  <a:pt x="4506" y="1252"/>
                  <a:pt x="4506" y="1252"/>
                  <a:pt x="4506" y="1252"/>
                </a:cubicBezTo>
                <a:cubicBezTo>
                  <a:pt x="4509" y="1252"/>
                  <a:pt x="4509" y="1252"/>
                  <a:pt x="4509" y="1252"/>
                </a:cubicBezTo>
                <a:cubicBezTo>
                  <a:pt x="4509" y="1249"/>
                  <a:pt x="4509" y="1249"/>
                  <a:pt x="4509" y="1249"/>
                </a:cubicBezTo>
                <a:cubicBezTo>
                  <a:pt x="4518" y="1158"/>
                  <a:pt x="4518" y="1158"/>
                  <a:pt x="4518" y="1158"/>
                </a:cubicBezTo>
                <a:cubicBezTo>
                  <a:pt x="4518" y="1155"/>
                  <a:pt x="4518" y="1155"/>
                  <a:pt x="4518" y="1155"/>
                </a:cubicBezTo>
                <a:cubicBezTo>
                  <a:pt x="4515" y="1152"/>
                  <a:pt x="4515" y="1152"/>
                  <a:pt x="4515" y="1152"/>
                </a:cubicBezTo>
                <a:cubicBezTo>
                  <a:pt x="4428" y="1142"/>
                  <a:pt x="4428" y="1142"/>
                  <a:pt x="4428" y="1142"/>
                </a:cubicBezTo>
                <a:cubicBezTo>
                  <a:pt x="4425" y="1142"/>
                  <a:pt x="4425" y="1142"/>
                  <a:pt x="4425" y="1142"/>
                </a:cubicBezTo>
                <a:cubicBezTo>
                  <a:pt x="4425" y="1145"/>
                  <a:pt x="4425" y="1145"/>
                  <a:pt x="4425" y="1145"/>
                </a:cubicBezTo>
                <a:cubicBezTo>
                  <a:pt x="4418" y="1239"/>
                  <a:pt x="4418" y="1239"/>
                  <a:pt x="4418" y="1239"/>
                </a:cubicBezTo>
                <a:close/>
                <a:moveTo>
                  <a:pt x="4405" y="1356"/>
                </a:moveTo>
                <a:cubicBezTo>
                  <a:pt x="4405" y="1359"/>
                  <a:pt x="4405" y="1359"/>
                  <a:pt x="4405" y="1359"/>
                </a:cubicBezTo>
                <a:cubicBezTo>
                  <a:pt x="4408" y="1359"/>
                  <a:pt x="4408" y="1359"/>
                  <a:pt x="4408" y="1359"/>
                </a:cubicBezTo>
                <a:cubicBezTo>
                  <a:pt x="4496" y="1372"/>
                  <a:pt x="4496" y="1372"/>
                  <a:pt x="4496" y="1372"/>
                </a:cubicBezTo>
                <a:cubicBezTo>
                  <a:pt x="4499" y="1372"/>
                  <a:pt x="4499" y="1372"/>
                  <a:pt x="4499" y="1372"/>
                </a:cubicBezTo>
                <a:cubicBezTo>
                  <a:pt x="4499" y="1369"/>
                  <a:pt x="4499" y="1369"/>
                  <a:pt x="4499" y="1369"/>
                </a:cubicBezTo>
                <a:cubicBezTo>
                  <a:pt x="4506" y="1275"/>
                  <a:pt x="4506" y="1275"/>
                  <a:pt x="4506" y="1275"/>
                </a:cubicBezTo>
                <a:cubicBezTo>
                  <a:pt x="4509" y="1272"/>
                  <a:pt x="4509" y="1272"/>
                  <a:pt x="4509" y="1272"/>
                </a:cubicBezTo>
                <a:cubicBezTo>
                  <a:pt x="4506" y="1272"/>
                  <a:pt x="4506" y="1272"/>
                  <a:pt x="4506" y="1272"/>
                </a:cubicBezTo>
                <a:cubicBezTo>
                  <a:pt x="4418" y="1262"/>
                  <a:pt x="4418" y="1262"/>
                  <a:pt x="4418" y="1262"/>
                </a:cubicBezTo>
                <a:cubicBezTo>
                  <a:pt x="4415" y="1259"/>
                  <a:pt x="4415" y="1259"/>
                  <a:pt x="4415" y="1259"/>
                </a:cubicBezTo>
                <a:cubicBezTo>
                  <a:pt x="4415" y="1265"/>
                  <a:pt x="4415" y="1265"/>
                  <a:pt x="4415" y="1265"/>
                </a:cubicBezTo>
                <a:cubicBezTo>
                  <a:pt x="4405" y="1356"/>
                  <a:pt x="4405" y="1356"/>
                  <a:pt x="4405" y="1356"/>
                </a:cubicBezTo>
                <a:close/>
                <a:moveTo>
                  <a:pt x="4395" y="1476"/>
                </a:moveTo>
                <a:cubicBezTo>
                  <a:pt x="4395" y="1479"/>
                  <a:pt x="4395" y="1479"/>
                  <a:pt x="4395" y="1479"/>
                </a:cubicBezTo>
                <a:cubicBezTo>
                  <a:pt x="4399" y="1479"/>
                  <a:pt x="4399" y="1479"/>
                  <a:pt x="4399" y="1479"/>
                </a:cubicBezTo>
                <a:cubicBezTo>
                  <a:pt x="4483" y="1489"/>
                  <a:pt x="4483" y="1489"/>
                  <a:pt x="4483" y="1489"/>
                </a:cubicBezTo>
                <a:cubicBezTo>
                  <a:pt x="4486" y="1492"/>
                  <a:pt x="4486" y="1492"/>
                  <a:pt x="4486" y="1492"/>
                </a:cubicBezTo>
                <a:cubicBezTo>
                  <a:pt x="4486" y="1489"/>
                  <a:pt x="4486" y="1489"/>
                  <a:pt x="4486" y="1489"/>
                </a:cubicBezTo>
                <a:cubicBezTo>
                  <a:pt x="4496" y="1395"/>
                  <a:pt x="4496" y="1395"/>
                  <a:pt x="4496" y="1395"/>
                </a:cubicBezTo>
                <a:cubicBezTo>
                  <a:pt x="4496" y="1391"/>
                  <a:pt x="4496" y="1391"/>
                  <a:pt x="4496" y="1391"/>
                </a:cubicBezTo>
                <a:cubicBezTo>
                  <a:pt x="4493" y="1391"/>
                  <a:pt x="4493" y="1391"/>
                  <a:pt x="4493" y="1391"/>
                </a:cubicBezTo>
                <a:cubicBezTo>
                  <a:pt x="4408" y="1378"/>
                  <a:pt x="4408" y="1378"/>
                  <a:pt x="4408" y="1378"/>
                </a:cubicBezTo>
                <a:cubicBezTo>
                  <a:pt x="4405" y="1378"/>
                  <a:pt x="4405" y="1378"/>
                  <a:pt x="4405" y="1378"/>
                </a:cubicBezTo>
                <a:cubicBezTo>
                  <a:pt x="4402" y="1382"/>
                  <a:pt x="4402" y="1382"/>
                  <a:pt x="4402" y="1382"/>
                </a:cubicBezTo>
                <a:cubicBezTo>
                  <a:pt x="4395" y="1476"/>
                  <a:pt x="4395" y="1476"/>
                  <a:pt x="4395" y="1476"/>
                </a:cubicBezTo>
                <a:close/>
                <a:moveTo>
                  <a:pt x="4383" y="1595"/>
                </a:moveTo>
                <a:cubicBezTo>
                  <a:pt x="4383" y="1595"/>
                  <a:pt x="4383" y="1595"/>
                  <a:pt x="4383" y="1595"/>
                </a:cubicBezTo>
                <a:cubicBezTo>
                  <a:pt x="4386" y="1599"/>
                  <a:pt x="4386" y="1599"/>
                  <a:pt x="4386" y="1599"/>
                </a:cubicBezTo>
                <a:cubicBezTo>
                  <a:pt x="4473" y="1608"/>
                  <a:pt x="4473" y="1608"/>
                  <a:pt x="4473" y="1608"/>
                </a:cubicBezTo>
                <a:cubicBezTo>
                  <a:pt x="4476" y="1608"/>
                  <a:pt x="4476" y="1608"/>
                  <a:pt x="4476" y="1608"/>
                </a:cubicBezTo>
                <a:cubicBezTo>
                  <a:pt x="4476" y="1605"/>
                  <a:pt x="4476" y="1605"/>
                  <a:pt x="4476" y="1605"/>
                </a:cubicBezTo>
                <a:cubicBezTo>
                  <a:pt x="4486" y="1511"/>
                  <a:pt x="4486" y="1511"/>
                  <a:pt x="4486" y="1511"/>
                </a:cubicBezTo>
                <a:cubicBezTo>
                  <a:pt x="4486" y="1508"/>
                  <a:pt x="4486" y="1508"/>
                  <a:pt x="4486" y="1508"/>
                </a:cubicBezTo>
                <a:cubicBezTo>
                  <a:pt x="4483" y="1508"/>
                  <a:pt x="4483" y="1508"/>
                  <a:pt x="4483" y="1508"/>
                </a:cubicBezTo>
                <a:cubicBezTo>
                  <a:pt x="4395" y="1498"/>
                  <a:pt x="4395" y="1498"/>
                  <a:pt x="4395" y="1498"/>
                </a:cubicBezTo>
                <a:cubicBezTo>
                  <a:pt x="4392" y="1498"/>
                  <a:pt x="4392" y="1498"/>
                  <a:pt x="4392" y="1498"/>
                </a:cubicBezTo>
                <a:cubicBezTo>
                  <a:pt x="4392" y="1501"/>
                  <a:pt x="4392" y="1501"/>
                  <a:pt x="4392" y="1501"/>
                </a:cubicBezTo>
                <a:cubicBezTo>
                  <a:pt x="4383" y="1595"/>
                  <a:pt x="4383" y="1595"/>
                  <a:pt x="4383" y="1595"/>
                </a:cubicBezTo>
                <a:close/>
                <a:moveTo>
                  <a:pt x="4373" y="1712"/>
                </a:moveTo>
                <a:cubicBezTo>
                  <a:pt x="4373" y="1715"/>
                  <a:pt x="4373" y="1715"/>
                  <a:pt x="4373" y="1715"/>
                </a:cubicBezTo>
                <a:cubicBezTo>
                  <a:pt x="4376" y="1715"/>
                  <a:pt x="4376" y="1715"/>
                  <a:pt x="4376" y="1715"/>
                </a:cubicBezTo>
                <a:cubicBezTo>
                  <a:pt x="4460" y="1728"/>
                  <a:pt x="4460" y="1728"/>
                  <a:pt x="4460" y="1728"/>
                </a:cubicBezTo>
                <a:cubicBezTo>
                  <a:pt x="4463" y="1728"/>
                  <a:pt x="4463" y="1728"/>
                  <a:pt x="4463" y="1728"/>
                </a:cubicBezTo>
                <a:cubicBezTo>
                  <a:pt x="4467" y="1725"/>
                  <a:pt x="4467" y="1725"/>
                  <a:pt x="4467" y="1725"/>
                </a:cubicBezTo>
                <a:cubicBezTo>
                  <a:pt x="4473" y="1631"/>
                  <a:pt x="4473" y="1631"/>
                  <a:pt x="4473" y="1631"/>
                </a:cubicBezTo>
                <a:cubicBezTo>
                  <a:pt x="4473" y="1628"/>
                  <a:pt x="4473" y="1628"/>
                  <a:pt x="4473" y="1628"/>
                </a:cubicBezTo>
                <a:cubicBezTo>
                  <a:pt x="4470" y="1628"/>
                  <a:pt x="4470" y="1628"/>
                  <a:pt x="4470" y="1628"/>
                </a:cubicBezTo>
                <a:cubicBezTo>
                  <a:pt x="4386" y="1615"/>
                  <a:pt x="4386" y="1615"/>
                  <a:pt x="4386" y="1615"/>
                </a:cubicBezTo>
                <a:cubicBezTo>
                  <a:pt x="4383" y="1615"/>
                  <a:pt x="4383" y="1615"/>
                  <a:pt x="4383" y="1615"/>
                </a:cubicBezTo>
                <a:cubicBezTo>
                  <a:pt x="4383" y="1618"/>
                  <a:pt x="4383" y="1618"/>
                  <a:pt x="4383" y="1618"/>
                </a:cubicBezTo>
                <a:cubicBezTo>
                  <a:pt x="4373" y="1712"/>
                  <a:pt x="4373" y="1712"/>
                  <a:pt x="4373" y="1712"/>
                </a:cubicBezTo>
                <a:close/>
                <a:moveTo>
                  <a:pt x="4363" y="1832"/>
                </a:moveTo>
                <a:cubicBezTo>
                  <a:pt x="4360" y="1835"/>
                  <a:pt x="4360" y="1835"/>
                  <a:pt x="4360" y="1835"/>
                </a:cubicBezTo>
                <a:cubicBezTo>
                  <a:pt x="4363" y="1835"/>
                  <a:pt x="4363" y="1835"/>
                  <a:pt x="4363" y="1835"/>
                </a:cubicBezTo>
                <a:cubicBezTo>
                  <a:pt x="4451" y="1845"/>
                  <a:pt x="4451" y="1845"/>
                  <a:pt x="4451" y="1845"/>
                </a:cubicBezTo>
                <a:cubicBezTo>
                  <a:pt x="4454" y="1845"/>
                  <a:pt x="4454" y="1845"/>
                  <a:pt x="4454" y="1845"/>
                </a:cubicBezTo>
                <a:cubicBezTo>
                  <a:pt x="4454" y="1841"/>
                  <a:pt x="4454" y="1841"/>
                  <a:pt x="4454" y="1841"/>
                </a:cubicBezTo>
                <a:cubicBezTo>
                  <a:pt x="4463" y="1747"/>
                  <a:pt x="4463" y="1747"/>
                  <a:pt x="4463" y="1747"/>
                </a:cubicBezTo>
                <a:cubicBezTo>
                  <a:pt x="4463" y="1744"/>
                  <a:pt x="4463" y="1744"/>
                  <a:pt x="4463" y="1744"/>
                </a:cubicBezTo>
                <a:cubicBezTo>
                  <a:pt x="4460" y="1744"/>
                  <a:pt x="4460" y="1744"/>
                  <a:pt x="4460" y="1744"/>
                </a:cubicBezTo>
                <a:cubicBezTo>
                  <a:pt x="4373" y="1734"/>
                  <a:pt x="4373" y="1734"/>
                  <a:pt x="4373" y="1734"/>
                </a:cubicBezTo>
                <a:cubicBezTo>
                  <a:pt x="4370" y="1734"/>
                  <a:pt x="4370" y="1734"/>
                  <a:pt x="4370" y="1734"/>
                </a:cubicBezTo>
                <a:cubicBezTo>
                  <a:pt x="4370" y="1738"/>
                  <a:pt x="4370" y="1738"/>
                  <a:pt x="4370" y="1738"/>
                </a:cubicBezTo>
                <a:cubicBezTo>
                  <a:pt x="4363" y="1832"/>
                  <a:pt x="4363" y="1832"/>
                  <a:pt x="4363" y="1832"/>
                </a:cubicBezTo>
                <a:close/>
                <a:moveTo>
                  <a:pt x="4350" y="1948"/>
                </a:moveTo>
                <a:cubicBezTo>
                  <a:pt x="4350" y="1951"/>
                  <a:pt x="4350" y="1951"/>
                  <a:pt x="4350" y="1951"/>
                </a:cubicBezTo>
                <a:cubicBezTo>
                  <a:pt x="4353" y="1951"/>
                  <a:pt x="4353" y="1951"/>
                  <a:pt x="4353" y="1951"/>
                </a:cubicBezTo>
                <a:cubicBezTo>
                  <a:pt x="4441" y="1964"/>
                  <a:pt x="4441" y="1964"/>
                  <a:pt x="4441" y="1964"/>
                </a:cubicBezTo>
                <a:cubicBezTo>
                  <a:pt x="4444" y="1964"/>
                  <a:pt x="4444" y="1964"/>
                  <a:pt x="4444" y="1964"/>
                </a:cubicBezTo>
                <a:cubicBezTo>
                  <a:pt x="4444" y="1961"/>
                  <a:pt x="4444" y="1961"/>
                  <a:pt x="4444" y="1961"/>
                </a:cubicBezTo>
                <a:cubicBezTo>
                  <a:pt x="4451" y="1867"/>
                  <a:pt x="4451" y="1867"/>
                  <a:pt x="4451" y="1867"/>
                </a:cubicBezTo>
                <a:cubicBezTo>
                  <a:pt x="4454" y="1864"/>
                  <a:pt x="4454" y="1864"/>
                  <a:pt x="4454" y="1864"/>
                </a:cubicBezTo>
                <a:cubicBezTo>
                  <a:pt x="4451" y="1864"/>
                  <a:pt x="4451" y="1864"/>
                  <a:pt x="4451" y="1864"/>
                </a:cubicBezTo>
                <a:cubicBezTo>
                  <a:pt x="4363" y="1854"/>
                  <a:pt x="4363" y="1854"/>
                  <a:pt x="4363" y="1854"/>
                </a:cubicBezTo>
                <a:cubicBezTo>
                  <a:pt x="4360" y="1851"/>
                  <a:pt x="4360" y="1851"/>
                  <a:pt x="4360" y="1851"/>
                </a:cubicBezTo>
                <a:cubicBezTo>
                  <a:pt x="4360" y="1854"/>
                  <a:pt x="4360" y="1854"/>
                  <a:pt x="4360" y="1854"/>
                </a:cubicBezTo>
                <a:cubicBezTo>
                  <a:pt x="4350" y="1948"/>
                  <a:pt x="4350" y="1948"/>
                  <a:pt x="4350" y="1948"/>
                </a:cubicBezTo>
                <a:close/>
                <a:moveTo>
                  <a:pt x="4340" y="2068"/>
                </a:moveTo>
                <a:cubicBezTo>
                  <a:pt x="4340" y="2071"/>
                  <a:pt x="4340" y="2071"/>
                  <a:pt x="4340" y="2071"/>
                </a:cubicBezTo>
                <a:cubicBezTo>
                  <a:pt x="4344" y="2071"/>
                  <a:pt x="4344" y="2071"/>
                  <a:pt x="4344" y="2071"/>
                </a:cubicBezTo>
                <a:cubicBezTo>
                  <a:pt x="4428" y="2081"/>
                  <a:pt x="4428" y="2081"/>
                  <a:pt x="4428" y="2081"/>
                </a:cubicBezTo>
                <a:cubicBezTo>
                  <a:pt x="4431" y="2081"/>
                  <a:pt x="4431" y="2081"/>
                  <a:pt x="4431" y="2081"/>
                </a:cubicBezTo>
                <a:cubicBezTo>
                  <a:pt x="4431" y="2078"/>
                  <a:pt x="4431" y="2078"/>
                  <a:pt x="4431" y="2078"/>
                </a:cubicBezTo>
                <a:cubicBezTo>
                  <a:pt x="4441" y="1987"/>
                  <a:pt x="4441" y="1987"/>
                  <a:pt x="4441" y="1987"/>
                </a:cubicBezTo>
                <a:cubicBezTo>
                  <a:pt x="4441" y="1984"/>
                  <a:pt x="4441" y="1984"/>
                  <a:pt x="4441" y="1984"/>
                </a:cubicBezTo>
                <a:cubicBezTo>
                  <a:pt x="4438" y="1984"/>
                  <a:pt x="4438" y="1984"/>
                  <a:pt x="4438" y="1984"/>
                </a:cubicBezTo>
                <a:cubicBezTo>
                  <a:pt x="4353" y="1971"/>
                  <a:pt x="4353" y="1971"/>
                  <a:pt x="4353" y="1971"/>
                </a:cubicBezTo>
                <a:cubicBezTo>
                  <a:pt x="4350" y="1971"/>
                  <a:pt x="4350" y="1971"/>
                  <a:pt x="4350" y="1971"/>
                </a:cubicBezTo>
                <a:cubicBezTo>
                  <a:pt x="4347" y="1974"/>
                  <a:pt x="4347" y="1974"/>
                  <a:pt x="4347" y="1974"/>
                </a:cubicBezTo>
                <a:cubicBezTo>
                  <a:pt x="4340" y="2068"/>
                  <a:pt x="4340" y="2068"/>
                  <a:pt x="4340" y="2068"/>
                </a:cubicBezTo>
                <a:close/>
                <a:moveTo>
                  <a:pt x="4328" y="2184"/>
                </a:moveTo>
                <a:cubicBezTo>
                  <a:pt x="4328" y="2188"/>
                  <a:pt x="4328" y="2188"/>
                  <a:pt x="4328" y="2188"/>
                </a:cubicBezTo>
                <a:cubicBezTo>
                  <a:pt x="4331" y="2191"/>
                  <a:pt x="4331" y="2191"/>
                  <a:pt x="4331" y="2191"/>
                </a:cubicBezTo>
                <a:cubicBezTo>
                  <a:pt x="4418" y="2201"/>
                  <a:pt x="4418" y="2201"/>
                  <a:pt x="4418" y="2201"/>
                </a:cubicBezTo>
                <a:cubicBezTo>
                  <a:pt x="4421" y="2201"/>
                  <a:pt x="4421" y="2201"/>
                  <a:pt x="4421" y="2201"/>
                </a:cubicBezTo>
                <a:cubicBezTo>
                  <a:pt x="4421" y="2197"/>
                  <a:pt x="4421" y="2197"/>
                  <a:pt x="4421" y="2197"/>
                </a:cubicBezTo>
                <a:cubicBezTo>
                  <a:pt x="4431" y="2103"/>
                  <a:pt x="4431" y="2103"/>
                  <a:pt x="4431" y="2103"/>
                </a:cubicBezTo>
                <a:cubicBezTo>
                  <a:pt x="4431" y="2100"/>
                  <a:pt x="4431" y="2100"/>
                  <a:pt x="4431" y="2100"/>
                </a:cubicBezTo>
                <a:cubicBezTo>
                  <a:pt x="4428" y="2100"/>
                  <a:pt x="4428" y="2100"/>
                  <a:pt x="4428" y="2100"/>
                </a:cubicBezTo>
                <a:cubicBezTo>
                  <a:pt x="4340" y="2091"/>
                  <a:pt x="4340" y="2091"/>
                  <a:pt x="4340" y="2091"/>
                </a:cubicBezTo>
                <a:cubicBezTo>
                  <a:pt x="4337" y="2091"/>
                  <a:pt x="4337" y="2091"/>
                  <a:pt x="4337" y="2091"/>
                </a:cubicBezTo>
                <a:cubicBezTo>
                  <a:pt x="4337" y="2094"/>
                  <a:pt x="4337" y="2094"/>
                  <a:pt x="4337" y="2094"/>
                </a:cubicBezTo>
                <a:cubicBezTo>
                  <a:pt x="4328" y="2184"/>
                  <a:pt x="4328" y="2184"/>
                  <a:pt x="4328" y="2184"/>
                </a:cubicBezTo>
                <a:close/>
                <a:moveTo>
                  <a:pt x="4318" y="2304"/>
                </a:moveTo>
                <a:cubicBezTo>
                  <a:pt x="4318" y="2307"/>
                  <a:pt x="4318" y="2307"/>
                  <a:pt x="4318" y="2307"/>
                </a:cubicBezTo>
                <a:cubicBezTo>
                  <a:pt x="4321" y="2307"/>
                  <a:pt x="4321" y="2307"/>
                  <a:pt x="4321" y="2307"/>
                </a:cubicBezTo>
                <a:cubicBezTo>
                  <a:pt x="4408" y="2320"/>
                  <a:pt x="4408" y="2320"/>
                  <a:pt x="4408" y="2320"/>
                </a:cubicBezTo>
                <a:cubicBezTo>
                  <a:pt x="4412" y="2320"/>
                  <a:pt x="4412" y="2320"/>
                  <a:pt x="4412" y="2320"/>
                </a:cubicBezTo>
                <a:cubicBezTo>
                  <a:pt x="4412" y="2317"/>
                  <a:pt x="4412" y="2317"/>
                  <a:pt x="4412" y="2317"/>
                </a:cubicBezTo>
                <a:cubicBezTo>
                  <a:pt x="4418" y="2223"/>
                  <a:pt x="4418" y="2223"/>
                  <a:pt x="4418" y="2223"/>
                </a:cubicBezTo>
                <a:cubicBezTo>
                  <a:pt x="4418" y="2220"/>
                  <a:pt x="4418" y="2220"/>
                  <a:pt x="4418" y="2220"/>
                </a:cubicBezTo>
                <a:cubicBezTo>
                  <a:pt x="4415" y="2220"/>
                  <a:pt x="4415" y="2220"/>
                  <a:pt x="4415" y="2220"/>
                </a:cubicBezTo>
                <a:cubicBezTo>
                  <a:pt x="4331" y="2207"/>
                  <a:pt x="4331" y="2207"/>
                  <a:pt x="4331" y="2207"/>
                </a:cubicBezTo>
                <a:cubicBezTo>
                  <a:pt x="4328" y="2207"/>
                  <a:pt x="4328" y="2207"/>
                  <a:pt x="4328" y="2207"/>
                </a:cubicBezTo>
                <a:cubicBezTo>
                  <a:pt x="4328" y="2210"/>
                  <a:pt x="4328" y="2210"/>
                  <a:pt x="4328" y="2210"/>
                </a:cubicBezTo>
                <a:cubicBezTo>
                  <a:pt x="4318" y="2304"/>
                  <a:pt x="4318" y="2304"/>
                  <a:pt x="4318" y="2304"/>
                </a:cubicBezTo>
                <a:close/>
                <a:moveTo>
                  <a:pt x="4308" y="2424"/>
                </a:moveTo>
                <a:cubicBezTo>
                  <a:pt x="4308" y="2427"/>
                  <a:pt x="4308" y="2427"/>
                  <a:pt x="4308" y="2427"/>
                </a:cubicBezTo>
                <a:cubicBezTo>
                  <a:pt x="4311" y="2427"/>
                  <a:pt x="4311" y="2427"/>
                  <a:pt x="4311" y="2427"/>
                </a:cubicBezTo>
                <a:cubicBezTo>
                  <a:pt x="4395" y="2437"/>
                  <a:pt x="4395" y="2437"/>
                  <a:pt x="4395" y="2437"/>
                </a:cubicBezTo>
                <a:cubicBezTo>
                  <a:pt x="4399" y="2437"/>
                  <a:pt x="4399" y="2437"/>
                  <a:pt x="4399" y="2437"/>
                </a:cubicBezTo>
                <a:cubicBezTo>
                  <a:pt x="4399" y="2434"/>
                  <a:pt x="4399" y="2434"/>
                  <a:pt x="4399" y="2434"/>
                </a:cubicBezTo>
                <a:cubicBezTo>
                  <a:pt x="4408" y="2340"/>
                  <a:pt x="4408" y="2340"/>
                  <a:pt x="4408" y="2340"/>
                </a:cubicBezTo>
                <a:cubicBezTo>
                  <a:pt x="4408" y="2337"/>
                  <a:pt x="4408" y="2337"/>
                  <a:pt x="4408" y="2337"/>
                </a:cubicBezTo>
                <a:cubicBezTo>
                  <a:pt x="4405" y="2337"/>
                  <a:pt x="4405" y="2337"/>
                  <a:pt x="4405" y="2337"/>
                </a:cubicBezTo>
                <a:cubicBezTo>
                  <a:pt x="4318" y="2327"/>
                  <a:pt x="4318" y="2327"/>
                  <a:pt x="4318" y="2327"/>
                </a:cubicBezTo>
                <a:cubicBezTo>
                  <a:pt x="4315" y="2327"/>
                  <a:pt x="4315" y="2327"/>
                  <a:pt x="4315" y="2327"/>
                </a:cubicBezTo>
                <a:cubicBezTo>
                  <a:pt x="4315" y="2330"/>
                  <a:pt x="4315" y="2330"/>
                  <a:pt x="4315" y="2330"/>
                </a:cubicBezTo>
                <a:cubicBezTo>
                  <a:pt x="4308" y="2424"/>
                  <a:pt x="4308" y="2424"/>
                  <a:pt x="4308" y="2424"/>
                </a:cubicBezTo>
                <a:close/>
                <a:moveTo>
                  <a:pt x="4295" y="2540"/>
                </a:moveTo>
                <a:cubicBezTo>
                  <a:pt x="4295" y="2544"/>
                  <a:pt x="4295" y="2544"/>
                  <a:pt x="4295" y="2544"/>
                </a:cubicBezTo>
                <a:cubicBezTo>
                  <a:pt x="4298" y="2544"/>
                  <a:pt x="4298" y="2544"/>
                  <a:pt x="4298" y="2544"/>
                </a:cubicBezTo>
                <a:cubicBezTo>
                  <a:pt x="4386" y="2557"/>
                  <a:pt x="4386" y="2557"/>
                  <a:pt x="4386" y="2557"/>
                </a:cubicBezTo>
                <a:cubicBezTo>
                  <a:pt x="4389" y="2557"/>
                  <a:pt x="4389" y="2557"/>
                  <a:pt x="4389" y="2557"/>
                </a:cubicBezTo>
                <a:cubicBezTo>
                  <a:pt x="4389" y="2553"/>
                  <a:pt x="4389" y="2553"/>
                  <a:pt x="4389" y="2553"/>
                </a:cubicBezTo>
                <a:cubicBezTo>
                  <a:pt x="4399" y="2460"/>
                  <a:pt x="4399" y="2460"/>
                  <a:pt x="4399" y="2460"/>
                </a:cubicBezTo>
                <a:cubicBezTo>
                  <a:pt x="4399" y="2456"/>
                  <a:pt x="4399" y="2456"/>
                  <a:pt x="4399" y="2456"/>
                </a:cubicBezTo>
                <a:cubicBezTo>
                  <a:pt x="4395" y="2456"/>
                  <a:pt x="4395" y="2456"/>
                  <a:pt x="4395" y="2456"/>
                </a:cubicBezTo>
                <a:cubicBezTo>
                  <a:pt x="4308" y="2447"/>
                  <a:pt x="4308" y="2447"/>
                  <a:pt x="4308" y="2447"/>
                </a:cubicBezTo>
                <a:cubicBezTo>
                  <a:pt x="4305" y="2443"/>
                  <a:pt x="4305" y="2443"/>
                  <a:pt x="4305" y="2443"/>
                </a:cubicBezTo>
                <a:cubicBezTo>
                  <a:pt x="4305" y="2447"/>
                  <a:pt x="4305" y="2447"/>
                  <a:pt x="4305" y="2447"/>
                </a:cubicBezTo>
                <a:cubicBezTo>
                  <a:pt x="4295" y="2540"/>
                  <a:pt x="4295" y="2540"/>
                  <a:pt x="4295" y="2540"/>
                </a:cubicBezTo>
                <a:close/>
                <a:moveTo>
                  <a:pt x="4285" y="2660"/>
                </a:moveTo>
                <a:cubicBezTo>
                  <a:pt x="4285" y="2663"/>
                  <a:pt x="4285" y="2663"/>
                  <a:pt x="4285" y="2663"/>
                </a:cubicBezTo>
                <a:cubicBezTo>
                  <a:pt x="4289" y="2663"/>
                  <a:pt x="4289" y="2663"/>
                  <a:pt x="4289" y="2663"/>
                </a:cubicBezTo>
                <a:cubicBezTo>
                  <a:pt x="4373" y="2673"/>
                  <a:pt x="4373" y="2673"/>
                  <a:pt x="4373" y="2673"/>
                </a:cubicBezTo>
                <a:cubicBezTo>
                  <a:pt x="4376" y="2673"/>
                  <a:pt x="4376" y="2673"/>
                  <a:pt x="4376" y="2673"/>
                </a:cubicBezTo>
                <a:cubicBezTo>
                  <a:pt x="4379" y="2670"/>
                  <a:pt x="4379" y="2670"/>
                  <a:pt x="4379" y="2670"/>
                </a:cubicBezTo>
                <a:cubicBezTo>
                  <a:pt x="4386" y="2579"/>
                  <a:pt x="4386" y="2579"/>
                  <a:pt x="4386" y="2579"/>
                </a:cubicBezTo>
                <a:cubicBezTo>
                  <a:pt x="4386" y="2576"/>
                  <a:pt x="4386" y="2576"/>
                  <a:pt x="4386" y="2576"/>
                </a:cubicBezTo>
                <a:cubicBezTo>
                  <a:pt x="4383" y="2573"/>
                  <a:pt x="4383" y="2573"/>
                  <a:pt x="4383" y="2573"/>
                </a:cubicBezTo>
                <a:cubicBezTo>
                  <a:pt x="4298" y="2563"/>
                  <a:pt x="4298" y="2563"/>
                  <a:pt x="4298" y="2563"/>
                </a:cubicBezTo>
                <a:cubicBezTo>
                  <a:pt x="4295" y="2563"/>
                  <a:pt x="4295" y="2563"/>
                  <a:pt x="4295" y="2563"/>
                </a:cubicBezTo>
                <a:cubicBezTo>
                  <a:pt x="4295" y="2566"/>
                  <a:pt x="4295" y="2566"/>
                  <a:pt x="4295" y="2566"/>
                </a:cubicBezTo>
                <a:cubicBezTo>
                  <a:pt x="4285" y="2660"/>
                  <a:pt x="4285" y="2660"/>
                  <a:pt x="4285" y="2660"/>
                </a:cubicBezTo>
                <a:close/>
                <a:moveTo>
                  <a:pt x="4269" y="2825"/>
                </a:moveTo>
                <a:cubicBezTo>
                  <a:pt x="4269" y="2828"/>
                  <a:pt x="4269" y="2828"/>
                  <a:pt x="4269" y="2828"/>
                </a:cubicBezTo>
                <a:cubicBezTo>
                  <a:pt x="4272" y="2828"/>
                  <a:pt x="4272" y="2828"/>
                  <a:pt x="4272" y="2828"/>
                </a:cubicBezTo>
                <a:cubicBezTo>
                  <a:pt x="4360" y="2838"/>
                  <a:pt x="4360" y="2838"/>
                  <a:pt x="4360" y="2838"/>
                </a:cubicBezTo>
                <a:cubicBezTo>
                  <a:pt x="4363" y="2841"/>
                  <a:pt x="4363" y="2841"/>
                  <a:pt x="4363" y="2841"/>
                </a:cubicBezTo>
                <a:cubicBezTo>
                  <a:pt x="4363" y="2838"/>
                  <a:pt x="4363" y="2838"/>
                  <a:pt x="4363" y="2838"/>
                </a:cubicBezTo>
                <a:cubicBezTo>
                  <a:pt x="4376" y="2696"/>
                  <a:pt x="4376" y="2696"/>
                  <a:pt x="4376" y="2696"/>
                </a:cubicBezTo>
                <a:cubicBezTo>
                  <a:pt x="4376" y="2693"/>
                  <a:pt x="4376" y="2693"/>
                  <a:pt x="4376" y="2693"/>
                </a:cubicBezTo>
                <a:cubicBezTo>
                  <a:pt x="4373" y="2693"/>
                  <a:pt x="4373" y="2693"/>
                  <a:pt x="4373" y="2693"/>
                </a:cubicBezTo>
                <a:cubicBezTo>
                  <a:pt x="4285" y="2683"/>
                  <a:pt x="4285" y="2683"/>
                  <a:pt x="4285" y="2683"/>
                </a:cubicBezTo>
                <a:cubicBezTo>
                  <a:pt x="4282" y="2683"/>
                  <a:pt x="4282" y="2683"/>
                  <a:pt x="4282" y="2683"/>
                </a:cubicBezTo>
                <a:cubicBezTo>
                  <a:pt x="4282" y="2686"/>
                  <a:pt x="4282" y="2686"/>
                  <a:pt x="4282" y="2686"/>
                </a:cubicBezTo>
                <a:cubicBezTo>
                  <a:pt x="4269" y="2825"/>
                  <a:pt x="4269" y="2825"/>
                  <a:pt x="4269" y="2825"/>
                </a:cubicBezTo>
                <a:close/>
                <a:moveTo>
                  <a:pt x="4573" y="780"/>
                </a:moveTo>
                <a:cubicBezTo>
                  <a:pt x="4573" y="783"/>
                  <a:pt x="4573" y="783"/>
                  <a:pt x="4573" y="783"/>
                </a:cubicBezTo>
                <a:cubicBezTo>
                  <a:pt x="4577" y="783"/>
                  <a:pt x="4577" y="783"/>
                  <a:pt x="4577" y="783"/>
                </a:cubicBezTo>
                <a:cubicBezTo>
                  <a:pt x="4664" y="793"/>
                  <a:pt x="4664" y="793"/>
                  <a:pt x="4664" y="793"/>
                </a:cubicBezTo>
                <a:cubicBezTo>
                  <a:pt x="4667" y="796"/>
                  <a:pt x="4667" y="796"/>
                  <a:pt x="4667" y="796"/>
                </a:cubicBezTo>
                <a:cubicBezTo>
                  <a:pt x="4667" y="789"/>
                  <a:pt x="4667" y="789"/>
                  <a:pt x="4667" y="789"/>
                </a:cubicBezTo>
                <a:cubicBezTo>
                  <a:pt x="4677" y="699"/>
                  <a:pt x="4677" y="699"/>
                  <a:pt x="4677" y="699"/>
                </a:cubicBezTo>
                <a:cubicBezTo>
                  <a:pt x="4677" y="696"/>
                  <a:pt x="4677" y="696"/>
                  <a:pt x="4677" y="696"/>
                </a:cubicBezTo>
                <a:cubicBezTo>
                  <a:pt x="4674" y="696"/>
                  <a:pt x="4674" y="696"/>
                  <a:pt x="4674" y="696"/>
                </a:cubicBezTo>
                <a:cubicBezTo>
                  <a:pt x="4586" y="683"/>
                  <a:pt x="4586" y="683"/>
                  <a:pt x="4586" y="683"/>
                </a:cubicBezTo>
                <a:cubicBezTo>
                  <a:pt x="4583" y="683"/>
                  <a:pt x="4583" y="683"/>
                  <a:pt x="4583" y="683"/>
                </a:cubicBezTo>
                <a:cubicBezTo>
                  <a:pt x="4583" y="686"/>
                  <a:pt x="4583" y="686"/>
                  <a:pt x="4583" y="686"/>
                </a:cubicBezTo>
                <a:cubicBezTo>
                  <a:pt x="4573" y="780"/>
                  <a:pt x="4573" y="780"/>
                  <a:pt x="4573" y="780"/>
                </a:cubicBezTo>
                <a:close/>
                <a:moveTo>
                  <a:pt x="4564" y="896"/>
                </a:moveTo>
                <a:cubicBezTo>
                  <a:pt x="4564" y="899"/>
                  <a:pt x="4564" y="899"/>
                  <a:pt x="4564" y="899"/>
                </a:cubicBezTo>
                <a:cubicBezTo>
                  <a:pt x="4567" y="903"/>
                  <a:pt x="4567" y="903"/>
                  <a:pt x="4567" y="903"/>
                </a:cubicBezTo>
                <a:cubicBezTo>
                  <a:pt x="4651" y="912"/>
                  <a:pt x="4651" y="912"/>
                  <a:pt x="4651" y="912"/>
                </a:cubicBezTo>
                <a:cubicBezTo>
                  <a:pt x="4654" y="912"/>
                  <a:pt x="4654" y="912"/>
                  <a:pt x="4654" y="912"/>
                </a:cubicBezTo>
                <a:cubicBezTo>
                  <a:pt x="4658" y="909"/>
                  <a:pt x="4658" y="909"/>
                  <a:pt x="4658" y="909"/>
                </a:cubicBezTo>
                <a:cubicBezTo>
                  <a:pt x="4664" y="815"/>
                  <a:pt x="4664" y="815"/>
                  <a:pt x="4664" y="815"/>
                </a:cubicBezTo>
                <a:cubicBezTo>
                  <a:pt x="4664" y="812"/>
                  <a:pt x="4664" y="812"/>
                  <a:pt x="4664" y="812"/>
                </a:cubicBezTo>
                <a:cubicBezTo>
                  <a:pt x="4661" y="812"/>
                  <a:pt x="4661" y="812"/>
                  <a:pt x="4661" y="812"/>
                </a:cubicBezTo>
                <a:cubicBezTo>
                  <a:pt x="4577" y="802"/>
                  <a:pt x="4577" y="802"/>
                  <a:pt x="4577" y="802"/>
                </a:cubicBezTo>
                <a:cubicBezTo>
                  <a:pt x="4573" y="802"/>
                  <a:pt x="4573" y="802"/>
                  <a:pt x="4573" y="802"/>
                </a:cubicBezTo>
                <a:cubicBezTo>
                  <a:pt x="4573" y="806"/>
                  <a:pt x="4573" y="806"/>
                  <a:pt x="4573" y="806"/>
                </a:cubicBezTo>
                <a:cubicBezTo>
                  <a:pt x="4564" y="896"/>
                  <a:pt x="4564" y="896"/>
                  <a:pt x="4564" y="896"/>
                </a:cubicBezTo>
                <a:close/>
                <a:moveTo>
                  <a:pt x="4554" y="1016"/>
                </a:moveTo>
                <a:cubicBezTo>
                  <a:pt x="4551" y="1019"/>
                  <a:pt x="4551" y="1019"/>
                  <a:pt x="4551" y="1019"/>
                </a:cubicBezTo>
                <a:cubicBezTo>
                  <a:pt x="4554" y="1019"/>
                  <a:pt x="4554" y="1019"/>
                  <a:pt x="4554" y="1019"/>
                </a:cubicBezTo>
                <a:cubicBezTo>
                  <a:pt x="4641" y="1032"/>
                  <a:pt x="4641" y="1032"/>
                  <a:pt x="4641" y="1032"/>
                </a:cubicBezTo>
                <a:cubicBezTo>
                  <a:pt x="4645" y="1032"/>
                  <a:pt x="4645" y="1032"/>
                  <a:pt x="4645" y="1032"/>
                </a:cubicBezTo>
                <a:cubicBezTo>
                  <a:pt x="4645" y="1029"/>
                  <a:pt x="4645" y="1029"/>
                  <a:pt x="4645" y="1029"/>
                </a:cubicBezTo>
                <a:cubicBezTo>
                  <a:pt x="4654" y="935"/>
                  <a:pt x="4654" y="935"/>
                  <a:pt x="4654" y="935"/>
                </a:cubicBezTo>
                <a:cubicBezTo>
                  <a:pt x="4654" y="932"/>
                  <a:pt x="4654" y="932"/>
                  <a:pt x="4654" y="932"/>
                </a:cubicBezTo>
                <a:cubicBezTo>
                  <a:pt x="4651" y="932"/>
                  <a:pt x="4651" y="932"/>
                  <a:pt x="4651" y="932"/>
                </a:cubicBezTo>
                <a:cubicBezTo>
                  <a:pt x="4564" y="919"/>
                  <a:pt x="4564" y="919"/>
                  <a:pt x="4564" y="919"/>
                </a:cubicBezTo>
                <a:cubicBezTo>
                  <a:pt x="4561" y="919"/>
                  <a:pt x="4561" y="919"/>
                  <a:pt x="4561" y="919"/>
                </a:cubicBezTo>
                <a:cubicBezTo>
                  <a:pt x="4561" y="922"/>
                  <a:pt x="4561" y="922"/>
                  <a:pt x="4561" y="922"/>
                </a:cubicBezTo>
                <a:cubicBezTo>
                  <a:pt x="4554" y="1016"/>
                  <a:pt x="4554" y="1016"/>
                  <a:pt x="4554" y="1016"/>
                </a:cubicBezTo>
                <a:close/>
                <a:moveTo>
                  <a:pt x="4541" y="1136"/>
                </a:moveTo>
                <a:cubicBezTo>
                  <a:pt x="4541" y="1139"/>
                  <a:pt x="4541" y="1139"/>
                  <a:pt x="4541" y="1139"/>
                </a:cubicBezTo>
                <a:cubicBezTo>
                  <a:pt x="4544" y="1139"/>
                  <a:pt x="4544" y="1139"/>
                  <a:pt x="4544" y="1139"/>
                </a:cubicBezTo>
                <a:cubicBezTo>
                  <a:pt x="4632" y="1149"/>
                  <a:pt x="4632" y="1149"/>
                  <a:pt x="4632" y="1149"/>
                </a:cubicBezTo>
                <a:cubicBezTo>
                  <a:pt x="4635" y="1149"/>
                  <a:pt x="4635" y="1149"/>
                  <a:pt x="4635" y="1149"/>
                </a:cubicBezTo>
                <a:cubicBezTo>
                  <a:pt x="4635" y="1145"/>
                  <a:pt x="4635" y="1145"/>
                  <a:pt x="4635" y="1145"/>
                </a:cubicBezTo>
                <a:cubicBezTo>
                  <a:pt x="4641" y="1052"/>
                  <a:pt x="4641" y="1052"/>
                  <a:pt x="4641" y="1052"/>
                </a:cubicBezTo>
                <a:cubicBezTo>
                  <a:pt x="4645" y="1048"/>
                  <a:pt x="4645" y="1048"/>
                  <a:pt x="4645" y="1048"/>
                </a:cubicBezTo>
                <a:cubicBezTo>
                  <a:pt x="4641" y="1048"/>
                  <a:pt x="4641" y="1048"/>
                  <a:pt x="4641" y="1048"/>
                </a:cubicBezTo>
                <a:cubicBezTo>
                  <a:pt x="4554" y="1039"/>
                  <a:pt x="4554" y="1039"/>
                  <a:pt x="4554" y="1039"/>
                </a:cubicBezTo>
                <a:cubicBezTo>
                  <a:pt x="4551" y="1039"/>
                  <a:pt x="4551" y="1039"/>
                  <a:pt x="4551" y="1039"/>
                </a:cubicBezTo>
                <a:cubicBezTo>
                  <a:pt x="4551" y="1042"/>
                  <a:pt x="4551" y="1042"/>
                  <a:pt x="4551" y="1042"/>
                </a:cubicBezTo>
                <a:cubicBezTo>
                  <a:pt x="4541" y="1136"/>
                  <a:pt x="4541" y="1136"/>
                  <a:pt x="4541" y="1136"/>
                </a:cubicBezTo>
                <a:close/>
                <a:moveTo>
                  <a:pt x="4531" y="1252"/>
                </a:moveTo>
                <a:cubicBezTo>
                  <a:pt x="4531" y="1255"/>
                  <a:pt x="4531" y="1255"/>
                  <a:pt x="4531" y="1255"/>
                </a:cubicBezTo>
                <a:cubicBezTo>
                  <a:pt x="4535" y="1255"/>
                  <a:pt x="4535" y="1255"/>
                  <a:pt x="4535" y="1255"/>
                </a:cubicBezTo>
                <a:cubicBezTo>
                  <a:pt x="4619" y="1268"/>
                  <a:pt x="4619" y="1268"/>
                  <a:pt x="4619" y="1268"/>
                </a:cubicBezTo>
                <a:cubicBezTo>
                  <a:pt x="4622" y="1268"/>
                  <a:pt x="4622" y="1268"/>
                  <a:pt x="4622" y="1268"/>
                </a:cubicBezTo>
                <a:cubicBezTo>
                  <a:pt x="4622" y="1265"/>
                  <a:pt x="4622" y="1265"/>
                  <a:pt x="4622" y="1265"/>
                </a:cubicBezTo>
                <a:cubicBezTo>
                  <a:pt x="4632" y="1171"/>
                  <a:pt x="4632" y="1171"/>
                  <a:pt x="4632" y="1171"/>
                </a:cubicBezTo>
                <a:cubicBezTo>
                  <a:pt x="4632" y="1168"/>
                  <a:pt x="4632" y="1168"/>
                  <a:pt x="4632" y="1168"/>
                </a:cubicBezTo>
                <a:cubicBezTo>
                  <a:pt x="4629" y="1168"/>
                  <a:pt x="4629" y="1168"/>
                  <a:pt x="4629" y="1168"/>
                </a:cubicBezTo>
                <a:cubicBezTo>
                  <a:pt x="4544" y="1158"/>
                  <a:pt x="4544" y="1158"/>
                  <a:pt x="4544" y="1158"/>
                </a:cubicBezTo>
                <a:cubicBezTo>
                  <a:pt x="4538" y="1155"/>
                  <a:pt x="4538" y="1155"/>
                  <a:pt x="4538" y="1155"/>
                </a:cubicBezTo>
                <a:cubicBezTo>
                  <a:pt x="4538" y="1158"/>
                  <a:pt x="4538" y="1158"/>
                  <a:pt x="4538" y="1158"/>
                </a:cubicBezTo>
                <a:cubicBezTo>
                  <a:pt x="4531" y="1252"/>
                  <a:pt x="4531" y="1252"/>
                  <a:pt x="4531" y="1252"/>
                </a:cubicBezTo>
                <a:close/>
                <a:moveTo>
                  <a:pt x="4518" y="1372"/>
                </a:moveTo>
                <a:cubicBezTo>
                  <a:pt x="4518" y="1375"/>
                  <a:pt x="4518" y="1375"/>
                  <a:pt x="4518" y="1375"/>
                </a:cubicBezTo>
                <a:cubicBezTo>
                  <a:pt x="4522" y="1375"/>
                  <a:pt x="4522" y="1375"/>
                  <a:pt x="4522" y="1375"/>
                </a:cubicBezTo>
                <a:cubicBezTo>
                  <a:pt x="4609" y="1385"/>
                  <a:pt x="4609" y="1385"/>
                  <a:pt x="4609" y="1385"/>
                </a:cubicBezTo>
                <a:cubicBezTo>
                  <a:pt x="4612" y="1385"/>
                  <a:pt x="4612" y="1385"/>
                  <a:pt x="4612" y="1385"/>
                </a:cubicBezTo>
                <a:cubicBezTo>
                  <a:pt x="4612" y="1382"/>
                  <a:pt x="4612" y="1382"/>
                  <a:pt x="4612" y="1382"/>
                </a:cubicBezTo>
                <a:cubicBezTo>
                  <a:pt x="4622" y="1291"/>
                  <a:pt x="4622" y="1291"/>
                  <a:pt x="4622" y="1291"/>
                </a:cubicBezTo>
                <a:cubicBezTo>
                  <a:pt x="4622" y="1288"/>
                  <a:pt x="4622" y="1288"/>
                  <a:pt x="4622" y="1288"/>
                </a:cubicBezTo>
                <a:cubicBezTo>
                  <a:pt x="4619" y="1285"/>
                  <a:pt x="4619" y="1285"/>
                  <a:pt x="4619" y="1285"/>
                </a:cubicBezTo>
                <a:cubicBezTo>
                  <a:pt x="4531" y="1275"/>
                  <a:pt x="4531" y="1275"/>
                  <a:pt x="4531" y="1275"/>
                </a:cubicBezTo>
                <a:cubicBezTo>
                  <a:pt x="4528" y="1275"/>
                  <a:pt x="4528" y="1275"/>
                  <a:pt x="4528" y="1275"/>
                </a:cubicBezTo>
                <a:cubicBezTo>
                  <a:pt x="4528" y="1278"/>
                  <a:pt x="4528" y="1278"/>
                  <a:pt x="4528" y="1278"/>
                </a:cubicBezTo>
                <a:cubicBezTo>
                  <a:pt x="4518" y="1372"/>
                  <a:pt x="4518" y="1372"/>
                  <a:pt x="4518" y="1372"/>
                </a:cubicBezTo>
                <a:close/>
                <a:moveTo>
                  <a:pt x="4509" y="1489"/>
                </a:moveTo>
                <a:cubicBezTo>
                  <a:pt x="4509" y="1492"/>
                  <a:pt x="4509" y="1492"/>
                  <a:pt x="4509" y="1492"/>
                </a:cubicBezTo>
                <a:cubicBezTo>
                  <a:pt x="4512" y="1495"/>
                  <a:pt x="4512" y="1495"/>
                  <a:pt x="4512" y="1495"/>
                </a:cubicBezTo>
                <a:cubicBezTo>
                  <a:pt x="4596" y="1505"/>
                  <a:pt x="4596" y="1505"/>
                  <a:pt x="4596" y="1505"/>
                </a:cubicBezTo>
                <a:cubicBezTo>
                  <a:pt x="4599" y="1505"/>
                  <a:pt x="4599" y="1505"/>
                  <a:pt x="4599" y="1505"/>
                </a:cubicBezTo>
                <a:cubicBezTo>
                  <a:pt x="4603" y="1501"/>
                  <a:pt x="4603" y="1501"/>
                  <a:pt x="4603" y="1501"/>
                </a:cubicBezTo>
                <a:cubicBezTo>
                  <a:pt x="4609" y="1408"/>
                  <a:pt x="4609" y="1408"/>
                  <a:pt x="4609" y="1408"/>
                </a:cubicBezTo>
                <a:cubicBezTo>
                  <a:pt x="4609" y="1404"/>
                  <a:pt x="4609" y="1404"/>
                  <a:pt x="4609" y="1404"/>
                </a:cubicBezTo>
                <a:cubicBezTo>
                  <a:pt x="4606" y="1404"/>
                  <a:pt x="4606" y="1404"/>
                  <a:pt x="4606" y="1404"/>
                </a:cubicBezTo>
                <a:cubicBezTo>
                  <a:pt x="4522" y="1395"/>
                  <a:pt x="4522" y="1395"/>
                  <a:pt x="4522" y="1395"/>
                </a:cubicBezTo>
                <a:cubicBezTo>
                  <a:pt x="4518" y="1395"/>
                  <a:pt x="4518" y="1395"/>
                  <a:pt x="4518" y="1395"/>
                </a:cubicBezTo>
                <a:cubicBezTo>
                  <a:pt x="4518" y="1398"/>
                  <a:pt x="4518" y="1398"/>
                  <a:pt x="4518" y="1398"/>
                </a:cubicBezTo>
                <a:cubicBezTo>
                  <a:pt x="4509" y="1489"/>
                  <a:pt x="4509" y="1489"/>
                  <a:pt x="4509" y="1489"/>
                </a:cubicBezTo>
                <a:close/>
                <a:moveTo>
                  <a:pt x="4499" y="1608"/>
                </a:moveTo>
                <a:cubicBezTo>
                  <a:pt x="4496" y="1611"/>
                  <a:pt x="4496" y="1611"/>
                  <a:pt x="4496" y="1611"/>
                </a:cubicBezTo>
                <a:cubicBezTo>
                  <a:pt x="4499" y="1611"/>
                  <a:pt x="4499" y="1611"/>
                  <a:pt x="4499" y="1611"/>
                </a:cubicBezTo>
                <a:cubicBezTo>
                  <a:pt x="4586" y="1621"/>
                  <a:pt x="4586" y="1621"/>
                  <a:pt x="4586" y="1621"/>
                </a:cubicBezTo>
                <a:cubicBezTo>
                  <a:pt x="4590" y="1624"/>
                  <a:pt x="4590" y="1624"/>
                  <a:pt x="4590" y="1624"/>
                </a:cubicBezTo>
                <a:cubicBezTo>
                  <a:pt x="4590" y="1621"/>
                  <a:pt x="4590" y="1621"/>
                  <a:pt x="4590" y="1621"/>
                </a:cubicBezTo>
                <a:cubicBezTo>
                  <a:pt x="4599" y="1527"/>
                  <a:pt x="4599" y="1527"/>
                  <a:pt x="4599" y="1527"/>
                </a:cubicBezTo>
                <a:cubicBezTo>
                  <a:pt x="4599" y="1524"/>
                  <a:pt x="4599" y="1524"/>
                  <a:pt x="4599" y="1524"/>
                </a:cubicBezTo>
                <a:cubicBezTo>
                  <a:pt x="4596" y="1524"/>
                  <a:pt x="4596" y="1524"/>
                  <a:pt x="4596" y="1524"/>
                </a:cubicBezTo>
                <a:cubicBezTo>
                  <a:pt x="4509" y="1511"/>
                  <a:pt x="4509" y="1511"/>
                  <a:pt x="4509" y="1511"/>
                </a:cubicBezTo>
                <a:cubicBezTo>
                  <a:pt x="4506" y="1511"/>
                  <a:pt x="4506" y="1511"/>
                  <a:pt x="4506" y="1511"/>
                </a:cubicBezTo>
                <a:cubicBezTo>
                  <a:pt x="4506" y="1514"/>
                  <a:pt x="4506" y="1514"/>
                  <a:pt x="4506" y="1514"/>
                </a:cubicBezTo>
                <a:cubicBezTo>
                  <a:pt x="4499" y="1608"/>
                  <a:pt x="4499" y="1608"/>
                  <a:pt x="4499" y="1608"/>
                </a:cubicBezTo>
                <a:close/>
                <a:moveTo>
                  <a:pt x="4486" y="1728"/>
                </a:moveTo>
                <a:cubicBezTo>
                  <a:pt x="4486" y="1731"/>
                  <a:pt x="4486" y="1731"/>
                  <a:pt x="4486" y="1731"/>
                </a:cubicBezTo>
                <a:cubicBezTo>
                  <a:pt x="4489" y="1731"/>
                  <a:pt x="4489" y="1731"/>
                  <a:pt x="4489" y="1731"/>
                </a:cubicBezTo>
                <a:cubicBezTo>
                  <a:pt x="4577" y="1741"/>
                  <a:pt x="4577" y="1741"/>
                  <a:pt x="4577" y="1741"/>
                </a:cubicBezTo>
                <a:cubicBezTo>
                  <a:pt x="4580" y="1741"/>
                  <a:pt x="4580" y="1741"/>
                  <a:pt x="4580" y="1741"/>
                </a:cubicBezTo>
                <a:cubicBezTo>
                  <a:pt x="4580" y="1738"/>
                  <a:pt x="4580" y="1738"/>
                  <a:pt x="4580" y="1738"/>
                </a:cubicBezTo>
                <a:cubicBezTo>
                  <a:pt x="4590" y="1644"/>
                  <a:pt x="4590" y="1644"/>
                  <a:pt x="4590" y="1644"/>
                </a:cubicBezTo>
                <a:cubicBezTo>
                  <a:pt x="4590" y="1641"/>
                  <a:pt x="4590" y="1641"/>
                  <a:pt x="4590" y="1641"/>
                </a:cubicBezTo>
                <a:cubicBezTo>
                  <a:pt x="4586" y="1641"/>
                  <a:pt x="4586" y="1641"/>
                  <a:pt x="4586" y="1641"/>
                </a:cubicBezTo>
                <a:cubicBezTo>
                  <a:pt x="4499" y="1631"/>
                  <a:pt x="4499" y="1631"/>
                  <a:pt x="4499" y="1631"/>
                </a:cubicBezTo>
                <a:cubicBezTo>
                  <a:pt x="4496" y="1631"/>
                  <a:pt x="4496" y="1631"/>
                  <a:pt x="4496" y="1631"/>
                </a:cubicBezTo>
                <a:cubicBezTo>
                  <a:pt x="4496" y="1634"/>
                  <a:pt x="4496" y="1634"/>
                  <a:pt x="4496" y="1634"/>
                </a:cubicBezTo>
                <a:cubicBezTo>
                  <a:pt x="4486" y="1728"/>
                  <a:pt x="4486" y="1728"/>
                  <a:pt x="4486" y="1728"/>
                </a:cubicBezTo>
                <a:close/>
                <a:moveTo>
                  <a:pt x="4476" y="1845"/>
                </a:moveTo>
                <a:cubicBezTo>
                  <a:pt x="4476" y="1848"/>
                  <a:pt x="4476" y="1848"/>
                  <a:pt x="4476" y="1848"/>
                </a:cubicBezTo>
                <a:cubicBezTo>
                  <a:pt x="4480" y="1848"/>
                  <a:pt x="4480" y="1848"/>
                  <a:pt x="4480" y="1848"/>
                </a:cubicBezTo>
                <a:cubicBezTo>
                  <a:pt x="4564" y="1861"/>
                  <a:pt x="4564" y="1861"/>
                  <a:pt x="4564" y="1861"/>
                </a:cubicBezTo>
                <a:cubicBezTo>
                  <a:pt x="4567" y="1861"/>
                  <a:pt x="4567" y="1861"/>
                  <a:pt x="4567" y="1861"/>
                </a:cubicBezTo>
                <a:cubicBezTo>
                  <a:pt x="4567" y="1857"/>
                  <a:pt x="4567" y="1857"/>
                  <a:pt x="4567" y="1857"/>
                </a:cubicBezTo>
                <a:cubicBezTo>
                  <a:pt x="4577" y="1764"/>
                  <a:pt x="4577" y="1764"/>
                  <a:pt x="4577" y="1764"/>
                </a:cubicBezTo>
                <a:cubicBezTo>
                  <a:pt x="4577" y="1760"/>
                  <a:pt x="4577" y="1760"/>
                  <a:pt x="4577" y="1760"/>
                </a:cubicBezTo>
                <a:cubicBezTo>
                  <a:pt x="4573" y="1760"/>
                  <a:pt x="4573" y="1760"/>
                  <a:pt x="4573" y="1760"/>
                </a:cubicBezTo>
                <a:cubicBezTo>
                  <a:pt x="4489" y="1747"/>
                  <a:pt x="4489" y="1747"/>
                  <a:pt x="4489" y="1747"/>
                </a:cubicBezTo>
                <a:cubicBezTo>
                  <a:pt x="4486" y="1747"/>
                  <a:pt x="4486" y="1747"/>
                  <a:pt x="4486" y="1747"/>
                </a:cubicBezTo>
                <a:cubicBezTo>
                  <a:pt x="4483" y="1751"/>
                  <a:pt x="4483" y="1751"/>
                  <a:pt x="4483" y="1751"/>
                </a:cubicBezTo>
                <a:cubicBezTo>
                  <a:pt x="4476" y="1845"/>
                  <a:pt x="4476" y="1845"/>
                  <a:pt x="4476" y="1845"/>
                </a:cubicBezTo>
                <a:close/>
                <a:moveTo>
                  <a:pt x="4463" y="1964"/>
                </a:moveTo>
                <a:cubicBezTo>
                  <a:pt x="4463" y="1968"/>
                  <a:pt x="4463" y="1968"/>
                  <a:pt x="4463" y="1968"/>
                </a:cubicBezTo>
                <a:cubicBezTo>
                  <a:pt x="4467" y="1968"/>
                  <a:pt x="4467" y="1968"/>
                  <a:pt x="4467" y="1968"/>
                </a:cubicBezTo>
                <a:cubicBezTo>
                  <a:pt x="4554" y="1977"/>
                  <a:pt x="4554" y="1977"/>
                  <a:pt x="4554" y="1977"/>
                </a:cubicBezTo>
                <a:cubicBezTo>
                  <a:pt x="4557" y="1977"/>
                  <a:pt x="4557" y="1977"/>
                  <a:pt x="4557" y="1977"/>
                </a:cubicBezTo>
                <a:cubicBezTo>
                  <a:pt x="4557" y="1974"/>
                  <a:pt x="4557" y="1974"/>
                  <a:pt x="4557" y="1974"/>
                </a:cubicBezTo>
                <a:cubicBezTo>
                  <a:pt x="4567" y="1883"/>
                  <a:pt x="4567" y="1883"/>
                  <a:pt x="4567" y="1883"/>
                </a:cubicBezTo>
                <a:cubicBezTo>
                  <a:pt x="4567" y="1880"/>
                  <a:pt x="4567" y="1880"/>
                  <a:pt x="4567" y="1880"/>
                </a:cubicBezTo>
                <a:cubicBezTo>
                  <a:pt x="4564" y="1877"/>
                  <a:pt x="4564" y="1877"/>
                  <a:pt x="4564" y="1877"/>
                </a:cubicBezTo>
                <a:cubicBezTo>
                  <a:pt x="4476" y="1867"/>
                  <a:pt x="4476" y="1867"/>
                  <a:pt x="4476" y="1867"/>
                </a:cubicBezTo>
                <a:cubicBezTo>
                  <a:pt x="4473" y="1867"/>
                  <a:pt x="4473" y="1867"/>
                  <a:pt x="4473" y="1867"/>
                </a:cubicBezTo>
                <a:cubicBezTo>
                  <a:pt x="4473" y="1870"/>
                  <a:pt x="4473" y="1870"/>
                  <a:pt x="4473" y="1870"/>
                </a:cubicBezTo>
                <a:cubicBezTo>
                  <a:pt x="4463" y="1964"/>
                  <a:pt x="4463" y="1964"/>
                  <a:pt x="4463" y="1964"/>
                </a:cubicBezTo>
                <a:close/>
                <a:moveTo>
                  <a:pt x="4454" y="2081"/>
                </a:moveTo>
                <a:cubicBezTo>
                  <a:pt x="4454" y="2084"/>
                  <a:pt x="4454" y="2084"/>
                  <a:pt x="4454" y="2084"/>
                </a:cubicBezTo>
                <a:cubicBezTo>
                  <a:pt x="4457" y="2084"/>
                  <a:pt x="4457" y="2084"/>
                  <a:pt x="4457" y="2084"/>
                </a:cubicBezTo>
                <a:cubicBezTo>
                  <a:pt x="4544" y="2097"/>
                  <a:pt x="4544" y="2097"/>
                  <a:pt x="4544" y="2097"/>
                </a:cubicBezTo>
                <a:cubicBezTo>
                  <a:pt x="4548" y="2097"/>
                  <a:pt x="4548" y="2097"/>
                  <a:pt x="4548" y="2097"/>
                </a:cubicBezTo>
                <a:cubicBezTo>
                  <a:pt x="4548" y="2094"/>
                  <a:pt x="4548" y="2094"/>
                  <a:pt x="4548" y="2094"/>
                </a:cubicBezTo>
                <a:cubicBezTo>
                  <a:pt x="4554" y="2000"/>
                  <a:pt x="4554" y="2000"/>
                  <a:pt x="4554" y="2000"/>
                </a:cubicBezTo>
                <a:cubicBezTo>
                  <a:pt x="4554" y="1997"/>
                  <a:pt x="4554" y="1997"/>
                  <a:pt x="4554" y="1997"/>
                </a:cubicBezTo>
                <a:cubicBezTo>
                  <a:pt x="4551" y="1997"/>
                  <a:pt x="4551" y="1997"/>
                  <a:pt x="4551" y="1997"/>
                </a:cubicBezTo>
                <a:cubicBezTo>
                  <a:pt x="4467" y="1987"/>
                  <a:pt x="4467" y="1987"/>
                  <a:pt x="4467" y="1987"/>
                </a:cubicBezTo>
                <a:cubicBezTo>
                  <a:pt x="4463" y="1987"/>
                  <a:pt x="4463" y="1987"/>
                  <a:pt x="4463" y="1987"/>
                </a:cubicBezTo>
                <a:cubicBezTo>
                  <a:pt x="4463" y="1990"/>
                  <a:pt x="4463" y="1990"/>
                  <a:pt x="4463" y="1990"/>
                </a:cubicBezTo>
                <a:cubicBezTo>
                  <a:pt x="4454" y="2081"/>
                  <a:pt x="4454" y="2081"/>
                  <a:pt x="4454" y="2081"/>
                </a:cubicBezTo>
                <a:close/>
                <a:moveTo>
                  <a:pt x="4444" y="2201"/>
                </a:moveTo>
                <a:cubicBezTo>
                  <a:pt x="4444" y="2204"/>
                  <a:pt x="4444" y="2204"/>
                  <a:pt x="4444" y="2204"/>
                </a:cubicBezTo>
                <a:cubicBezTo>
                  <a:pt x="4447" y="2204"/>
                  <a:pt x="4447" y="2204"/>
                  <a:pt x="4447" y="2204"/>
                </a:cubicBezTo>
                <a:cubicBezTo>
                  <a:pt x="4531" y="2214"/>
                  <a:pt x="4531" y="2214"/>
                  <a:pt x="4531" y="2214"/>
                </a:cubicBezTo>
                <a:cubicBezTo>
                  <a:pt x="4535" y="2217"/>
                  <a:pt x="4535" y="2217"/>
                  <a:pt x="4535" y="2217"/>
                </a:cubicBezTo>
                <a:cubicBezTo>
                  <a:pt x="4535" y="2210"/>
                  <a:pt x="4535" y="2210"/>
                  <a:pt x="4535" y="2210"/>
                </a:cubicBezTo>
                <a:cubicBezTo>
                  <a:pt x="4544" y="2120"/>
                  <a:pt x="4544" y="2120"/>
                  <a:pt x="4544" y="2120"/>
                </a:cubicBezTo>
                <a:cubicBezTo>
                  <a:pt x="4544" y="2116"/>
                  <a:pt x="4544" y="2116"/>
                  <a:pt x="4544" y="2116"/>
                </a:cubicBezTo>
                <a:cubicBezTo>
                  <a:pt x="4541" y="2116"/>
                  <a:pt x="4541" y="2116"/>
                  <a:pt x="4541" y="2116"/>
                </a:cubicBezTo>
                <a:cubicBezTo>
                  <a:pt x="4454" y="2103"/>
                  <a:pt x="4454" y="2103"/>
                  <a:pt x="4454" y="2103"/>
                </a:cubicBezTo>
                <a:cubicBezTo>
                  <a:pt x="4451" y="2103"/>
                  <a:pt x="4451" y="2103"/>
                  <a:pt x="4451" y="2103"/>
                </a:cubicBezTo>
                <a:cubicBezTo>
                  <a:pt x="4451" y="2107"/>
                  <a:pt x="4451" y="2107"/>
                  <a:pt x="4451" y="2107"/>
                </a:cubicBezTo>
                <a:cubicBezTo>
                  <a:pt x="4444" y="2201"/>
                  <a:pt x="4444" y="2201"/>
                  <a:pt x="4444" y="2201"/>
                </a:cubicBezTo>
                <a:close/>
                <a:moveTo>
                  <a:pt x="4431" y="2317"/>
                </a:moveTo>
                <a:cubicBezTo>
                  <a:pt x="4431" y="2320"/>
                  <a:pt x="4431" y="2320"/>
                  <a:pt x="4431" y="2320"/>
                </a:cubicBezTo>
                <a:cubicBezTo>
                  <a:pt x="4434" y="2324"/>
                  <a:pt x="4434" y="2324"/>
                  <a:pt x="4434" y="2324"/>
                </a:cubicBezTo>
                <a:cubicBezTo>
                  <a:pt x="4522" y="2333"/>
                  <a:pt x="4522" y="2333"/>
                  <a:pt x="4522" y="2333"/>
                </a:cubicBezTo>
                <a:cubicBezTo>
                  <a:pt x="4525" y="2333"/>
                  <a:pt x="4525" y="2333"/>
                  <a:pt x="4525" y="2333"/>
                </a:cubicBezTo>
                <a:cubicBezTo>
                  <a:pt x="4525" y="2330"/>
                  <a:pt x="4525" y="2330"/>
                  <a:pt x="4525" y="2330"/>
                </a:cubicBezTo>
                <a:cubicBezTo>
                  <a:pt x="4535" y="2236"/>
                  <a:pt x="4535" y="2236"/>
                  <a:pt x="4535" y="2236"/>
                </a:cubicBezTo>
                <a:cubicBezTo>
                  <a:pt x="4535" y="2233"/>
                  <a:pt x="4535" y="2233"/>
                  <a:pt x="4535" y="2233"/>
                </a:cubicBezTo>
                <a:cubicBezTo>
                  <a:pt x="4531" y="2233"/>
                  <a:pt x="4531" y="2233"/>
                  <a:pt x="4531" y="2233"/>
                </a:cubicBezTo>
                <a:cubicBezTo>
                  <a:pt x="4444" y="2223"/>
                  <a:pt x="4444" y="2223"/>
                  <a:pt x="4444" y="2223"/>
                </a:cubicBezTo>
                <a:cubicBezTo>
                  <a:pt x="4441" y="2223"/>
                  <a:pt x="4441" y="2223"/>
                  <a:pt x="4441" y="2223"/>
                </a:cubicBezTo>
                <a:cubicBezTo>
                  <a:pt x="4441" y="2226"/>
                  <a:pt x="4441" y="2226"/>
                  <a:pt x="4441" y="2226"/>
                </a:cubicBezTo>
                <a:cubicBezTo>
                  <a:pt x="4431" y="2317"/>
                  <a:pt x="4431" y="2317"/>
                  <a:pt x="4431" y="2317"/>
                </a:cubicBezTo>
                <a:close/>
                <a:moveTo>
                  <a:pt x="4421" y="2437"/>
                </a:moveTo>
                <a:cubicBezTo>
                  <a:pt x="4421" y="2440"/>
                  <a:pt x="4421" y="2440"/>
                  <a:pt x="4421" y="2440"/>
                </a:cubicBezTo>
                <a:cubicBezTo>
                  <a:pt x="4425" y="2440"/>
                  <a:pt x="4425" y="2440"/>
                  <a:pt x="4425" y="2440"/>
                </a:cubicBezTo>
                <a:cubicBezTo>
                  <a:pt x="4509" y="2453"/>
                  <a:pt x="4509" y="2453"/>
                  <a:pt x="4509" y="2453"/>
                </a:cubicBezTo>
                <a:cubicBezTo>
                  <a:pt x="4512" y="2453"/>
                  <a:pt x="4512" y="2453"/>
                  <a:pt x="4512" y="2453"/>
                </a:cubicBezTo>
                <a:cubicBezTo>
                  <a:pt x="4512" y="2450"/>
                  <a:pt x="4512" y="2450"/>
                  <a:pt x="4512" y="2450"/>
                </a:cubicBezTo>
                <a:cubicBezTo>
                  <a:pt x="4522" y="2356"/>
                  <a:pt x="4522" y="2356"/>
                  <a:pt x="4522" y="2356"/>
                </a:cubicBezTo>
                <a:cubicBezTo>
                  <a:pt x="4522" y="2353"/>
                  <a:pt x="4522" y="2353"/>
                  <a:pt x="4522" y="2353"/>
                </a:cubicBezTo>
                <a:cubicBezTo>
                  <a:pt x="4518" y="2353"/>
                  <a:pt x="4518" y="2353"/>
                  <a:pt x="4518" y="2353"/>
                </a:cubicBezTo>
                <a:cubicBezTo>
                  <a:pt x="4434" y="2340"/>
                  <a:pt x="4434" y="2340"/>
                  <a:pt x="4434" y="2340"/>
                </a:cubicBezTo>
                <a:cubicBezTo>
                  <a:pt x="4431" y="2340"/>
                  <a:pt x="4431" y="2340"/>
                  <a:pt x="4431" y="2340"/>
                </a:cubicBezTo>
                <a:cubicBezTo>
                  <a:pt x="4431" y="2343"/>
                  <a:pt x="4431" y="2343"/>
                  <a:pt x="4431" y="2343"/>
                </a:cubicBezTo>
                <a:cubicBezTo>
                  <a:pt x="4421" y="2437"/>
                  <a:pt x="4421" y="2437"/>
                  <a:pt x="4421" y="2437"/>
                </a:cubicBezTo>
                <a:close/>
                <a:moveTo>
                  <a:pt x="4408" y="2557"/>
                </a:moveTo>
                <a:cubicBezTo>
                  <a:pt x="4408" y="2560"/>
                  <a:pt x="4408" y="2560"/>
                  <a:pt x="4408" y="2560"/>
                </a:cubicBezTo>
                <a:cubicBezTo>
                  <a:pt x="4412" y="2560"/>
                  <a:pt x="4412" y="2560"/>
                  <a:pt x="4412" y="2560"/>
                </a:cubicBezTo>
                <a:cubicBezTo>
                  <a:pt x="4499" y="2570"/>
                  <a:pt x="4499" y="2570"/>
                  <a:pt x="4499" y="2570"/>
                </a:cubicBezTo>
                <a:cubicBezTo>
                  <a:pt x="4502" y="2570"/>
                  <a:pt x="4502" y="2570"/>
                  <a:pt x="4502" y="2570"/>
                </a:cubicBezTo>
                <a:cubicBezTo>
                  <a:pt x="4502" y="2566"/>
                  <a:pt x="4502" y="2566"/>
                  <a:pt x="4502" y="2566"/>
                </a:cubicBezTo>
                <a:cubicBezTo>
                  <a:pt x="4512" y="2472"/>
                  <a:pt x="4512" y="2472"/>
                  <a:pt x="4512" y="2472"/>
                </a:cubicBezTo>
                <a:cubicBezTo>
                  <a:pt x="4512" y="2469"/>
                  <a:pt x="4512" y="2469"/>
                  <a:pt x="4512" y="2469"/>
                </a:cubicBezTo>
                <a:cubicBezTo>
                  <a:pt x="4509" y="2469"/>
                  <a:pt x="4509" y="2469"/>
                  <a:pt x="4509" y="2469"/>
                </a:cubicBezTo>
                <a:cubicBezTo>
                  <a:pt x="4421" y="2460"/>
                  <a:pt x="4421" y="2460"/>
                  <a:pt x="4421" y="2460"/>
                </a:cubicBezTo>
                <a:cubicBezTo>
                  <a:pt x="4418" y="2460"/>
                  <a:pt x="4418" y="2460"/>
                  <a:pt x="4418" y="2460"/>
                </a:cubicBezTo>
                <a:cubicBezTo>
                  <a:pt x="4418" y="2463"/>
                  <a:pt x="4418" y="2463"/>
                  <a:pt x="4418" y="2463"/>
                </a:cubicBezTo>
                <a:cubicBezTo>
                  <a:pt x="4408" y="2557"/>
                  <a:pt x="4408" y="2557"/>
                  <a:pt x="4408" y="2557"/>
                </a:cubicBezTo>
                <a:close/>
                <a:moveTo>
                  <a:pt x="4399" y="2673"/>
                </a:moveTo>
                <a:cubicBezTo>
                  <a:pt x="4399" y="2676"/>
                  <a:pt x="4399" y="2676"/>
                  <a:pt x="4399" y="2676"/>
                </a:cubicBezTo>
                <a:cubicBezTo>
                  <a:pt x="4402" y="2676"/>
                  <a:pt x="4402" y="2676"/>
                  <a:pt x="4402" y="2676"/>
                </a:cubicBezTo>
                <a:cubicBezTo>
                  <a:pt x="4489" y="2689"/>
                  <a:pt x="4489" y="2689"/>
                  <a:pt x="4489" y="2689"/>
                </a:cubicBezTo>
                <a:cubicBezTo>
                  <a:pt x="4493" y="2689"/>
                  <a:pt x="4493" y="2689"/>
                  <a:pt x="4493" y="2689"/>
                </a:cubicBezTo>
                <a:cubicBezTo>
                  <a:pt x="4493" y="2686"/>
                  <a:pt x="4493" y="2686"/>
                  <a:pt x="4493" y="2686"/>
                </a:cubicBezTo>
                <a:cubicBezTo>
                  <a:pt x="4499" y="2592"/>
                  <a:pt x="4499" y="2592"/>
                  <a:pt x="4499" y="2592"/>
                </a:cubicBezTo>
                <a:cubicBezTo>
                  <a:pt x="4502" y="2589"/>
                  <a:pt x="4502" y="2589"/>
                  <a:pt x="4502" y="2589"/>
                </a:cubicBezTo>
                <a:cubicBezTo>
                  <a:pt x="4499" y="2589"/>
                  <a:pt x="4499" y="2589"/>
                  <a:pt x="4499" y="2589"/>
                </a:cubicBezTo>
                <a:cubicBezTo>
                  <a:pt x="4412" y="2579"/>
                  <a:pt x="4412" y="2579"/>
                  <a:pt x="4412" y="2579"/>
                </a:cubicBezTo>
                <a:cubicBezTo>
                  <a:pt x="4408" y="2576"/>
                  <a:pt x="4408" y="2576"/>
                  <a:pt x="4408" y="2576"/>
                </a:cubicBezTo>
                <a:cubicBezTo>
                  <a:pt x="4408" y="2579"/>
                  <a:pt x="4408" y="2579"/>
                  <a:pt x="4408" y="2579"/>
                </a:cubicBezTo>
                <a:cubicBezTo>
                  <a:pt x="4399" y="2673"/>
                  <a:pt x="4399" y="2673"/>
                  <a:pt x="4399" y="2673"/>
                </a:cubicBezTo>
                <a:close/>
                <a:moveTo>
                  <a:pt x="4383" y="2838"/>
                </a:moveTo>
                <a:cubicBezTo>
                  <a:pt x="4383" y="2841"/>
                  <a:pt x="4383" y="2841"/>
                  <a:pt x="4383" y="2841"/>
                </a:cubicBezTo>
                <a:cubicBezTo>
                  <a:pt x="4386" y="2845"/>
                  <a:pt x="4386" y="2845"/>
                  <a:pt x="4386" y="2845"/>
                </a:cubicBezTo>
                <a:cubicBezTo>
                  <a:pt x="4473" y="2854"/>
                  <a:pt x="4473" y="2854"/>
                  <a:pt x="4473" y="2854"/>
                </a:cubicBezTo>
                <a:cubicBezTo>
                  <a:pt x="4476" y="2854"/>
                  <a:pt x="4476" y="2854"/>
                  <a:pt x="4476" y="2854"/>
                </a:cubicBezTo>
                <a:cubicBezTo>
                  <a:pt x="4476" y="2851"/>
                  <a:pt x="4476" y="2851"/>
                  <a:pt x="4476" y="2851"/>
                </a:cubicBezTo>
                <a:cubicBezTo>
                  <a:pt x="4489" y="2712"/>
                  <a:pt x="4489" y="2712"/>
                  <a:pt x="4489" y="2712"/>
                </a:cubicBezTo>
                <a:cubicBezTo>
                  <a:pt x="4489" y="2709"/>
                  <a:pt x="4489" y="2709"/>
                  <a:pt x="4489" y="2709"/>
                </a:cubicBezTo>
                <a:cubicBezTo>
                  <a:pt x="4486" y="2709"/>
                  <a:pt x="4486" y="2709"/>
                  <a:pt x="4486" y="2709"/>
                </a:cubicBezTo>
                <a:cubicBezTo>
                  <a:pt x="4399" y="2696"/>
                  <a:pt x="4399" y="2696"/>
                  <a:pt x="4399" y="2696"/>
                </a:cubicBezTo>
                <a:cubicBezTo>
                  <a:pt x="4395" y="2696"/>
                  <a:pt x="4395" y="2696"/>
                  <a:pt x="4395" y="2696"/>
                </a:cubicBezTo>
                <a:cubicBezTo>
                  <a:pt x="4395" y="2699"/>
                  <a:pt x="4395" y="2699"/>
                  <a:pt x="4395" y="2699"/>
                </a:cubicBezTo>
                <a:cubicBezTo>
                  <a:pt x="4383" y="2838"/>
                  <a:pt x="4383" y="2838"/>
                  <a:pt x="4383" y="2838"/>
                </a:cubicBezTo>
                <a:close/>
                <a:moveTo>
                  <a:pt x="4687" y="793"/>
                </a:moveTo>
                <a:cubicBezTo>
                  <a:pt x="4687" y="796"/>
                  <a:pt x="4687" y="796"/>
                  <a:pt x="4687" y="796"/>
                </a:cubicBezTo>
                <a:cubicBezTo>
                  <a:pt x="4690" y="799"/>
                  <a:pt x="4690" y="799"/>
                  <a:pt x="4690" y="799"/>
                </a:cubicBezTo>
                <a:cubicBezTo>
                  <a:pt x="4777" y="809"/>
                  <a:pt x="4777" y="809"/>
                  <a:pt x="4777" y="809"/>
                </a:cubicBezTo>
                <a:cubicBezTo>
                  <a:pt x="4781" y="809"/>
                  <a:pt x="4781" y="809"/>
                  <a:pt x="4781" y="809"/>
                </a:cubicBezTo>
                <a:cubicBezTo>
                  <a:pt x="4781" y="806"/>
                  <a:pt x="4781" y="806"/>
                  <a:pt x="4781" y="806"/>
                </a:cubicBezTo>
                <a:cubicBezTo>
                  <a:pt x="4790" y="712"/>
                  <a:pt x="4790" y="712"/>
                  <a:pt x="4790" y="712"/>
                </a:cubicBezTo>
                <a:cubicBezTo>
                  <a:pt x="4790" y="708"/>
                  <a:pt x="4790" y="708"/>
                  <a:pt x="4790" y="708"/>
                </a:cubicBezTo>
                <a:cubicBezTo>
                  <a:pt x="4787" y="708"/>
                  <a:pt x="4787" y="708"/>
                  <a:pt x="4787" y="708"/>
                </a:cubicBezTo>
                <a:cubicBezTo>
                  <a:pt x="4700" y="699"/>
                  <a:pt x="4700" y="699"/>
                  <a:pt x="4700" y="699"/>
                </a:cubicBezTo>
                <a:cubicBezTo>
                  <a:pt x="4696" y="699"/>
                  <a:pt x="4696" y="699"/>
                  <a:pt x="4696" y="699"/>
                </a:cubicBezTo>
                <a:cubicBezTo>
                  <a:pt x="4696" y="702"/>
                  <a:pt x="4696" y="702"/>
                  <a:pt x="4696" y="702"/>
                </a:cubicBezTo>
                <a:cubicBezTo>
                  <a:pt x="4687" y="793"/>
                  <a:pt x="4687" y="793"/>
                  <a:pt x="4687" y="793"/>
                </a:cubicBezTo>
                <a:close/>
                <a:moveTo>
                  <a:pt x="4677" y="912"/>
                </a:moveTo>
                <a:cubicBezTo>
                  <a:pt x="4677" y="916"/>
                  <a:pt x="4677" y="916"/>
                  <a:pt x="4677" y="916"/>
                </a:cubicBezTo>
                <a:cubicBezTo>
                  <a:pt x="4680" y="916"/>
                  <a:pt x="4680" y="916"/>
                  <a:pt x="4680" y="916"/>
                </a:cubicBezTo>
                <a:cubicBezTo>
                  <a:pt x="4768" y="925"/>
                  <a:pt x="4768" y="925"/>
                  <a:pt x="4768" y="925"/>
                </a:cubicBezTo>
                <a:cubicBezTo>
                  <a:pt x="4771" y="929"/>
                  <a:pt x="4771" y="929"/>
                  <a:pt x="4771" y="929"/>
                </a:cubicBezTo>
                <a:cubicBezTo>
                  <a:pt x="4771" y="922"/>
                  <a:pt x="4771" y="922"/>
                  <a:pt x="4771" y="922"/>
                </a:cubicBezTo>
                <a:cubicBezTo>
                  <a:pt x="4777" y="831"/>
                  <a:pt x="4777" y="831"/>
                  <a:pt x="4777" y="831"/>
                </a:cubicBezTo>
                <a:cubicBezTo>
                  <a:pt x="4781" y="828"/>
                  <a:pt x="4781" y="828"/>
                  <a:pt x="4781" y="828"/>
                </a:cubicBezTo>
                <a:cubicBezTo>
                  <a:pt x="4777" y="828"/>
                  <a:pt x="4777" y="828"/>
                  <a:pt x="4777" y="828"/>
                </a:cubicBezTo>
                <a:cubicBezTo>
                  <a:pt x="4690" y="815"/>
                  <a:pt x="4690" y="815"/>
                  <a:pt x="4690" y="815"/>
                </a:cubicBezTo>
                <a:cubicBezTo>
                  <a:pt x="4687" y="815"/>
                  <a:pt x="4687" y="815"/>
                  <a:pt x="4687" y="815"/>
                </a:cubicBezTo>
                <a:cubicBezTo>
                  <a:pt x="4687" y="819"/>
                  <a:pt x="4687" y="819"/>
                  <a:pt x="4687" y="819"/>
                </a:cubicBezTo>
                <a:cubicBezTo>
                  <a:pt x="4677" y="912"/>
                  <a:pt x="4677" y="912"/>
                  <a:pt x="4677" y="912"/>
                </a:cubicBezTo>
                <a:close/>
                <a:moveTo>
                  <a:pt x="4667" y="1032"/>
                </a:moveTo>
                <a:cubicBezTo>
                  <a:pt x="4667" y="1035"/>
                  <a:pt x="4667" y="1035"/>
                  <a:pt x="4667" y="1035"/>
                </a:cubicBezTo>
                <a:cubicBezTo>
                  <a:pt x="4671" y="1035"/>
                  <a:pt x="4671" y="1035"/>
                  <a:pt x="4671" y="1035"/>
                </a:cubicBezTo>
                <a:cubicBezTo>
                  <a:pt x="4755" y="1045"/>
                  <a:pt x="4755" y="1045"/>
                  <a:pt x="4755" y="1045"/>
                </a:cubicBezTo>
                <a:cubicBezTo>
                  <a:pt x="4758" y="1045"/>
                  <a:pt x="4758" y="1045"/>
                  <a:pt x="4758" y="1045"/>
                </a:cubicBezTo>
                <a:cubicBezTo>
                  <a:pt x="4758" y="1042"/>
                  <a:pt x="4758" y="1042"/>
                  <a:pt x="4758" y="1042"/>
                </a:cubicBezTo>
                <a:cubicBezTo>
                  <a:pt x="4768" y="948"/>
                  <a:pt x="4768" y="948"/>
                  <a:pt x="4768" y="948"/>
                </a:cubicBezTo>
                <a:cubicBezTo>
                  <a:pt x="4768" y="945"/>
                  <a:pt x="4768" y="945"/>
                  <a:pt x="4768" y="945"/>
                </a:cubicBezTo>
                <a:cubicBezTo>
                  <a:pt x="4764" y="945"/>
                  <a:pt x="4764" y="945"/>
                  <a:pt x="4764" y="945"/>
                </a:cubicBezTo>
                <a:cubicBezTo>
                  <a:pt x="4680" y="935"/>
                  <a:pt x="4680" y="935"/>
                  <a:pt x="4680" y="935"/>
                </a:cubicBezTo>
                <a:cubicBezTo>
                  <a:pt x="4677" y="935"/>
                  <a:pt x="4677" y="935"/>
                  <a:pt x="4677" y="935"/>
                </a:cubicBezTo>
                <a:cubicBezTo>
                  <a:pt x="4674" y="938"/>
                  <a:pt x="4674" y="938"/>
                  <a:pt x="4674" y="938"/>
                </a:cubicBezTo>
                <a:cubicBezTo>
                  <a:pt x="4667" y="1032"/>
                  <a:pt x="4667" y="1032"/>
                  <a:pt x="4667" y="1032"/>
                </a:cubicBezTo>
                <a:close/>
                <a:moveTo>
                  <a:pt x="4654" y="1149"/>
                </a:moveTo>
                <a:cubicBezTo>
                  <a:pt x="4654" y="1152"/>
                  <a:pt x="4654" y="1152"/>
                  <a:pt x="4654" y="1152"/>
                </a:cubicBezTo>
                <a:cubicBezTo>
                  <a:pt x="4658" y="1152"/>
                  <a:pt x="4658" y="1152"/>
                  <a:pt x="4658" y="1152"/>
                </a:cubicBezTo>
                <a:cubicBezTo>
                  <a:pt x="4745" y="1165"/>
                  <a:pt x="4745" y="1165"/>
                  <a:pt x="4745" y="1165"/>
                </a:cubicBezTo>
                <a:cubicBezTo>
                  <a:pt x="4748" y="1165"/>
                  <a:pt x="4748" y="1165"/>
                  <a:pt x="4748" y="1165"/>
                </a:cubicBezTo>
                <a:cubicBezTo>
                  <a:pt x="4748" y="1162"/>
                  <a:pt x="4748" y="1162"/>
                  <a:pt x="4748" y="1162"/>
                </a:cubicBezTo>
                <a:cubicBezTo>
                  <a:pt x="4758" y="1068"/>
                  <a:pt x="4758" y="1068"/>
                  <a:pt x="4758" y="1068"/>
                </a:cubicBezTo>
                <a:cubicBezTo>
                  <a:pt x="4758" y="1064"/>
                  <a:pt x="4758" y="1064"/>
                  <a:pt x="4758" y="1064"/>
                </a:cubicBezTo>
                <a:cubicBezTo>
                  <a:pt x="4755" y="1064"/>
                  <a:pt x="4755" y="1064"/>
                  <a:pt x="4755" y="1064"/>
                </a:cubicBezTo>
                <a:cubicBezTo>
                  <a:pt x="4667" y="1052"/>
                  <a:pt x="4667" y="1052"/>
                  <a:pt x="4667" y="1052"/>
                </a:cubicBezTo>
                <a:cubicBezTo>
                  <a:pt x="4664" y="1052"/>
                  <a:pt x="4664" y="1052"/>
                  <a:pt x="4664" y="1052"/>
                </a:cubicBezTo>
                <a:cubicBezTo>
                  <a:pt x="4664" y="1055"/>
                  <a:pt x="4664" y="1055"/>
                  <a:pt x="4664" y="1055"/>
                </a:cubicBezTo>
                <a:cubicBezTo>
                  <a:pt x="4654" y="1149"/>
                  <a:pt x="4654" y="1149"/>
                  <a:pt x="4654" y="1149"/>
                </a:cubicBezTo>
                <a:close/>
                <a:moveTo>
                  <a:pt x="4645" y="1268"/>
                </a:moveTo>
                <a:cubicBezTo>
                  <a:pt x="4645" y="1272"/>
                  <a:pt x="4645" y="1272"/>
                  <a:pt x="4645" y="1272"/>
                </a:cubicBezTo>
                <a:cubicBezTo>
                  <a:pt x="4648" y="1272"/>
                  <a:pt x="4648" y="1272"/>
                  <a:pt x="4648" y="1272"/>
                </a:cubicBezTo>
                <a:cubicBezTo>
                  <a:pt x="4732" y="1281"/>
                  <a:pt x="4732" y="1281"/>
                  <a:pt x="4732" y="1281"/>
                </a:cubicBezTo>
                <a:cubicBezTo>
                  <a:pt x="4739" y="1281"/>
                  <a:pt x="4739" y="1281"/>
                  <a:pt x="4739" y="1281"/>
                </a:cubicBezTo>
                <a:cubicBezTo>
                  <a:pt x="4739" y="1278"/>
                  <a:pt x="4739" y="1278"/>
                  <a:pt x="4739" y="1278"/>
                </a:cubicBezTo>
                <a:cubicBezTo>
                  <a:pt x="4745" y="1184"/>
                  <a:pt x="4745" y="1184"/>
                  <a:pt x="4745" y="1184"/>
                </a:cubicBezTo>
                <a:cubicBezTo>
                  <a:pt x="4745" y="1181"/>
                  <a:pt x="4745" y="1181"/>
                  <a:pt x="4745" y="1181"/>
                </a:cubicBezTo>
                <a:cubicBezTo>
                  <a:pt x="4742" y="1181"/>
                  <a:pt x="4742" y="1181"/>
                  <a:pt x="4742" y="1181"/>
                </a:cubicBezTo>
                <a:cubicBezTo>
                  <a:pt x="4658" y="1171"/>
                  <a:pt x="4658" y="1171"/>
                  <a:pt x="4658" y="1171"/>
                </a:cubicBezTo>
                <a:cubicBezTo>
                  <a:pt x="4654" y="1171"/>
                  <a:pt x="4654" y="1171"/>
                  <a:pt x="4654" y="1171"/>
                </a:cubicBezTo>
                <a:cubicBezTo>
                  <a:pt x="4654" y="1175"/>
                  <a:pt x="4654" y="1175"/>
                  <a:pt x="4654" y="1175"/>
                </a:cubicBezTo>
                <a:cubicBezTo>
                  <a:pt x="4645" y="1268"/>
                  <a:pt x="4645" y="1268"/>
                  <a:pt x="4645" y="1268"/>
                </a:cubicBezTo>
                <a:close/>
                <a:moveTo>
                  <a:pt x="4635" y="1385"/>
                </a:moveTo>
                <a:cubicBezTo>
                  <a:pt x="4632" y="1388"/>
                  <a:pt x="4632" y="1388"/>
                  <a:pt x="4632" y="1388"/>
                </a:cubicBezTo>
                <a:cubicBezTo>
                  <a:pt x="4635" y="1388"/>
                  <a:pt x="4635" y="1388"/>
                  <a:pt x="4635" y="1388"/>
                </a:cubicBezTo>
                <a:cubicBezTo>
                  <a:pt x="4722" y="1401"/>
                  <a:pt x="4722" y="1401"/>
                  <a:pt x="4722" y="1401"/>
                </a:cubicBezTo>
                <a:cubicBezTo>
                  <a:pt x="4726" y="1401"/>
                  <a:pt x="4726" y="1401"/>
                  <a:pt x="4726" y="1401"/>
                </a:cubicBezTo>
                <a:cubicBezTo>
                  <a:pt x="4726" y="1398"/>
                  <a:pt x="4726" y="1398"/>
                  <a:pt x="4726" y="1398"/>
                </a:cubicBezTo>
                <a:cubicBezTo>
                  <a:pt x="4735" y="1304"/>
                  <a:pt x="4735" y="1304"/>
                  <a:pt x="4735" y="1304"/>
                </a:cubicBezTo>
                <a:cubicBezTo>
                  <a:pt x="4735" y="1301"/>
                  <a:pt x="4735" y="1301"/>
                  <a:pt x="4735" y="1301"/>
                </a:cubicBezTo>
                <a:cubicBezTo>
                  <a:pt x="4732" y="1301"/>
                  <a:pt x="4732" y="1301"/>
                  <a:pt x="4732" y="1301"/>
                </a:cubicBezTo>
                <a:cubicBezTo>
                  <a:pt x="4645" y="1291"/>
                  <a:pt x="4645" y="1291"/>
                  <a:pt x="4645" y="1291"/>
                </a:cubicBezTo>
                <a:cubicBezTo>
                  <a:pt x="4641" y="1288"/>
                  <a:pt x="4641" y="1288"/>
                  <a:pt x="4641" y="1288"/>
                </a:cubicBezTo>
                <a:cubicBezTo>
                  <a:pt x="4641" y="1294"/>
                  <a:pt x="4641" y="1294"/>
                  <a:pt x="4641" y="1294"/>
                </a:cubicBezTo>
                <a:cubicBezTo>
                  <a:pt x="4635" y="1385"/>
                  <a:pt x="4635" y="1385"/>
                  <a:pt x="4635" y="1385"/>
                </a:cubicBezTo>
                <a:close/>
                <a:moveTo>
                  <a:pt x="4622" y="1505"/>
                </a:moveTo>
                <a:cubicBezTo>
                  <a:pt x="4622" y="1508"/>
                  <a:pt x="4622" y="1508"/>
                  <a:pt x="4622" y="1508"/>
                </a:cubicBezTo>
                <a:cubicBezTo>
                  <a:pt x="4625" y="1508"/>
                  <a:pt x="4625" y="1508"/>
                  <a:pt x="4625" y="1508"/>
                </a:cubicBezTo>
                <a:cubicBezTo>
                  <a:pt x="4713" y="1518"/>
                  <a:pt x="4713" y="1518"/>
                  <a:pt x="4713" y="1518"/>
                </a:cubicBezTo>
                <a:cubicBezTo>
                  <a:pt x="4716" y="1518"/>
                  <a:pt x="4716" y="1518"/>
                  <a:pt x="4716" y="1518"/>
                </a:cubicBezTo>
                <a:cubicBezTo>
                  <a:pt x="4716" y="1514"/>
                  <a:pt x="4716" y="1514"/>
                  <a:pt x="4716" y="1514"/>
                </a:cubicBezTo>
                <a:cubicBezTo>
                  <a:pt x="4722" y="1424"/>
                  <a:pt x="4722" y="1424"/>
                  <a:pt x="4722" y="1424"/>
                </a:cubicBezTo>
                <a:cubicBezTo>
                  <a:pt x="4726" y="1421"/>
                  <a:pt x="4726" y="1421"/>
                  <a:pt x="4726" y="1421"/>
                </a:cubicBezTo>
                <a:cubicBezTo>
                  <a:pt x="4722" y="1421"/>
                  <a:pt x="4722" y="1421"/>
                  <a:pt x="4722" y="1421"/>
                </a:cubicBezTo>
                <a:cubicBezTo>
                  <a:pt x="4635" y="1408"/>
                  <a:pt x="4635" y="1408"/>
                  <a:pt x="4635" y="1408"/>
                </a:cubicBezTo>
                <a:cubicBezTo>
                  <a:pt x="4632" y="1408"/>
                  <a:pt x="4632" y="1408"/>
                  <a:pt x="4632" y="1408"/>
                </a:cubicBezTo>
                <a:cubicBezTo>
                  <a:pt x="4632" y="1411"/>
                  <a:pt x="4632" y="1411"/>
                  <a:pt x="4632" y="1411"/>
                </a:cubicBezTo>
                <a:cubicBezTo>
                  <a:pt x="4622" y="1505"/>
                  <a:pt x="4622" y="1505"/>
                  <a:pt x="4622" y="1505"/>
                </a:cubicBezTo>
                <a:close/>
                <a:moveTo>
                  <a:pt x="4612" y="1621"/>
                </a:moveTo>
                <a:cubicBezTo>
                  <a:pt x="4612" y="1624"/>
                  <a:pt x="4612" y="1624"/>
                  <a:pt x="4612" y="1624"/>
                </a:cubicBezTo>
                <a:cubicBezTo>
                  <a:pt x="4616" y="1628"/>
                  <a:pt x="4616" y="1628"/>
                  <a:pt x="4616" y="1628"/>
                </a:cubicBezTo>
                <a:cubicBezTo>
                  <a:pt x="4700" y="1637"/>
                  <a:pt x="4700" y="1637"/>
                  <a:pt x="4700" y="1637"/>
                </a:cubicBezTo>
                <a:cubicBezTo>
                  <a:pt x="4703" y="1637"/>
                  <a:pt x="4703" y="1637"/>
                  <a:pt x="4703" y="1637"/>
                </a:cubicBezTo>
                <a:cubicBezTo>
                  <a:pt x="4703" y="1634"/>
                  <a:pt x="4703" y="1634"/>
                  <a:pt x="4703" y="1634"/>
                </a:cubicBezTo>
                <a:cubicBezTo>
                  <a:pt x="4713" y="1540"/>
                  <a:pt x="4713" y="1540"/>
                  <a:pt x="4713" y="1540"/>
                </a:cubicBezTo>
                <a:cubicBezTo>
                  <a:pt x="4713" y="1537"/>
                  <a:pt x="4713" y="1537"/>
                  <a:pt x="4713" y="1537"/>
                </a:cubicBezTo>
                <a:cubicBezTo>
                  <a:pt x="4709" y="1537"/>
                  <a:pt x="4709" y="1537"/>
                  <a:pt x="4709" y="1537"/>
                </a:cubicBezTo>
                <a:cubicBezTo>
                  <a:pt x="4625" y="1527"/>
                  <a:pt x="4625" y="1527"/>
                  <a:pt x="4625" y="1527"/>
                </a:cubicBezTo>
                <a:cubicBezTo>
                  <a:pt x="4622" y="1527"/>
                  <a:pt x="4622" y="1527"/>
                  <a:pt x="4622" y="1527"/>
                </a:cubicBezTo>
                <a:cubicBezTo>
                  <a:pt x="4619" y="1531"/>
                  <a:pt x="4619" y="1531"/>
                  <a:pt x="4619" y="1531"/>
                </a:cubicBezTo>
                <a:cubicBezTo>
                  <a:pt x="4612" y="1621"/>
                  <a:pt x="4612" y="1621"/>
                  <a:pt x="4612" y="1621"/>
                </a:cubicBezTo>
                <a:close/>
                <a:moveTo>
                  <a:pt x="4599" y="1741"/>
                </a:moveTo>
                <a:cubicBezTo>
                  <a:pt x="4599" y="1744"/>
                  <a:pt x="4599" y="1744"/>
                  <a:pt x="4599" y="1744"/>
                </a:cubicBezTo>
                <a:cubicBezTo>
                  <a:pt x="4603" y="1744"/>
                  <a:pt x="4603" y="1744"/>
                  <a:pt x="4603" y="1744"/>
                </a:cubicBezTo>
                <a:cubicBezTo>
                  <a:pt x="4690" y="1757"/>
                  <a:pt x="4690" y="1757"/>
                  <a:pt x="4690" y="1757"/>
                </a:cubicBezTo>
                <a:cubicBezTo>
                  <a:pt x="4693" y="1757"/>
                  <a:pt x="4693" y="1757"/>
                  <a:pt x="4693" y="1757"/>
                </a:cubicBezTo>
                <a:cubicBezTo>
                  <a:pt x="4693" y="1754"/>
                  <a:pt x="4693" y="1754"/>
                  <a:pt x="4693" y="1754"/>
                </a:cubicBezTo>
                <a:cubicBezTo>
                  <a:pt x="4703" y="1660"/>
                  <a:pt x="4703" y="1660"/>
                  <a:pt x="4703" y="1660"/>
                </a:cubicBezTo>
                <a:cubicBezTo>
                  <a:pt x="4703" y="1657"/>
                  <a:pt x="4703" y="1657"/>
                  <a:pt x="4703" y="1657"/>
                </a:cubicBezTo>
                <a:cubicBezTo>
                  <a:pt x="4700" y="1657"/>
                  <a:pt x="4700" y="1657"/>
                  <a:pt x="4700" y="1657"/>
                </a:cubicBezTo>
                <a:cubicBezTo>
                  <a:pt x="4612" y="1644"/>
                  <a:pt x="4612" y="1644"/>
                  <a:pt x="4612" y="1644"/>
                </a:cubicBezTo>
                <a:cubicBezTo>
                  <a:pt x="4609" y="1644"/>
                  <a:pt x="4609" y="1644"/>
                  <a:pt x="4609" y="1644"/>
                </a:cubicBezTo>
                <a:cubicBezTo>
                  <a:pt x="4609" y="1647"/>
                  <a:pt x="4609" y="1647"/>
                  <a:pt x="4609" y="1647"/>
                </a:cubicBezTo>
                <a:cubicBezTo>
                  <a:pt x="4599" y="1741"/>
                  <a:pt x="4599" y="1741"/>
                  <a:pt x="4599" y="1741"/>
                </a:cubicBezTo>
                <a:close/>
                <a:moveTo>
                  <a:pt x="4590" y="1861"/>
                </a:moveTo>
                <a:cubicBezTo>
                  <a:pt x="4590" y="1864"/>
                  <a:pt x="4590" y="1864"/>
                  <a:pt x="4590" y="1864"/>
                </a:cubicBezTo>
                <a:cubicBezTo>
                  <a:pt x="4593" y="1864"/>
                  <a:pt x="4593" y="1864"/>
                  <a:pt x="4593" y="1864"/>
                </a:cubicBezTo>
                <a:cubicBezTo>
                  <a:pt x="4680" y="1874"/>
                  <a:pt x="4680" y="1874"/>
                  <a:pt x="4680" y="1874"/>
                </a:cubicBezTo>
                <a:cubicBezTo>
                  <a:pt x="4684" y="1874"/>
                  <a:pt x="4684" y="1874"/>
                  <a:pt x="4684" y="1874"/>
                </a:cubicBezTo>
                <a:cubicBezTo>
                  <a:pt x="4684" y="1870"/>
                  <a:pt x="4684" y="1870"/>
                  <a:pt x="4684" y="1870"/>
                </a:cubicBezTo>
                <a:cubicBezTo>
                  <a:pt x="4690" y="1777"/>
                  <a:pt x="4690" y="1777"/>
                  <a:pt x="4690" y="1777"/>
                </a:cubicBezTo>
                <a:cubicBezTo>
                  <a:pt x="4693" y="1773"/>
                  <a:pt x="4693" y="1773"/>
                  <a:pt x="4693" y="1773"/>
                </a:cubicBezTo>
                <a:cubicBezTo>
                  <a:pt x="4687" y="1773"/>
                  <a:pt x="4687" y="1773"/>
                  <a:pt x="4687" y="1773"/>
                </a:cubicBezTo>
                <a:cubicBezTo>
                  <a:pt x="4603" y="1764"/>
                  <a:pt x="4603" y="1764"/>
                  <a:pt x="4603" y="1764"/>
                </a:cubicBezTo>
                <a:cubicBezTo>
                  <a:pt x="4599" y="1764"/>
                  <a:pt x="4599" y="1764"/>
                  <a:pt x="4599" y="1764"/>
                </a:cubicBezTo>
                <a:cubicBezTo>
                  <a:pt x="4599" y="1767"/>
                  <a:pt x="4599" y="1767"/>
                  <a:pt x="4599" y="1767"/>
                </a:cubicBezTo>
                <a:cubicBezTo>
                  <a:pt x="4590" y="1861"/>
                  <a:pt x="4590" y="1861"/>
                  <a:pt x="4590" y="1861"/>
                </a:cubicBezTo>
                <a:close/>
                <a:moveTo>
                  <a:pt x="4580" y="1977"/>
                </a:moveTo>
                <a:cubicBezTo>
                  <a:pt x="4580" y="1980"/>
                  <a:pt x="4580" y="1980"/>
                  <a:pt x="4580" y="1980"/>
                </a:cubicBezTo>
                <a:cubicBezTo>
                  <a:pt x="4583" y="1980"/>
                  <a:pt x="4583" y="1980"/>
                  <a:pt x="4583" y="1980"/>
                </a:cubicBezTo>
                <a:cubicBezTo>
                  <a:pt x="4667" y="1993"/>
                  <a:pt x="4667" y="1993"/>
                  <a:pt x="4667" y="1993"/>
                </a:cubicBezTo>
                <a:cubicBezTo>
                  <a:pt x="4671" y="1993"/>
                  <a:pt x="4671" y="1993"/>
                  <a:pt x="4671" y="1993"/>
                </a:cubicBezTo>
                <a:cubicBezTo>
                  <a:pt x="4671" y="1990"/>
                  <a:pt x="4671" y="1990"/>
                  <a:pt x="4671" y="1990"/>
                </a:cubicBezTo>
                <a:cubicBezTo>
                  <a:pt x="4680" y="1896"/>
                  <a:pt x="4680" y="1896"/>
                  <a:pt x="4680" y="1896"/>
                </a:cubicBezTo>
                <a:cubicBezTo>
                  <a:pt x="4680" y="1893"/>
                  <a:pt x="4680" y="1893"/>
                  <a:pt x="4680" y="1893"/>
                </a:cubicBezTo>
                <a:cubicBezTo>
                  <a:pt x="4677" y="1893"/>
                  <a:pt x="4677" y="1893"/>
                  <a:pt x="4677" y="1893"/>
                </a:cubicBezTo>
                <a:cubicBezTo>
                  <a:pt x="4590" y="1880"/>
                  <a:pt x="4590" y="1880"/>
                  <a:pt x="4590" y="1880"/>
                </a:cubicBezTo>
                <a:cubicBezTo>
                  <a:pt x="4586" y="1880"/>
                  <a:pt x="4586" y="1880"/>
                  <a:pt x="4586" y="1880"/>
                </a:cubicBezTo>
                <a:cubicBezTo>
                  <a:pt x="4586" y="1883"/>
                  <a:pt x="4586" y="1883"/>
                  <a:pt x="4586" y="1883"/>
                </a:cubicBezTo>
                <a:cubicBezTo>
                  <a:pt x="4580" y="1977"/>
                  <a:pt x="4580" y="1977"/>
                  <a:pt x="4580" y="1977"/>
                </a:cubicBezTo>
                <a:close/>
                <a:moveTo>
                  <a:pt x="4567" y="2097"/>
                </a:moveTo>
                <a:cubicBezTo>
                  <a:pt x="4567" y="2100"/>
                  <a:pt x="4567" y="2100"/>
                  <a:pt x="4567" y="2100"/>
                </a:cubicBezTo>
                <a:cubicBezTo>
                  <a:pt x="4570" y="2100"/>
                  <a:pt x="4570" y="2100"/>
                  <a:pt x="4570" y="2100"/>
                </a:cubicBezTo>
                <a:cubicBezTo>
                  <a:pt x="4658" y="2110"/>
                  <a:pt x="4658" y="2110"/>
                  <a:pt x="4658" y="2110"/>
                </a:cubicBezTo>
                <a:cubicBezTo>
                  <a:pt x="4661" y="2110"/>
                  <a:pt x="4661" y="2110"/>
                  <a:pt x="4661" y="2110"/>
                </a:cubicBezTo>
                <a:cubicBezTo>
                  <a:pt x="4661" y="2107"/>
                  <a:pt x="4661" y="2107"/>
                  <a:pt x="4661" y="2107"/>
                </a:cubicBezTo>
                <a:cubicBezTo>
                  <a:pt x="4671" y="2016"/>
                  <a:pt x="4671" y="2016"/>
                  <a:pt x="4671" y="2016"/>
                </a:cubicBezTo>
                <a:cubicBezTo>
                  <a:pt x="4671" y="2013"/>
                  <a:pt x="4671" y="2013"/>
                  <a:pt x="4671" y="2013"/>
                </a:cubicBezTo>
                <a:cubicBezTo>
                  <a:pt x="4667" y="2010"/>
                  <a:pt x="4667" y="2010"/>
                  <a:pt x="4667" y="2010"/>
                </a:cubicBezTo>
                <a:cubicBezTo>
                  <a:pt x="4580" y="2000"/>
                  <a:pt x="4580" y="2000"/>
                  <a:pt x="4580" y="2000"/>
                </a:cubicBezTo>
                <a:cubicBezTo>
                  <a:pt x="4577" y="2000"/>
                  <a:pt x="4577" y="2000"/>
                  <a:pt x="4577" y="2000"/>
                </a:cubicBezTo>
                <a:cubicBezTo>
                  <a:pt x="4577" y="2003"/>
                  <a:pt x="4577" y="2003"/>
                  <a:pt x="4577" y="2003"/>
                </a:cubicBezTo>
                <a:cubicBezTo>
                  <a:pt x="4567" y="2097"/>
                  <a:pt x="4567" y="2097"/>
                  <a:pt x="4567" y="2097"/>
                </a:cubicBezTo>
                <a:close/>
                <a:moveTo>
                  <a:pt x="4557" y="2214"/>
                </a:moveTo>
                <a:cubicBezTo>
                  <a:pt x="4557" y="2217"/>
                  <a:pt x="4557" y="2217"/>
                  <a:pt x="4557" y="2217"/>
                </a:cubicBezTo>
                <a:cubicBezTo>
                  <a:pt x="4561" y="2220"/>
                  <a:pt x="4561" y="2220"/>
                  <a:pt x="4561" y="2220"/>
                </a:cubicBezTo>
                <a:cubicBezTo>
                  <a:pt x="4645" y="2230"/>
                  <a:pt x="4645" y="2230"/>
                  <a:pt x="4645" y="2230"/>
                </a:cubicBezTo>
                <a:cubicBezTo>
                  <a:pt x="4648" y="2230"/>
                  <a:pt x="4648" y="2230"/>
                  <a:pt x="4648" y="2230"/>
                </a:cubicBezTo>
                <a:cubicBezTo>
                  <a:pt x="4651" y="2226"/>
                  <a:pt x="4651" y="2226"/>
                  <a:pt x="4651" y="2226"/>
                </a:cubicBezTo>
                <a:cubicBezTo>
                  <a:pt x="4658" y="2133"/>
                  <a:pt x="4658" y="2133"/>
                  <a:pt x="4658" y="2133"/>
                </a:cubicBezTo>
                <a:cubicBezTo>
                  <a:pt x="4658" y="2129"/>
                  <a:pt x="4658" y="2129"/>
                  <a:pt x="4658" y="2129"/>
                </a:cubicBezTo>
                <a:cubicBezTo>
                  <a:pt x="4654" y="2129"/>
                  <a:pt x="4654" y="2129"/>
                  <a:pt x="4654" y="2129"/>
                </a:cubicBezTo>
                <a:cubicBezTo>
                  <a:pt x="4570" y="2120"/>
                  <a:pt x="4570" y="2120"/>
                  <a:pt x="4570" y="2120"/>
                </a:cubicBezTo>
                <a:cubicBezTo>
                  <a:pt x="4567" y="2120"/>
                  <a:pt x="4567" y="2120"/>
                  <a:pt x="4567" y="2120"/>
                </a:cubicBezTo>
                <a:cubicBezTo>
                  <a:pt x="4567" y="2123"/>
                  <a:pt x="4567" y="2123"/>
                  <a:pt x="4567" y="2123"/>
                </a:cubicBezTo>
                <a:cubicBezTo>
                  <a:pt x="4557" y="2214"/>
                  <a:pt x="4557" y="2214"/>
                  <a:pt x="4557" y="2214"/>
                </a:cubicBezTo>
                <a:close/>
                <a:moveTo>
                  <a:pt x="4544" y="2333"/>
                </a:moveTo>
                <a:cubicBezTo>
                  <a:pt x="4544" y="2337"/>
                  <a:pt x="4544" y="2337"/>
                  <a:pt x="4544" y="2337"/>
                </a:cubicBezTo>
                <a:cubicBezTo>
                  <a:pt x="4548" y="2337"/>
                  <a:pt x="4548" y="2337"/>
                  <a:pt x="4548" y="2337"/>
                </a:cubicBezTo>
                <a:cubicBezTo>
                  <a:pt x="4635" y="2346"/>
                  <a:pt x="4635" y="2346"/>
                  <a:pt x="4635" y="2346"/>
                </a:cubicBezTo>
                <a:cubicBezTo>
                  <a:pt x="4638" y="2349"/>
                  <a:pt x="4638" y="2349"/>
                  <a:pt x="4638" y="2349"/>
                </a:cubicBezTo>
                <a:cubicBezTo>
                  <a:pt x="4638" y="2346"/>
                  <a:pt x="4638" y="2346"/>
                  <a:pt x="4638" y="2346"/>
                </a:cubicBezTo>
                <a:cubicBezTo>
                  <a:pt x="4648" y="2252"/>
                  <a:pt x="4648" y="2252"/>
                  <a:pt x="4648" y="2252"/>
                </a:cubicBezTo>
                <a:cubicBezTo>
                  <a:pt x="4648" y="2249"/>
                  <a:pt x="4648" y="2249"/>
                  <a:pt x="4648" y="2249"/>
                </a:cubicBezTo>
                <a:cubicBezTo>
                  <a:pt x="4645" y="2249"/>
                  <a:pt x="4645" y="2249"/>
                  <a:pt x="4645" y="2249"/>
                </a:cubicBezTo>
                <a:cubicBezTo>
                  <a:pt x="4557" y="2236"/>
                  <a:pt x="4557" y="2236"/>
                  <a:pt x="4557" y="2236"/>
                </a:cubicBezTo>
                <a:cubicBezTo>
                  <a:pt x="4554" y="2236"/>
                  <a:pt x="4554" y="2236"/>
                  <a:pt x="4554" y="2236"/>
                </a:cubicBezTo>
                <a:cubicBezTo>
                  <a:pt x="4554" y="2239"/>
                  <a:pt x="4554" y="2239"/>
                  <a:pt x="4554" y="2239"/>
                </a:cubicBezTo>
                <a:cubicBezTo>
                  <a:pt x="4544" y="2333"/>
                  <a:pt x="4544" y="2333"/>
                  <a:pt x="4544" y="2333"/>
                </a:cubicBezTo>
                <a:close/>
                <a:moveTo>
                  <a:pt x="4535" y="2453"/>
                </a:moveTo>
                <a:cubicBezTo>
                  <a:pt x="4535" y="2456"/>
                  <a:pt x="4535" y="2456"/>
                  <a:pt x="4535" y="2456"/>
                </a:cubicBezTo>
                <a:cubicBezTo>
                  <a:pt x="4538" y="2456"/>
                  <a:pt x="4538" y="2456"/>
                  <a:pt x="4538" y="2456"/>
                </a:cubicBezTo>
                <a:cubicBezTo>
                  <a:pt x="4625" y="2466"/>
                  <a:pt x="4625" y="2466"/>
                  <a:pt x="4625" y="2466"/>
                </a:cubicBezTo>
                <a:cubicBezTo>
                  <a:pt x="4629" y="2466"/>
                  <a:pt x="4629" y="2466"/>
                  <a:pt x="4629" y="2466"/>
                </a:cubicBezTo>
                <a:cubicBezTo>
                  <a:pt x="4629" y="2463"/>
                  <a:pt x="4629" y="2463"/>
                  <a:pt x="4629" y="2463"/>
                </a:cubicBezTo>
                <a:cubicBezTo>
                  <a:pt x="4635" y="2369"/>
                  <a:pt x="4635" y="2369"/>
                  <a:pt x="4635" y="2369"/>
                </a:cubicBezTo>
                <a:cubicBezTo>
                  <a:pt x="4635" y="2366"/>
                  <a:pt x="4635" y="2366"/>
                  <a:pt x="4635" y="2366"/>
                </a:cubicBezTo>
                <a:cubicBezTo>
                  <a:pt x="4635" y="2366"/>
                  <a:pt x="4635" y="2366"/>
                  <a:pt x="4635" y="2366"/>
                </a:cubicBezTo>
                <a:cubicBezTo>
                  <a:pt x="4548" y="2356"/>
                  <a:pt x="4548" y="2356"/>
                  <a:pt x="4548" y="2356"/>
                </a:cubicBezTo>
                <a:cubicBezTo>
                  <a:pt x="4544" y="2356"/>
                  <a:pt x="4544" y="2356"/>
                  <a:pt x="4544" y="2356"/>
                </a:cubicBezTo>
                <a:cubicBezTo>
                  <a:pt x="4544" y="2359"/>
                  <a:pt x="4544" y="2359"/>
                  <a:pt x="4544" y="2359"/>
                </a:cubicBezTo>
                <a:cubicBezTo>
                  <a:pt x="4535" y="2453"/>
                  <a:pt x="4535" y="2453"/>
                  <a:pt x="4535" y="2453"/>
                </a:cubicBezTo>
                <a:close/>
                <a:moveTo>
                  <a:pt x="4525" y="2570"/>
                </a:moveTo>
                <a:cubicBezTo>
                  <a:pt x="4525" y="2573"/>
                  <a:pt x="4525" y="2573"/>
                  <a:pt x="4525" y="2573"/>
                </a:cubicBezTo>
                <a:cubicBezTo>
                  <a:pt x="4528" y="2573"/>
                  <a:pt x="4528" y="2573"/>
                  <a:pt x="4528" y="2573"/>
                </a:cubicBezTo>
                <a:cubicBezTo>
                  <a:pt x="4612" y="2586"/>
                  <a:pt x="4612" y="2586"/>
                  <a:pt x="4612" y="2586"/>
                </a:cubicBezTo>
                <a:cubicBezTo>
                  <a:pt x="4616" y="2586"/>
                  <a:pt x="4616" y="2586"/>
                  <a:pt x="4616" y="2586"/>
                </a:cubicBezTo>
                <a:cubicBezTo>
                  <a:pt x="4616" y="2582"/>
                  <a:pt x="4616" y="2582"/>
                  <a:pt x="4616" y="2582"/>
                </a:cubicBezTo>
                <a:cubicBezTo>
                  <a:pt x="4625" y="2489"/>
                  <a:pt x="4625" y="2489"/>
                  <a:pt x="4625" y="2489"/>
                </a:cubicBezTo>
                <a:cubicBezTo>
                  <a:pt x="4625" y="2485"/>
                  <a:pt x="4625" y="2485"/>
                  <a:pt x="4625" y="2485"/>
                </a:cubicBezTo>
                <a:cubicBezTo>
                  <a:pt x="4622" y="2485"/>
                  <a:pt x="4622" y="2485"/>
                  <a:pt x="4622" y="2485"/>
                </a:cubicBezTo>
                <a:cubicBezTo>
                  <a:pt x="4538" y="2472"/>
                  <a:pt x="4538" y="2472"/>
                  <a:pt x="4538" y="2472"/>
                </a:cubicBezTo>
                <a:cubicBezTo>
                  <a:pt x="4531" y="2472"/>
                  <a:pt x="4531" y="2472"/>
                  <a:pt x="4531" y="2472"/>
                </a:cubicBezTo>
                <a:cubicBezTo>
                  <a:pt x="4531" y="2476"/>
                  <a:pt x="4531" y="2476"/>
                  <a:pt x="4531" y="2476"/>
                </a:cubicBezTo>
                <a:cubicBezTo>
                  <a:pt x="4525" y="2570"/>
                  <a:pt x="4525" y="2570"/>
                  <a:pt x="4525" y="2570"/>
                </a:cubicBezTo>
                <a:close/>
                <a:moveTo>
                  <a:pt x="4512" y="2689"/>
                </a:moveTo>
                <a:cubicBezTo>
                  <a:pt x="4512" y="2693"/>
                  <a:pt x="4512" y="2693"/>
                  <a:pt x="4512" y="2693"/>
                </a:cubicBezTo>
                <a:cubicBezTo>
                  <a:pt x="4515" y="2693"/>
                  <a:pt x="4515" y="2693"/>
                  <a:pt x="4515" y="2693"/>
                </a:cubicBezTo>
                <a:cubicBezTo>
                  <a:pt x="4603" y="2702"/>
                  <a:pt x="4603" y="2702"/>
                  <a:pt x="4603" y="2702"/>
                </a:cubicBezTo>
                <a:cubicBezTo>
                  <a:pt x="4606" y="2702"/>
                  <a:pt x="4606" y="2702"/>
                  <a:pt x="4606" y="2702"/>
                </a:cubicBezTo>
                <a:cubicBezTo>
                  <a:pt x="4606" y="2699"/>
                  <a:pt x="4606" y="2699"/>
                  <a:pt x="4606" y="2699"/>
                </a:cubicBezTo>
                <a:cubicBezTo>
                  <a:pt x="4616" y="2605"/>
                  <a:pt x="4616" y="2605"/>
                  <a:pt x="4616" y="2605"/>
                </a:cubicBezTo>
                <a:cubicBezTo>
                  <a:pt x="4616" y="2602"/>
                  <a:pt x="4616" y="2602"/>
                  <a:pt x="4616" y="2602"/>
                </a:cubicBezTo>
                <a:cubicBezTo>
                  <a:pt x="4612" y="2602"/>
                  <a:pt x="4612" y="2602"/>
                  <a:pt x="4612" y="2602"/>
                </a:cubicBezTo>
                <a:cubicBezTo>
                  <a:pt x="4525" y="2592"/>
                  <a:pt x="4525" y="2592"/>
                  <a:pt x="4525" y="2592"/>
                </a:cubicBezTo>
                <a:cubicBezTo>
                  <a:pt x="4522" y="2592"/>
                  <a:pt x="4522" y="2592"/>
                  <a:pt x="4522" y="2592"/>
                </a:cubicBezTo>
                <a:cubicBezTo>
                  <a:pt x="4522" y="2595"/>
                  <a:pt x="4522" y="2595"/>
                  <a:pt x="4522" y="2595"/>
                </a:cubicBezTo>
                <a:cubicBezTo>
                  <a:pt x="4512" y="2689"/>
                  <a:pt x="4512" y="2689"/>
                  <a:pt x="4512" y="2689"/>
                </a:cubicBezTo>
                <a:close/>
                <a:moveTo>
                  <a:pt x="4499" y="2854"/>
                </a:moveTo>
                <a:cubicBezTo>
                  <a:pt x="4496" y="2858"/>
                  <a:pt x="4496" y="2858"/>
                  <a:pt x="4496" y="2858"/>
                </a:cubicBezTo>
                <a:cubicBezTo>
                  <a:pt x="4499" y="2858"/>
                  <a:pt x="4499" y="2858"/>
                  <a:pt x="4499" y="2858"/>
                </a:cubicBezTo>
                <a:cubicBezTo>
                  <a:pt x="4586" y="2867"/>
                  <a:pt x="4586" y="2867"/>
                  <a:pt x="4586" y="2867"/>
                </a:cubicBezTo>
                <a:cubicBezTo>
                  <a:pt x="4590" y="2871"/>
                  <a:pt x="4590" y="2871"/>
                  <a:pt x="4590" y="2871"/>
                </a:cubicBezTo>
                <a:cubicBezTo>
                  <a:pt x="4590" y="2864"/>
                  <a:pt x="4590" y="2864"/>
                  <a:pt x="4590" y="2864"/>
                </a:cubicBezTo>
                <a:cubicBezTo>
                  <a:pt x="4603" y="2725"/>
                  <a:pt x="4603" y="2725"/>
                  <a:pt x="4603" y="2725"/>
                </a:cubicBezTo>
                <a:cubicBezTo>
                  <a:pt x="4603" y="2722"/>
                  <a:pt x="4603" y="2722"/>
                  <a:pt x="4603" y="2722"/>
                </a:cubicBezTo>
                <a:cubicBezTo>
                  <a:pt x="4599" y="2722"/>
                  <a:pt x="4599" y="2722"/>
                  <a:pt x="4599" y="2722"/>
                </a:cubicBezTo>
                <a:cubicBezTo>
                  <a:pt x="4515" y="2712"/>
                  <a:pt x="4515" y="2712"/>
                  <a:pt x="4515" y="2712"/>
                </a:cubicBezTo>
                <a:cubicBezTo>
                  <a:pt x="4512" y="2709"/>
                  <a:pt x="4512" y="2709"/>
                  <a:pt x="4512" y="2709"/>
                </a:cubicBezTo>
                <a:cubicBezTo>
                  <a:pt x="4512" y="2712"/>
                  <a:pt x="4512" y="2712"/>
                  <a:pt x="4512" y="2712"/>
                </a:cubicBezTo>
                <a:cubicBezTo>
                  <a:pt x="4499" y="2854"/>
                  <a:pt x="4499" y="2854"/>
                  <a:pt x="4499" y="2854"/>
                </a:cubicBezTo>
                <a:close/>
                <a:moveTo>
                  <a:pt x="4803" y="809"/>
                </a:moveTo>
                <a:cubicBezTo>
                  <a:pt x="4803" y="812"/>
                  <a:pt x="4803" y="812"/>
                  <a:pt x="4803" y="812"/>
                </a:cubicBezTo>
                <a:cubicBezTo>
                  <a:pt x="4806" y="812"/>
                  <a:pt x="4806" y="812"/>
                  <a:pt x="4806" y="812"/>
                </a:cubicBezTo>
                <a:cubicBezTo>
                  <a:pt x="4891" y="822"/>
                  <a:pt x="4891" y="822"/>
                  <a:pt x="4891" y="822"/>
                </a:cubicBezTo>
                <a:cubicBezTo>
                  <a:pt x="4894" y="822"/>
                  <a:pt x="4894" y="822"/>
                  <a:pt x="4894" y="822"/>
                </a:cubicBezTo>
                <a:cubicBezTo>
                  <a:pt x="4894" y="819"/>
                  <a:pt x="4894" y="819"/>
                  <a:pt x="4894" y="819"/>
                </a:cubicBezTo>
                <a:cubicBezTo>
                  <a:pt x="4904" y="728"/>
                  <a:pt x="4904" y="728"/>
                  <a:pt x="4904" y="728"/>
                </a:cubicBezTo>
                <a:cubicBezTo>
                  <a:pt x="4904" y="725"/>
                  <a:pt x="4904" y="725"/>
                  <a:pt x="4904" y="725"/>
                </a:cubicBezTo>
                <a:cubicBezTo>
                  <a:pt x="4900" y="725"/>
                  <a:pt x="4900" y="725"/>
                  <a:pt x="4900" y="725"/>
                </a:cubicBezTo>
                <a:cubicBezTo>
                  <a:pt x="4816" y="712"/>
                  <a:pt x="4816" y="712"/>
                  <a:pt x="4816" y="712"/>
                </a:cubicBezTo>
                <a:cubicBezTo>
                  <a:pt x="4813" y="712"/>
                  <a:pt x="4813" y="712"/>
                  <a:pt x="4813" y="712"/>
                </a:cubicBezTo>
                <a:cubicBezTo>
                  <a:pt x="4810" y="715"/>
                  <a:pt x="4810" y="715"/>
                  <a:pt x="4810" y="715"/>
                </a:cubicBezTo>
                <a:cubicBezTo>
                  <a:pt x="4803" y="809"/>
                  <a:pt x="4803" y="809"/>
                  <a:pt x="4803" y="809"/>
                </a:cubicBezTo>
                <a:close/>
                <a:moveTo>
                  <a:pt x="4790" y="925"/>
                </a:moveTo>
                <a:cubicBezTo>
                  <a:pt x="4790" y="929"/>
                  <a:pt x="4790" y="929"/>
                  <a:pt x="4790" y="929"/>
                </a:cubicBezTo>
                <a:cubicBezTo>
                  <a:pt x="4794" y="932"/>
                  <a:pt x="4794" y="932"/>
                  <a:pt x="4794" y="932"/>
                </a:cubicBezTo>
                <a:cubicBezTo>
                  <a:pt x="4881" y="941"/>
                  <a:pt x="4881" y="941"/>
                  <a:pt x="4881" y="941"/>
                </a:cubicBezTo>
                <a:cubicBezTo>
                  <a:pt x="4884" y="941"/>
                  <a:pt x="4884" y="941"/>
                  <a:pt x="4884" y="941"/>
                </a:cubicBezTo>
                <a:cubicBezTo>
                  <a:pt x="4884" y="938"/>
                  <a:pt x="4884" y="938"/>
                  <a:pt x="4884" y="938"/>
                </a:cubicBezTo>
                <a:cubicBezTo>
                  <a:pt x="4894" y="844"/>
                  <a:pt x="4894" y="844"/>
                  <a:pt x="4894" y="844"/>
                </a:cubicBezTo>
                <a:cubicBezTo>
                  <a:pt x="4894" y="841"/>
                  <a:pt x="4894" y="841"/>
                  <a:pt x="4894" y="841"/>
                </a:cubicBezTo>
                <a:cubicBezTo>
                  <a:pt x="4891" y="841"/>
                  <a:pt x="4891" y="841"/>
                  <a:pt x="4891" y="841"/>
                </a:cubicBezTo>
                <a:cubicBezTo>
                  <a:pt x="4803" y="831"/>
                  <a:pt x="4803" y="831"/>
                  <a:pt x="4803" y="831"/>
                </a:cubicBezTo>
                <a:cubicBezTo>
                  <a:pt x="4800" y="831"/>
                  <a:pt x="4800" y="831"/>
                  <a:pt x="4800" y="831"/>
                </a:cubicBezTo>
                <a:cubicBezTo>
                  <a:pt x="4800" y="835"/>
                  <a:pt x="4800" y="835"/>
                  <a:pt x="4800" y="835"/>
                </a:cubicBezTo>
                <a:cubicBezTo>
                  <a:pt x="4790" y="925"/>
                  <a:pt x="4790" y="925"/>
                  <a:pt x="4790" y="925"/>
                </a:cubicBezTo>
                <a:close/>
                <a:moveTo>
                  <a:pt x="4781" y="1045"/>
                </a:moveTo>
                <a:cubicBezTo>
                  <a:pt x="4781" y="1048"/>
                  <a:pt x="4781" y="1048"/>
                  <a:pt x="4781" y="1048"/>
                </a:cubicBezTo>
                <a:cubicBezTo>
                  <a:pt x="4784" y="1048"/>
                  <a:pt x="4784" y="1048"/>
                  <a:pt x="4784" y="1048"/>
                </a:cubicBezTo>
                <a:cubicBezTo>
                  <a:pt x="4868" y="1058"/>
                  <a:pt x="4868" y="1058"/>
                  <a:pt x="4868" y="1058"/>
                </a:cubicBezTo>
                <a:cubicBezTo>
                  <a:pt x="4874" y="1061"/>
                  <a:pt x="4874" y="1061"/>
                  <a:pt x="4874" y="1061"/>
                </a:cubicBezTo>
                <a:cubicBezTo>
                  <a:pt x="4874" y="1058"/>
                  <a:pt x="4874" y="1058"/>
                  <a:pt x="4874" y="1058"/>
                </a:cubicBezTo>
                <a:cubicBezTo>
                  <a:pt x="4881" y="964"/>
                  <a:pt x="4881" y="964"/>
                  <a:pt x="4881" y="964"/>
                </a:cubicBezTo>
                <a:cubicBezTo>
                  <a:pt x="4881" y="961"/>
                  <a:pt x="4881" y="961"/>
                  <a:pt x="4881" y="961"/>
                </a:cubicBezTo>
                <a:cubicBezTo>
                  <a:pt x="4878" y="961"/>
                  <a:pt x="4878" y="961"/>
                  <a:pt x="4878" y="961"/>
                </a:cubicBezTo>
                <a:cubicBezTo>
                  <a:pt x="4794" y="948"/>
                  <a:pt x="4794" y="948"/>
                  <a:pt x="4794" y="948"/>
                </a:cubicBezTo>
                <a:cubicBezTo>
                  <a:pt x="4790" y="948"/>
                  <a:pt x="4790" y="948"/>
                  <a:pt x="4790" y="948"/>
                </a:cubicBezTo>
                <a:cubicBezTo>
                  <a:pt x="4790" y="951"/>
                  <a:pt x="4790" y="951"/>
                  <a:pt x="4790" y="951"/>
                </a:cubicBezTo>
                <a:cubicBezTo>
                  <a:pt x="4781" y="1045"/>
                  <a:pt x="4781" y="1045"/>
                  <a:pt x="4781" y="1045"/>
                </a:cubicBezTo>
                <a:close/>
                <a:moveTo>
                  <a:pt x="4771" y="1165"/>
                </a:moveTo>
                <a:cubicBezTo>
                  <a:pt x="4768" y="1168"/>
                  <a:pt x="4768" y="1168"/>
                  <a:pt x="4768" y="1168"/>
                </a:cubicBezTo>
                <a:cubicBezTo>
                  <a:pt x="4771" y="1168"/>
                  <a:pt x="4771" y="1168"/>
                  <a:pt x="4771" y="1168"/>
                </a:cubicBezTo>
                <a:cubicBezTo>
                  <a:pt x="4858" y="1178"/>
                  <a:pt x="4858" y="1178"/>
                  <a:pt x="4858" y="1178"/>
                </a:cubicBezTo>
                <a:cubicBezTo>
                  <a:pt x="4862" y="1178"/>
                  <a:pt x="4862" y="1178"/>
                  <a:pt x="4862" y="1178"/>
                </a:cubicBezTo>
                <a:cubicBezTo>
                  <a:pt x="4862" y="1175"/>
                  <a:pt x="4862" y="1175"/>
                  <a:pt x="4862" y="1175"/>
                </a:cubicBezTo>
                <a:cubicBezTo>
                  <a:pt x="4871" y="1081"/>
                  <a:pt x="4871" y="1081"/>
                  <a:pt x="4871" y="1081"/>
                </a:cubicBezTo>
                <a:cubicBezTo>
                  <a:pt x="4871" y="1077"/>
                  <a:pt x="4871" y="1077"/>
                  <a:pt x="4871" y="1077"/>
                </a:cubicBezTo>
                <a:cubicBezTo>
                  <a:pt x="4868" y="1077"/>
                  <a:pt x="4868" y="1077"/>
                  <a:pt x="4868" y="1077"/>
                </a:cubicBezTo>
                <a:cubicBezTo>
                  <a:pt x="4781" y="1068"/>
                  <a:pt x="4781" y="1068"/>
                  <a:pt x="4781" y="1068"/>
                </a:cubicBezTo>
                <a:cubicBezTo>
                  <a:pt x="4777" y="1068"/>
                  <a:pt x="4777" y="1068"/>
                  <a:pt x="4777" y="1068"/>
                </a:cubicBezTo>
                <a:cubicBezTo>
                  <a:pt x="4777" y="1071"/>
                  <a:pt x="4777" y="1071"/>
                  <a:pt x="4777" y="1071"/>
                </a:cubicBezTo>
                <a:cubicBezTo>
                  <a:pt x="4771" y="1165"/>
                  <a:pt x="4771" y="1165"/>
                  <a:pt x="4771" y="1165"/>
                </a:cubicBezTo>
                <a:close/>
                <a:moveTo>
                  <a:pt x="4758" y="1281"/>
                </a:moveTo>
                <a:cubicBezTo>
                  <a:pt x="4758" y="1285"/>
                  <a:pt x="4758" y="1285"/>
                  <a:pt x="4758" y="1285"/>
                </a:cubicBezTo>
                <a:cubicBezTo>
                  <a:pt x="4761" y="1285"/>
                  <a:pt x="4761" y="1285"/>
                  <a:pt x="4761" y="1285"/>
                </a:cubicBezTo>
                <a:cubicBezTo>
                  <a:pt x="4849" y="1298"/>
                  <a:pt x="4849" y="1298"/>
                  <a:pt x="4849" y="1298"/>
                </a:cubicBezTo>
                <a:cubicBezTo>
                  <a:pt x="4852" y="1298"/>
                  <a:pt x="4852" y="1298"/>
                  <a:pt x="4852" y="1298"/>
                </a:cubicBezTo>
                <a:cubicBezTo>
                  <a:pt x="4852" y="1294"/>
                  <a:pt x="4852" y="1294"/>
                  <a:pt x="4852" y="1294"/>
                </a:cubicBezTo>
                <a:cubicBezTo>
                  <a:pt x="4858" y="1200"/>
                  <a:pt x="4858" y="1200"/>
                  <a:pt x="4858" y="1200"/>
                </a:cubicBezTo>
                <a:cubicBezTo>
                  <a:pt x="4862" y="1197"/>
                  <a:pt x="4862" y="1197"/>
                  <a:pt x="4862" y="1197"/>
                </a:cubicBezTo>
                <a:cubicBezTo>
                  <a:pt x="4858" y="1197"/>
                  <a:pt x="4858" y="1197"/>
                  <a:pt x="4858" y="1197"/>
                </a:cubicBezTo>
                <a:cubicBezTo>
                  <a:pt x="4771" y="1184"/>
                  <a:pt x="4771" y="1184"/>
                  <a:pt x="4771" y="1184"/>
                </a:cubicBezTo>
                <a:cubicBezTo>
                  <a:pt x="4768" y="1184"/>
                  <a:pt x="4768" y="1184"/>
                  <a:pt x="4768" y="1184"/>
                </a:cubicBezTo>
                <a:cubicBezTo>
                  <a:pt x="4768" y="1187"/>
                  <a:pt x="4768" y="1187"/>
                  <a:pt x="4768" y="1187"/>
                </a:cubicBezTo>
                <a:cubicBezTo>
                  <a:pt x="4758" y="1281"/>
                  <a:pt x="4758" y="1281"/>
                  <a:pt x="4758" y="1281"/>
                </a:cubicBezTo>
                <a:close/>
                <a:moveTo>
                  <a:pt x="4748" y="1401"/>
                </a:moveTo>
                <a:cubicBezTo>
                  <a:pt x="4748" y="1404"/>
                  <a:pt x="4748" y="1404"/>
                  <a:pt x="4748" y="1404"/>
                </a:cubicBezTo>
                <a:cubicBezTo>
                  <a:pt x="4751" y="1404"/>
                  <a:pt x="4751" y="1404"/>
                  <a:pt x="4751" y="1404"/>
                </a:cubicBezTo>
                <a:cubicBezTo>
                  <a:pt x="4836" y="1414"/>
                  <a:pt x="4836" y="1414"/>
                  <a:pt x="4836" y="1414"/>
                </a:cubicBezTo>
                <a:cubicBezTo>
                  <a:pt x="4839" y="1414"/>
                  <a:pt x="4839" y="1414"/>
                  <a:pt x="4839" y="1414"/>
                </a:cubicBezTo>
                <a:cubicBezTo>
                  <a:pt x="4839" y="1411"/>
                  <a:pt x="4839" y="1411"/>
                  <a:pt x="4839" y="1411"/>
                </a:cubicBezTo>
                <a:cubicBezTo>
                  <a:pt x="4849" y="1320"/>
                  <a:pt x="4849" y="1320"/>
                  <a:pt x="4849" y="1320"/>
                </a:cubicBezTo>
                <a:cubicBezTo>
                  <a:pt x="4849" y="1317"/>
                  <a:pt x="4849" y="1317"/>
                  <a:pt x="4849" y="1317"/>
                </a:cubicBezTo>
                <a:cubicBezTo>
                  <a:pt x="4845" y="1314"/>
                  <a:pt x="4845" y="1314"/>
                  <a:pt x="4845" y="1314"/>
                </a:cubicBezTo>
                <a:cubicBezTo>
                  <a:pt x="4761" y="1304"/>
                  <a:pt x="4761" y="1304"/>
                  <a:pt x="4761" y="1304"/>
                </a:cubicBezTo>
                <a:cubicBezTo>
                  <a:pt x="4758" y="1304"/>
                  <a:pt x="4758" y="1304"/>
                  <a:pt x="4758" y="1304"/>
                </a:cubicBezTo>
                <a:cubicBezTo>
                  <a:pt x="4755" y="1307"/>
                  <a:pt x="4755" y="1307"/>
                  <a:pt x="4755" y="1307"/>
                </a:cubicBezTo>
                <a:cubicBezTo>
                  <a:pt x="4748" y="1401"/>
                  <a:pt x="4748" y="1401"/>
                  <a:pt x="4748" y="1401"/>
                </a:cubicBezTo>
                <a:close/>
                <a:moveTo>
                  <a:pt x="4735" y="1518"/>
                </a:moveTo>
                <a:cubicBezTo>
                  <a:pt x="4735" y="1521"/>
                  <a:pt x="4735" y="1521"/>
                  <a:pt x="4735" y="1521"/>
                </a:cubicBezTo>
                <a:cubicBezTo>
                  <a:pt x="4739" y="1521"/>
                  <a:pt x="4739" y="1521"/>
                  <a:pt x="4739" y="1521"/>
                </a:cubicBezTo>
                <a:cubicBezTo>
                  <a:pt x="4826" y="1534"/>
                  <a:pt x="4826" y="1534"/>
                  <a:pt x="4826" y="1534"/>
                </a:cubicBezTo>
                <a:cubicBezTo>
                  <a:pt x="4829" y="1534"/>
                  <a:pt x="4829" y="1534"/>
                  <a:pt x="4829" y="1534"/>
                </a:cubicBezTo>
                <a:cubicBezTo>
                  <a:pt x="4829" y="1531"/>
                  <a:pt x="4829" y="1531"/>
                  <a:pt x="4829" y="1531"/>
                </a:cubicBezTo>
                <a:cubicBezTo>
                  <a:pt x="4839" y="1437"/>
                  <a:pt x="4839" y="1437"/>
                  <a:pt x="4839" y="1437"/>
                </a:cubicBezTo>
                <a:cubicBezTo>
                  <a:pt x="4839" y="1433"/>
                  <a:pt x="4839" y="1433"/>
                  <a:pt x="4839" y="1433"/>
                </a:cubicBezTo>
                <a:cubicBezTo>
                  <a:pt x="4836" y="1433"/>
                  <a:pt x="4836" y="1433"/>
                  <a:pt x="4836" y="1433"/>
                </a:cubicBezTo>
                <a:cubicBezTo>
                  <a:pt x="4748" y="1424"/>
                  <a:pt x="4748" y="1424"/>
                  <a:pt x="4748" y="1424"/>
                </a:cubicBezTo>
                <a:cubicBezTo>
                  <a:pt x="4745" y="1421"/>
                  <a:pt x="4745" y="1421"/>
                  <a:pt x="4745" y="1421"/>
                </a:cubicBezTo>
                <a:cubicBezTo>
                  <a:pt x="4745" y="1427"/>
                  <a:pt x="4745" y="1427"/>
                  <a:pt x="4745" y="1427"/>
                </a:cubicBezTo>
                <a:cubicBezTo>
                  <a:pt x="4735" y="1518"/>
                  <a:pt x="4735" y="1518"/>
                  <a:pt x="4735" y="1518"/>
                </a:cubicBezTo>
                <a:close/>
                <a:moveTo>
                  <a:pt x="4726" y="1637"/>
                </a:moveTo>
                <a:cubicBezTo>
                  <a:pt x="4726" y="1641"/>
                  <a:pt x="4726" y="1641"/>
                  <a:pt x="4726" y="1641"/>
                </a:cubicBezTo>
                <a:cubicBezTo>
                  <a:pt x="4729" y="1641"/>
                  <a:pt x="4729" y="1641"/>
                  <a:pt x="4729" y="1641"/>
                </a:cubicBezTo>
                <a:cubicBezTo>
                  <a:pt x="4816" y="1650"/>
                  <a:pt x="4816" y="1650"/>
                  <a:pt x="4816" y="1650"/>
                </a:cubicBezTo>
                <a:cubicBezTo>
                  <a:pt x="4819" y="1654"/>
                  <a:pt x="4819" y="1654"/>
                  <a:pt x="4819" y="1654"/>
                </a:cubicBezTo>
                <a:cubicBezTo>
                  <a:pt x="4819" y="1647"/>
                  <a:pt x="4819" y="1647"/>
                  <a:pt x="4819" y="1647"/>
                </a:cubicBezTo>
                <a:cubicBezTo>
                  <a:pt x="4826" y="1556"/>
                  <a:pt x="4826" y="1556"/>
                  <a:pt x="4826" y="1556"/>
                </a:cubicBezTo>
                <a:cubicBezTo>
                  <a:pt x="4826" y="1553"/>
                  <a:pt x="4826" y="1553"/>
                  <a:pt x="4826" y="1553"/>
                </a:cubicBezTo>
                <a:cubicBezTo>
                  <a:pt x="4823" y="1553"/>
                  <a:pt x="4823" y="1553"/>
                  <a:pt x="4823" y="1553"/>
                </a:cubicBezTo>
                <a:cubicBezTo>
                  <a:pt x="4739" y="1540"/>
                  <a:pt x="4739" y="1540"/>
                  <a:pt x="4739" y="1540"/>
                </a:cubicBezTo>
                <a:cubicBezTo>
                  <a:pt x="4735" y="1540"/>
                  <a:pt x="4735" y="1540"/>
                  <a:pt x="4735" y="1540"/>
                </a:cubicBezTo>
                <a:cubicBezTo>
                  <a:pt x="4735" y="1544"/>
                  <a:pt x="4735" y="1544"/>
                  <a:pt x="4735" y="1544"/>
                </a:cubicBezTo>
                <a:cubicBezTo>
                  <a:pt x="4726" y="1637"/>
                  <a:pt x="4726" y="1637"/>
                  <a:pt x="4726" y="1637"/>
                </a:cubicBezTo>
                <a:close/>
                <a:moveTo>
                  <a:pt x="4716" y="1757"/>
                </a:moveTo>
                <a:cubicBezTo>
                  <a:pt x="4716" y="1757"/>
                  <a:pt x="4716" y="1757"/>
                  <a:pt x="4716" y="1757"/>
                </a:cubicBezTo>
                <a:cubicBezTo>
                  <a:pt x="4719" y="1760"/>
                  <a:pt x="4719" y="1760"/>
                  <a:pt x="4719" y="1760"/>
                </a:cubicBezTo>
                <a:cubicBezTo>
                  <a:pt x="4803" y="1770"/>
                  <a:pt x="4803" y="1770"/>
                  <a:pt x="4803" y="1770"/>
                </a:cubicBezTo>
                <a:cubicBezTo>
                  <a:pt x="4806" y="1770"/>
                  <a:pt x="4806" y="1770"/>
                  <a:pt x="4806" y="1770"/>
                </a:cubicBezTo>
                <a:cubicBezTo>
                  <a:pt x="4806" y="1767"/>
                  <a:pt x="4806" y="1767"/>
                  <a:pt x="4806" y="1767"/>
                </a:cubicBezTo>
                <a:cubicBezTo>
                  <a:pt x="4816" y="1673"/>
                  <a:pt x="4816" y="1673"/>
                  <a:pt x="4816" y="1673"/>
                </a:cubicBezTo>
                <a:cubicBezTo>
                  <a:pt x="4816" y="1670"/>
                  <a:pt x="4816" y="1670"/>
                  <a:pt x="4816" y="1670"/>
                </a:cubicBezTo>
                <a:cubicBezTo>
                  <a:pt x="4813" y="1670"/>
                  <a:pt x="4813" y="1670"/>
                  <a:pt x="4813" y="1670"/>
                </a:cubicBezTo>
                <a:cubicBezTo>
                  <a:pt x="4726" y="1660"/>
                  <a:pt x="4726" y="1660"/>
                  <a:pt x="4726" y="1660"/>
                </a:cubicBezTo>
                <a:cubicBezTo>
                  <a:pt x="4722" y="1660"/>
                  <a:pt x="4722" y="1660"/>
                  <a:pt x="4722" y="1660"/>
                </a:cubicBezTo>
                <a:cubicBezTo>
                  <a:pt x="4722" y="1663"/>
                  <a:pt x="4722" y="1663"/>
                  <a:pt x="4722" y="1663"/>
                </a:cubicBezTo>
                <a:cubicBezTo>
                  <a:pt x="4716" y="1757"/>
                  <a:pt x="4716" y="1757"/>
                  <a:pt x="4716" y="1757"/>
                </a:cubicBezTo>
                <a:close/>
                <a:moveTo>
                  <a:pt x="4703" y="1874"/>
                </a:moveTo>
                <a:cubicBezTo>
                  <a:pt x="4703" y="1877"/>
                  <a:pt x="4703" y="1877"/>
                  <a:pt x="4703" y="1877"/>
                </a:cubicBezTo>
                <a:cubicBezTo>
                  <a:pt x="4706" y="1877"/>
                  <a:pt x="4706" y="1877"/>
                  <a:pt x="4706" y="1877"/>
                </a:cubicBezTo>
                <a:cubicBezTo>
                  <a:pt x="4794" y="1890"/>
                  <a:pt x="4794" y="1890"/>
                  <a:pt x="4794" y="1890"/>
                </a:cubicBezTo>
                <a:cubicBezTo>
                  <a:pt x="4797" y="1890"/>
                  <a:pt x="4797" y="1890"/>
                  <a:pt x="4797" y="1890"/>
                </a:cubicBezTo>
                <a:cubicBezTo>
                  <a:pt x="4797" y="1887"/>
                  <a:pt x="4797" y="1887"/>
                  <a:pt x="4797" y="1887"/>
                </a:cubicBezTo>
                <a:cubicBezTo>
                  <a:pt x="4806" y="1793"/>
                  <a:pt x="4806" y="1793"/>
                  <a:pt x="4806" y="1793"/>
                </a:cubicBezTo>
                <a:cubicBezTo>
                  <a:pt x="4806" y="1790"/>
                  <a:pt x="4806" y="1790"/>
                  <a:pt x="4806" y="1790"/>
                </a:cubicBezTo>
                <a:cubicBezTo>
                  <a:pt x="4803" y="1790"/>
                  <a:pt x="4803" y="1790"/>
                  <a:pt x="4803" y="1790"/>
                </a:cubicBezTo>
                <a:cubicBezTo>
                  <a:pt x="4716" y="1777"/>
                  <a:pt x="4716" y="1777"/>
                  <a:pt x="4716" y="1777"/>
                </a:cubicBezTo>
                <a:cubicBezTo>
                  <a:pt x="4713" y="1777"/>
                  <a:pt x="4713" y="1777"/>
                  <a:pt x="4713" y="1777"/>
                </a:cubicBezTo>
                <a:cubicBezTo>
                  <a:pt x="4713" y="1780"/>
                  <a:pt x="4713" y="1780"/>
                  <a:pt x="4713" y="1780"/>
                </a:cubicBezTo>
                <a:cubicBezTo>
                  <a:pt x="4703" y="1874"/>
                  <a:pt x="4703" y="1874"/>
                  <a:pt x="4703" y="1874"/>
                </a:cubicBezTo>
                <a:close/>
                <a:moveTo>
                  <a:pt x="4693" y="1993"/>
                </a:moveTo>
                <a:cubicBezTo>
                  <a:pt x="4693" y="1997"/>
                  <a:pt x="4693" y="1997"/>
                  <a:pt x="4693" y="1997"/>
                </a:cubicBezTo>
                <a:cubicBezTo>
                  <a:pt x="4696" y="1997"/>
                  <a:pt x="4696" y="1997"/>
                  <a:pt x="4696" y="1997"/>
                </a:cubicBezTo>
                <a:cubicBezTo>
                  <a:pt x="4781" y="2006"/>
                  <a:pt x="4781" y="2006"/>
                  <a:pt x="4781" y="2006"/>
                </a:cubicBezTo>
                <a:cubicBezTo>
                  <a:pt x="4784" y="2006"/>
                  <a:pt x="4784" y="2006"/>
                  <a:pt x="4784" y="2006"/>
                </a:cubicBezTo>
                <a:cubicBezTo>
                  <a:pt x="4787" y="2003"/>
                  <a:pt x="4787" y="2003"/>
                  <a:pt x="4787" y="2003"/>
                </a:cubicBezTo>
                <a:cubicBezTo>
                  <a:pt x="4794" y="1909"/>
                  <a:pt x="4794" y="1909"/>
                  <a:pt x="4794" y="1909"/>
                </a:cubicBezTo>
                <a:cubicBezTo>
                  <a:pt x="4794" y="1906"/>
                  <a:pt x="4794" y="1906"/>
                  <a:pt x="4794" y="1906"/>
                </a:cubicBezTo>
                <a:cubicBezTo>
                  <a:pt x="4790" y="1906"/>
                  <a:pt x="4790" y="1906"/>
                  <a:pt x="4790" y="1906"/>
                </a:cubicBezTo>
                <a:cubicBezTo>
                  <a:pt x="4706" y="1896"/>
                  <a:pt x="4706" y="1896"/>
                  <a:pt x="4706" y="1896"/>
                </a:cubicBezTo>
                <a:cubicBezTo>
                  <a:pt x="4703" y="1896"/>
                  <a:pt x="4703" y="1896"/>
                  <a:pt x="4703" y="1896"/>
                </a:cubicBezTo>
                <a:cubicBezTo>
                  <a:pt x="4703" y="1900"/>
                  <a:pt x="4703" y="1900"/>
                  <a:pt x="4703" y="1900"/>
                </a:cubicBezTo>
                <a:cubicBezTo>
                  <a:pt x="4693" y="1993"/>
                  <a:pt x="4693" y="1993"/>
                  <a:pt x="4693" y="1993"/>
                </a:cubicBezTo>
                <a:close/>
                <a:moveTo>
                  <a:pt x="4680" y="2110"/>
                </a:moveTo>
                <a:cubicBezTo>
                  <a:pt x="4680" y="2113"/>
                  <a:pt x="4680" y="2113"/>
                  <a:pt x="4680" y="2113"/>
                </a:cubicBezTo>
                <a:cubicBezTo>
                  <a:pt x="4684" y="2113"/>
                  <a:pt x="4684" y="2113"/>
                  <a:pt x="4684" y="2113"/>
                </a:cubicBezTo>
                <a:cubicBezTo>
                  <a:pt x="4771" y="2126"/>
                  <a:pt x="4771" y="2126"/>
                  <a:pt x="4771" y="2126"/>
                </a:cubicBezTo>
                <a:cubicBezTo>
                  <a:pt x="4774" y="2126"/>
                  <a:pt x="4774" y="2126"/>
                  <a:pt x="4774" y="2126"/>
                </a:cubicBezTo>
                <a:cubicBezTo>
                  <a:pt x="4774" y="2123"/>
                  <a:pt x="4774" y="2123"/>
                  <a:pt x="4774" y="2123"/>
                </a:cubicBezTo>
                <a:cubicBezTo>
                  <a:pt x="4784" y="2029"/>
                  <a:pt x="4784" y="2029"/>
                  <a:pt x="4784" y="2029"/>
                </a:cubicBezTo>
                <a:cubicBezTo>
                  <a:pt x="4784" y="2026"/>
                  <a:pt x="4784" y="2026"/>
                  <a:pt x="4784" y="2026"/>
                </a:cubicBezTo>
                <a:cubicBezTo>
                  <a:pt x="4781" y="2026"/>
                  <a:pt x="4781" y="2026"/>
                  <a:pt x="4781" y="2026"/>
                </a:cubicBezTo>
                <a:cubicBezTo>
                  <a:pt x="4693" y="2016"/>
                  <a:pt x="4693" y="2016"/>
                  <a:pt x="4693" y="2016"/>
                </a:cubicBezTo>
                <a:cubicBezTo>
                  <a:pt x="4690" y="2013"/>
                  <a:pt x="4690" y="2013"/>
                  <a:pt x="4690" y="2013"/>
                </a:cubicBezTo>
                <a:cubicBezTo>
                  <a:pt x="4690" y="2016"/>
                  <a:pt x="4690" y="2016"/>
                  <a:pt x="4690" y="2016"/>
                </a:cubicBezTo>
                <a:cubicBezTo>
                  <a:pt x="4680" y="2110"/>
                  <a:pt x="4680" y="2110"/>
                  <a:pt x="4680" y="2110"/>
                </a:cubicBezTo>
                <a:close/>
                <a:moveTo>
                  <a:pt x="4671" y="2230"/>
                </a:moveTo>
                <a:cubicBezTo>
                  <a:pt x="4671" y="2233"/>
                  <a:pt x="4671" y="2233"/>
                  <a:pt x="4671" y="2233"/>
                </a:cubicBezTo>
                <a:cubicBezTo>
                  <a:pt x="4674" y="2233"/>
                  <a:pt x="4674" y="2233"/>
                  <a:pt x="4674" y="2233"/>
                </a:cubicBezTo>
                <a:cubicBezTo>
                  <a:pt x="4761" y="2243"/>
                  <a:pt x="4761" y="2243"/>
                  <a:pt x="4761" y="2243"/>
                </a:cubicBezTo>
                <a:cubicBezTo>
                  <a:pt x="4764" y="2243"/>
                  <a:pt x="4764" y="2243"/>
                  <a:pt x="4764" y="2243"/>
                </a:cubicBezTo>
                <a:cubicBezTo>
                  <a:pt x="4764" y="2239"/>
                  <a:pt x="4764" y="2239"/>
                  <a:pt x="4764" y="2239"/>
                </a:cubicBezTo>
                <a:cubicBezTo>
                  <a:pt x="4771" y="2149"/>
                  <a:pt x="4771" y="2149"/>
                  <a:pt x="4771" y="2149"/>
                </a:cubicBezTo>
                <a:cubicBezTo>
                  <a:pt x="4774" y="2146"/>
                  <a:pt x="4774" y="2146"/>
                  <a:pt x="4774" y="2146"/>
                </a:cubicBezTo>
                <a:cubicBezTo>
                  <a:pt x="4771" y="2142"/>
                  <a:pt x="4771" y="2142"/>
                  <a:pt x="4771" y="2142"/>
                </a:cubicBezTo>
                <a:cubicBezTo>
                  <a:pt x="4684" y="2133"/>
                  <a:pt x="4684" y="2133"/>
                  <a:pt x="4684" y="2133"/>
                </a:cubicBezTo>
                <a:cubicBezTo>
                  <a:pt x="4680" y="2133"/>
                  <a:pt x="4680" y="2133"/>
                  <a:pt x="4680" y="2133"/>
                </a:cubicBezTo>
                <a:cubicBezTo>
                  <a:pt x="4680" y="2136"/>
                  <a:pt x="4680" y="2136"/>
                  <a:pt x="4680" y="2136"/>
                </a:cubicBezTo>
                <a:cubicBezTo>
                  <a:pt x="4671" y="2230"/>
                  <a:pt x="4671" y="2230"/>
                  <a:pt x="4671" y="2230"/>
                </a:cubicBezTo>
                <a:close/>
                <a:moveTo>
                  <a:pt x="4661" y="2346"/>
                </a:moveTo>
                <a:cubicBezTo>
                  <a:pt x="4661" y="2349"/>
                  <a:pt x="4661" y="2349"/>
                  <a:pt x="4661" y="2349"/>
                </a:cubicBezTo>
                <a:cubicBezTo>
                  <a:pt x="4664" y="2353"/>
                  <a:pt x="4664" y="2353"/>
                  <a:pt x="4664" y="2353"/>
                </a:cubicBezTo>
                <a:cubicBezTo>
                  <a:pt x="4748" y="2362"/>
                  <a:pt x="4748" y="2362"/>
                  <a:pt x="4748" y="2362"/>
                </a:cubicBezTo>
                <a:cubicBezTo>
                  <a:pt x="4751" y="2362"/>
                  <a:pt x="4751" y="2362"/>
                  <a:pt x="4751" y="2362"/>
                </a:cubicBezTo>
                <a:cubicBezTo>
                  <a:pt x="4751" y="2359"/>
                  <a:pt x="4751" y="2359"/>
                  <a:pt x="4751" y="2359"/>
                </a:cubicBezTo>
                <a:cubicBezTo>
                  <a:pt x="4761" y="2265"/>
                  <a:pt x="4761" y="2265"/>
                  <a:pt x="4761" y="2265"/>
                </a:cubicBezTo>
                <a:cubicBezTo>
                  <a:pt x="4761" y="2262"/>
                  <a:pt x="4761" y="2262"/>
                  <a:pt x="4761" y="2262"/>
                </a:cubicBezTo>
                <a:cubicBezTo>
                  <a:pt x="4758" y="2262"/>
                  <a:pt x="4758" y="2262"/>
                  <a:pt x="4758" y="2262"/>
                </a:cubicBezTo>
                <a:cubicBezTo>
                  <a:pt x="4671" y="2252"/>
                  <a:pt x="4671" y="2252"/>
                  <a:pt x="4671" y="2252"/>
                </a:cubicBezTo>
                <a:cubicBezTo>
                  <a:pt x="4667" y="2252"/>
                  <a:pt x="4667" y="2252"/>
                  <a:pt x="4667" y="2252"/>
                </a:cubicBezTo>
                <a:cubicBezTo>
                  <a:pt x="4667" y="2256"/>
                  <a:pt x="4667" y="2256"/>
                  <a:pt x="4667" y="2256"/>
                </a:cubicBezTo>
                <a:cubicBezTo>
                  <a:pt x="4661" y="2346"/>
                  <a:pt x="4661" y="2346"/>
                  <a:pt x="4661" y="2346"/>
                </a:cubicBezTo>
                <a:close/>
                <a:moveTo>
                  <a:pt x="4648" y="2466"/>
                </a:moveTo>
                <a:cubicBezTo>
                  <a:pt x="4648" y="2469"/>
                  <a:pt x="4648" y="2469"/>
                  <a:pt x="4648" y="2469"/>
                </a:cubicBezTo>
                <a:cubicBezTo>
                  <a:pt x="4651" y="2469"/>
                  <a:pt x="4651" y="2469"/>
                  <a:pt x="4651" y="2469"/>
                </a:cubicBezTo>
                <a:cubicBezTo>
                  <a:pt x="4739" y="2479"/>
                  <a:pt x="4739" y="2479"/>
                  <a:pt x="4739" y="2479"/>
                </a:cubicBezTo>
                <a:cubicBezTo>
                  <a:pt x="4742" y="2482"/>
                  <a:pt x="4742" y="2482"/>
                  <a:pt x="4742" y="2482"/>
                </a:cubicBezTo>
                <a:cubicBezTo>
                  <a:pt x="4742" y="2479"/>
                  <a:pt x="4742" y="2479"/>
                  <a:pt x="4742" y="2479"/>
                </a:cubicBezTo>
                <a:cubicBezTo>
                  <a:pt x="4751" y="2385"/>
                  <a:pt x="4751" y="2385"/>
                  <a:pt x="4751" y="2385"/>
                </a:cubicBezTo>
                <a:cubicBezTo>
                  <a:pt x="4751" y="2382"/>
                  <a:pt x="4751" y="2382"/>
                  <a:pt x="4751" y="2382"/>
                </a:cubicBezTo>
                <a:cubicBezTo>
                  <a:pt x="4748" y="2382"/>
                  <a:pt x="4748" y="2382"/>
                  <a:pt x="4748" y="2382"/>
                </a:cubicBezTo>
                <a:cubicBezTo>
                  <a:pt x="4661" y="2369"/>
                  <a:pt x="4661" y="2369"/>
                  <a:pt x="4661" y="2369"/>
                </a:cubicBezTo>
                <a:cubicBezTo>
                  <a:pt x="4658" y="2369"/>
                  <a:pt x="4658" y="2369"/>
                  <a:pt x="4658" y="2369"/>
                </a:cubicBezTo>
                <a:cubicBezTo>
                  <a:pt x="4658" y="2372"/>
                  <a:pt x="4658" y="2372"/>
                  <a:pt x="4658" y="2372"/>
                </a:cubicBezTo>
                <a:cubicBezTo>
                  <a:pt x="4648" y="2466"/>
                  <a:pt x="4648" y="2466"/>
                  <a:pt x="4648" y="2466"/>
                </a:cubicBezTo>
                <a:close/>
                <a:moveTo>
                  <a:pt x="4638" y="2586"/>
                </a:moveTo>
                <a:cubicBezTo>
                  <a:pt x="4638" y="2589"/>
                  <a:pt x="4638" y="2589"/>
                  <a:pt x="4638" y="2589"/>
                </a:cubicBezTo>
                <a:cubicBezTo>
                  <a:pt x="4641" y="2589"/>
                  <a:pt x="4641" y="2589"/>
                  <a:pt x="4641" y="2589"/>
                </a:cubicBezTo>
                <a:cubicBezTo>
                  <a:pt x="4726" y="2599"/>
                  <a:pt x="4726" y="2599"/>
                  <a:pt x="4726" y="2599"/>
                </a:cubicBezTo>
                <a:cubicBezTo>
                  <a:pt x="4729" y="2599"/>
                  <a:pt x="4729" y="2599"/>
                  <a:pt x="4729" y="2599"/>
                </a:cubicBezTo>
                <a:cubicBezTo>
                  <a:pt x="4732" y="2595"/>
                  <a:pt x="4732" y="2595"/>
                  <a:pt x="4732" y="2595"/>
                </a:cubicBezTo>
                <a:cubicBezTo>
                  <a:pt x="4739" y="2502"/>
                  <a:pt x="4739" y="2502"/>
                  <a:pt x="4739" y="2502"/>
                </a:cubicBezTo>
                <a:cubicBezTo>
                  <a:pt x="4739" y="2498"/>
                  <a:pt x="4739" y="2498"/>
                  <a:pt x="4739" y="2498"/>
                </a:cubicBezTo>
                <a:cubicBezTo>
                  <a:pt x="4735" y="2498"/>
                  <a:pt x="4735" y="2498"/>
                  <a:pt x="4735" y="2498"/>
                </a:cubicBezTo>
                <a:cubicBezTo>
                  <a:pt x="4651" y="2489"/>
                  <a:pt x="4651" y="2489"/>
                  <a:pt x="4651" y="2489"/>
                </a:cubicBezTo>
                <a:cubicBezTo>
                  <a:pt x="4648" y="2489"/>
                  <a:pt x="4648" y="2489"/>
                  <a:pt x="4648" y="2489"/>
                </a:cubicBezTo>
                <a:cubicBezTo>
                  <a:pt x="4648" y="2492"/>
                  <a:pt x="4648" y="2492"/>
                  <a:pt x="4648" y="2492"/>
                </a:cubicBezTo>
                <a:cubicBezTo>
                  <a:pt x="4638" y="2586"/>
                  <a:pt x="4638" y="2586"/>
                  <a:pt x="4638" y="2586"/>
                </a:cubicBezTo>
                <a:close/>
                <a:moveTo>
                  <a:pt x="4629" y="2702"/>
                </a:moveTo>
                <a:cubicBezTo>
                  <a:pt x="4625" y="2705"/>
                  <a:pt x="4625" y="2705"/>
                  <a:pt x="4625" y="2705"/>
                </a:cubicBezTo>
                <a:cubicBezTo>
                  <a:pt x="4629" y="2705"/>
                  <a:pt x="4629" y="2705"/>
                  <a:pt x="4629" y="2705"/>
                </a:cubicBezTo>
                <a:cubicBezTo>
                  <a:pt x="4716" y="2718"/>
                  <a:pt x="4716" y="2718"/>
                  <a:pt x="4716" y="2718"/>
                </a:cubicBezTo>
                <a:cubicBezTo>
                  <a:pt x="4719" y="2718"/>
                  <a:pt x="4719" y="2718"/>
                  <a:pt x="4719" y="2718"/>
                </a:cubicBezTo>
                <a:cubicBezTo>
                  <a:pt x="4719" y="2715"/>
                  <a:pt x="4719" y="2715"/>
                  <a:pt x="4719" y="2715"/>
                </a:cubicBezTo>
                <a:cubicBezTo>
                  <a:pt x="4729" y="2621"/>
                  <a:pt x="4729" y="2621"/>
                  <a:pt x="4729" y="2621"/>
                </a:cubicBezTo>
                <a:cubicBezTo>
                  <a:pt x="4729" y="2618"/>
                  <a:pt x="4729" y="2618"/>
                  <a:pt x="4729" y="2618"/>
                </a:cubicBezTo>
                <a:cubicBezTo>
                  <a:pt x="4726" y="2618"/>
                  <a:pt x="4726" y="2618"/>
                  <a:pt x="4726" y="2618"/>
                </a:cubicBezTo>
                <a:cubicBezTo>
                  <a:pt x="4638" y="2605"/>
                  <a:pt x="4638" y="2605"/>
                  <a:pt x="4638" y="2605"/>
                </a:cubicBezTo>
                <a:cubicBezTo>
                  <a:pt x="4635" y="2605"/>
                  <a:pt x="4635" y="2605"/>
                  <a:pt x="4635" y="2605"/>
                </a:cubicBezTo>
                <a:cubicBezTo>
                  <a:pt x="4635" y="2608"/>
                  <a:pt x="4635" y="2608"/>
                  <a:pt x="4635" y="2608"/>
                </a:cubicBezTo>
                <a:cubicBezTo>
                  <a:pt x="4629" y="2702"/>
                  <a:pt x="4629" y="2702"/>
                  <a:pt x="4629" y="2702"/>
                </a:cubicBezTo>
                <a:close/>
                <a:moveTo>
                  <a:pt x="4612" y="2867"/>
                </a:moveTo>
                <a:cubicBezTo>
                  <a:pt x="4612" y="2871"/>
                  <a:pt x="4612" y="2871"/>
                  <a:pt x="4612" y="2871"/>
                </a:cubicBezTo>
                <a:cubicBezTo>
                  <a:pt x="4616" y="2871"/>
                  <a:pt x="4616" y="2871"/>
                  <a:pt x="4616" y="2871"/>
                </a:cubicBezTo>
                <a:cubicBezTo>
                  <a:pt x="4700" y="2884"/>
                  <a:pt x="4700" y="2884"/>
                  <a:pt x="4700" y="2884"/>
                </a:cubicBezTo>
                <a:cubicBezTo>
                  <a:pt x="4703" y="2884"/>
                  <a:pt x="4703" y="2884"/>
                  <a:pt x="4703" y="2884"/>
                </a:cubicBezTo>
                <a:cubicBezTo>
                  <a:pt x="4703" y="2880"/>
                  <a:pt x="4703" y="2880"/>
                  <a:pt x="4703" y="2880"/>
                </a:cubicBezTo>
                <a:cubicBezTo>
                  <a:pt x="4716" y="2741"/>
                  <a:pt x="4716" y="2741"/>
                  <a:pt x="4716" y="2741"/>
                </a:cubicBezTo>
                <a:cubicBezTo>
                  <a:pt x="4719" y="2738"/>
                  <a:pt x="4719" y="2738"/>
                  <a:pt x="4719" y="2738"/>
                </a:cubicBezTo>
                <a:cubicBezTo>
                  <a:pt x="4716" y="2735"/>
                  <a:pt x="4716" y="2735"/>
                  <a:pt x="4716" y="2735"/>
                </a:cubicBezTo>
                <a:cubicBezTo>
                  <a:pt x="4629" y="2725"/>
                  <a:pt x="4629" y="2725"/>
                  <a:pt x="4629" y="2725"/>
                </a:cubicBezTo>
                <a:cubicBezTo>
                  <a:pt x="4625" y="2725"/>
                  <a:pt x="4625" y="2725"/>
                  <a:pt x="4625" y="2725"/>
                </a:cubicBezTo>
                <a:cubicBezTo>
                  <a:pt x="4625" y="2728"/>
                  <a:pt x="4625" y="2728"/>
                  <a:pt x="4625" y="2728"/>
                </a:cubicBezTo>
                <a:cubicBezTo>
                  <a:pt x="4612" y="2867"/>
                  <a:pt x="4612" y="2867"/>
                  <a:pt x="4612" y="2867"/>
                </a:cubicBezTo>
                <a:close/>
                <a:moveTo>
                  <a:pt x="4917" y="822"/>
                </a:moveTo>
                <a:cubicBezTo>
                  <a:pt x="4917" y="825"/>
                  <a:pt x="4917" y="825"/>
                  <a:pt x="4917" y="825"/>
                </a:cubicBezTo>
                <a:cubicBezTo>
                  <a:pt x="4920" y="825"/>
                  <a:pt x="4920" y="825"/>
                  <a:pt x="4920" y="825"/>
                </a:cubicBezTo>
                <a:cubicBezTo>
                  <a:pt x="5004" y="838"/>
                  <a:pt x="5004" y="838"/>
                  <a:pt x="5004" y="838"/>
                </a:cubicBezTo>
                <a:cubicBezTo>
                  <a:pt x="5010" y="838"/>
                  <a:pt x="5010" y="838"/>
                  <a:pt x="5010" y="838"/>
                </a:cubicBezTo>
                <a:cubicBezTo>
                  <a:pt x="5010" y="835"/>
                  <a:pt x="5010" y="835"/>
                  <a:pt x="5010" y="835"/>
                </a:cubicBezTo>
                <a:cubicBezTo>
                  <a:pt x="5017" y="741"/>
                  <a:pt x="5017" y="741"/>
                  <a:pt x="5017" y="741"/>
                </a:cubicBezTo>
                <a:cubicBezTo>
                  <a:pt x="5017" y="738"/>
                  <a:pt x="5017" y="738"/>
                  <a:pt x="5017" y="738"/>
                </a:cubicBezTo>
                <a:cubicBezTo>
                  <a:pt x="5014" y="738"/>
                  <a:pt x="5014" y="738"/>
                  <a:pt x="5014" y="738"/>
                </a:cubicBezTo>
                <a:cubicBezTo>
                  <a:pt x="4930" y="728"/>
                  <a:pt x="4930" y="728"/>
                  <a:pt x="4930" y="728"/>
                </a:cubicBezTo>
                <a:cubicBezTo>
                  <a:pt x="4926" y="725"/>
                  <a:pt x="4926" y="725"/>
                  <a:pt x="4926" y="725"/>
                </a:cubicBezTo>
                <a:cubicBezTo>
                  <a:pt x="4926" y="728"/>
                  <a:pt x="4926" y="728"/>
                  <a:pt x="4926" y="728"/>
                </a:cubicBezTo>
                <a:cubicBezTo>
                  <a:pt x="4917" y="822"/>
                  <a:pt x="4917" y="822"/>
                  <a:pt x="4917" y="822"/>
                </a:cubicBezTo>
                <a:close/>
                <a:moveTo>
                  <a:pt x="4907" y="941"/>
                </a:moveTo>
                <a:cubicBezTo>
                  <a:pt x="4907" y="945"/>
                  <a:pt x="4907" y="945"/>
                  <a:pt x="4907" y="945"/>
                </a:cubicBezTo>
                <a:cubicBezTo>
                  <a:pt x="4907" y="945"/>
                  <a:pt x="4907" y="945"/>
                  <a:pt x="4907" y="945"/>
                </a:cubicBezTo>
                <a:cubicBezTo>
                  <a:pt x="4994" y="954"/>
                  <a:pt x="4994" y="954"/>
                  <a:pt x="4994" y="954"/>
                </a:cubicBezTo>
                <a:cubicBezTo>
                  <a:pt x="4997" y="958"/>
                  <a:pt x="4997" y="958"/>
                  <a:pt x="4997" y="958"/>
                </a:cubicBezTo>
                <a:cubicBezTo>
                  <a:pt x="4997" y="951"/>
                  <a:pt x="4997" y="951"/>
                  <a:pt x="4997" y="951"/>
                </a:cubicBezTo>
                <a:cubicBezTo>
                  <a:pt x="5007" y="861"/>
                  <a:pt x="5007" y="861"/>
                  <a:pt x="5007" y="861"/>
                </a:cubicBezTo>
                <a:cubicBezTo>
                  <a:pt x="5007" y="857"/>
                  <a:pt x="5007" y="857"/>
                  <a:pt x="5007" y="857"/>
                </a:cubicBezTo>
                <a:cubicBezTo>
                  <a:pt x="5004" y="857"/>
                  <a:pt x="5004" y="857"/>
                  <a:pt x="5004" y="857"/>
                </a:cubicBezTo>
                <a:cubicBezTo>
                  <a:pt x="4917" y="844"/>
                  <a:pt x="4917" y="844"/>
                  <a:pt x="4917" y="844"/>
                </a:cubicBezTo>
                <a:cubicBezTo>
                  <a:pt x="4913" y="844"/>
                  <a:pt x="4913" y="844"/>
                  <a:pt x="4913" y="844"/>
                </a:cubicBezTo>
                <a:cubicBezTo>
                  <a:pt x="4913" y="848"/>
                  <a:pt x="4913" y="848"/>
                  <a:pt x="4913" y="848"/>
                </a:cubicBezTo>
                <a:cubicBezTo>
                  <a:pt x="4907" y="941"/>
                  <a:pt x="4907" y="941"/>
                  <a:pt x="4907" y="941"/>
                </a:cubicBezTo>
                <a:close/>
                <a:moveTo>
                  <a:pt x="4894" y="1058"/>
                </a:moveTo>
                <a:cubicBezTo>
                  <a:pt x="4894" y="1061"/>
                  <a:pt x="4894" y="1061"/>
                  <a:pt x="4894" y="1061"/>
                </a:cubicBezTo>
                <a:cubicBezTo>
                  <a:pt x="4897" y="1064"/>
                  <a:pt x="4897" y="1064"/>
                  <a:pt x="4897" y="1064"/>
                </a:cubicBezTo>
                <a:cubicBezTo>
                  <a:pt x="4985" y="1074"/>
                  <a:pt x="4985" y="1074"/>
                  <a:pt x="4985" y="1074"/>
                </a:cubicBezTo>
                <a:cubicBezTo>
                  <a:pt x="4988" y="1074"/>
                  <a:pt x="4988" y="1074"/>
                  <a:pt x="4988" y="1074"/>
                </a:cubicBezTo>
                <a:cubicBezTo>
                  <a:pt x="4988" y="1071"/>
                  <a:pt x="4988" y="1071"/>
                  <a:pt x="4988" y="1071"/>
                </a:cubicBezTo>
                <a:cubicBezTo>
                  <a:pt x="4997" y="977"/>
                  <a:pt x="4997" y="977"/>
                  <a:pt x="4997" y="977"/>
                </a:cubicBezTo>
                <a:cubicBezTo>
                  <a:pt x="4997" y="974"/>
                  <a:pt x="4997" y="974"/>
                  <a:pt x="4997" y="974"/>
                </a:cubicBezTo>
                <a:cubicBezTo>
                  <a:pt x="4994" y="974"/>
                  <a:pt x="4994" y="974"/>
                  <a:pt x="4994" y="974"/>
                </a:cubicBezTo>
                <a:cubicBezTo>
                  <a:pt x="4907" y="964"/>
                  <a:pt x="4907" y="964"/>
                  <a:pt x="4907" y="964"/>
                </a:cubicBezTo>
                <a:cubicBezTo>
                  <a:pt x="4904" y="964"/>
                  <a:pt x="4904" y="964"/>
                  <a:pt x="4904" y="964"/>
                </a:cubicBezTo>
                <a:cubicBezTo>
                  <a:pt x="4904" y="967"/>
                  <a:pt x="4904" y="967"/>
                  <a:pt x="4904" y="967"/>
                </a:cubicBezTo>
                <a:cubicBezTo>
                  <a:pt x="4894" y="1058"/>
                  <a:pt x="4894" y="1058"/>
                  <a:pt x="4894" y="1058"/>
                </a:cubicBezTo>
                <a:close/>
                <a:moveTo>
                  <a:pt x="4884" y="1178"/>
                </a:moveTo>
                <a:cubicBezTo>
                  <a:pt x="4884" y="1181"/>
                  <a:pt x="4884" y="1181"/>
                  <a:pt x="4884" y="1181"/>
                </a:cubicBezTo>
                <a:cubicBezTo>
                  <a:pt x="4887" y="1181"/>
                  <a:pt x="4887" y="1181"/>
                  <a:pt x="4887" y="1181"/>
                </a:cubicBezTo>
                <a:cubicBezTo>
                  <a:pt x="4972" y="1194"/>
                  <a:pt x="4972" y="1194"/>
                  <a:pt x="4972" y="1194"/>
                </a:cubicBezTo>
                <a:cubicBezTo>
                  <a:pt x="4975" y="1194"/>
                  <a:pt x="4975" y="1194"/>
                  <a:pt x="4975" y="1194"/>
                </a:cubicBezTo>
                <a:cubicBezTo>
                  <a:pt x="4975" y="1191"/>
                  <a:pt x="4975" y="1191"/>
                  <a:pt x="4975" y="1191"/>
                </a:cubicBezTo>
                <a:cubicBezTo>
                  <a:pt x="4985" y="1097"/>
                  <a:pt x="4985" y="1097"/>
                  <a:pt x="4985" y="1097"/>
                </a:cubicBezTo>
                <a:cubicBezTo>
                  <a:pt x="4985" y="1094"/>
                  <a:pt x="4985" y="1094"/>
                  <a:pt x="4985" y="1094"/>
                </a:cubicBezTo>
                <a:cubicBezTo>
                  <a:pt x="4981" y="1094"/>
                  <a:pt x="4981" y="1094"/>
                  <a:pt x="4981" y="1094"/>
                </a:cubicBezTo>
                <a:cubicBezTo>
                  <a:pt x="4897" y="1081"/>
                  <a:pt x="4897" y="1081"/>
                  <a:pt x="4897" y="1081"/>
                </a:cubicBezTo>
                <a:cubicBezTo>
                  <a:pt x="4894" y="1081"/>
                  <a:pt x="4894" y="1081"/>
                  <a:pt x="4894" y="1081"/>
                </a:cubicBezTo>
                <a:cubicBezTo>
                  <a:pt x="4891" y="1084"/>
                  <a:pt x="4891" y="1084"/>
                  <a:pt x="4891" y="1084"/>
                </a:cubicBezTo>
                <a:cubicBezTo>
                  <a:pt x="4884" y="1178"/>
                  <a:pt x="4884" y="1178"/>
                  <a:pt x="4884" y="1178"/>
                </a:cubicBezTo>
                <a:close/>
                <a:moveTo>
                  <a:pt x="4871" y="1298"/>
                </a:moveTo>
                <a:cubicBezTo>
                  <a:pt x="4871" y="1301"/>
                  <a:pt x="4871" y="1301"/>
                  <a:pt x="4871" y="1301"/>
                </a:cubicBezTo>
                <a:cubicBezTo>
                  <a:pt x="4874" y="1301"/>
                  <a:pt x="4874" y="1301"/>
                  <a:pt x="4874" y="1301"/>
                </a:cubicBezTo>
                <a:cubicBezTo>
                  <a:pt x="4962" y="1310"/>
                  <a:pt x="4962" y="1310"/>
                  <a:pt x="4962" y="1310"/>
                </a:cubicBezTo>
                <a:cubicBezTo>
                  <a:pt x="4965" y="1310"/>
                  <a:pt x="4965" y="1310"/>
                  <a:pt x="4965" y="1310"/>
                </a:cubicBezTo>
                <a:cubicBezTo>
                  <a:pt x="4965" y="1307"/>
                  <a:pt x="4965" y="1307"/>
                  <a:pt x="4965" y="1307"/>
                </a:cubicBezTo>
                <a:cubicBezTo>
                  <a:pt x="4975" y="1213"/>
                  <a:pt x="4975" y="1213"/>
                  <a:pt x="4975" y="1213"/>
                </a:cubicBezTo>
                <a:cubicBezTo>
                  <a:pt x="4975" y="1210"/>
                  <a:pt x="4975" y="1210"/>
                  <a:pt x="4975" y="1210"/>
                </a:cubicBezTo>
                <a:cubicBezTo>
                  <a:pt x="4972" y="1210"/>
                  <a:pt x="4972" y="1210"/>
                  <a:pt x="4972" y="1210"/>
                </a:cubicBezTo>
                <a:cubicBezTo>
                  <a:pt x="4884" y="1200"/>
                  <a:pt x="4884" y="1200"/>
                  <a:pt x="4884" y="1200"/>
                </a:cubicBezTo>
                <a:cubicBezTo>
                  <a:pt x="4881" y="1200"/>
                  <a:pt x="4881" y="1200"/>
                  <a:pt x="4881" y="1200"/>
                </a:cubicBezTo>
                <a:cubicBezTo>
                  <a:pt x="4881" y="1204"/>
                  <a:pt x="4881" y="1204"/>
                  <a:pt x="4881" y="1204"/>
                </a:cubicBezTo>
                <a:cubicBezTo>
                  <a:pt x="4871" y="1298"/>
                  <a:pt x="4871" y="1298"/>
                  <a:pt x="4871" y="1298"/>
                </a:cubicBezTo>
                <a:close/>
                <a:moveTo>
                  <a:pt x="4862" y="1414"/>
                </a:moveTo>
                <a:cubicBezTo>
                  <a:pt x="4862" y="1417"/>
                  <a:pt x="4862" y="1417"/>
                  <a:pt x="4862" y="1417"/>
                </a:cubicBezTo>
                <a:cubicBezTo>
                  <a:pt x="4865" y="1417"/>
                  <a:pt x="4865" y="1417"/>
                  <a:pt x="4865" y="1417"/>
                </a:cubicBezTo>
                <a:cubicBezTo>
                  <a:pt x="4952" y="1430"/>
                  <a:pt x="4952" y="1430"/>
                  <a:pt x="4952" y="1430"/>
                </a:cubicBezTo>
                <a:cubicBezTo>
                  <a:pt x="4955" y="1430"/>
                  <a:pt x="4955" y="1430"/>
                  <a:pt x="4955" y="1430"/>
                </a:cubicBezTo>
                <a:cubicBezTo>
                  <a:pt x="4955" y="1427"/>
                  <a:pt x="4955" y="1427"/>
                  <a:pt x="4955" y="1427"/>
                </a:cubicBezTo>
                <a:cubicBezTo>
                  <a:pt x="4962" y="1333"/>
                  <a:pt x="4962" y="1333"/>
                  <a:pt x="4962" y="1333"/>
                </a:cubicBezTo>
                <a:cubicBezTo>
                  <a:pt x="4962" y="1330"/>
                  <a:pt x="4962" y="1330"/>
                  <a:pt x="4962" y="1330"/>
                </a:cubicBezTo>
                <a:cubicBezTo>
                  <a:pt x="4959" y="1330"/>
                  <a:pt x="4959" y="1330"/>
                  <a:pt x="4959" y="1330"/>
                </a:cubicBezTo>
                <a:cubicBezTo>
                  <a:pt x="4874" y="1320"/>
                  <a:pt x="4874" y="1320"/>
                  <a:pt x="4874" y="1320"/>
                </a:cubicBezTo>
                <a:cubicBezTo>
                  <a:pt x="4871" y="1317"/>
                  <a:pt x="4871" y="1317"/>
                  <a:pt x="4871" y="1317"/>
                </a:cubicBezTo>
                <a:cubicBezTo>
                  <a:pt x="4871" y="1320"/>
                  <a:pt x="4871" y="1320"/>
                  <a:pt x="4871" y="1320"/>
                </a:cubicBezTo>
                <a:cubicBezTo>
                  <a:pt x="4862" y="1414"/>
                  <a:pt x="4862" y="1414"/>
                  <a:pt x="4862" y="1414"/>
                </a:cubicBezTo>
                <a:close/>
                <a:moveTo>
                  <a:pt x="4852" y="1534"/>
                </a:moveTo>
                <a:cubicBezTo>
                  <a:pt x="4852" y="1537"/>
                  <a:pt x="4852" y="1537"/>
                  <a:pt x="4852" y="1537"/>
                </a:cubicBezTo>
                <a:cubicBezTo>
                  <a:pt x="4852" y="1537"/>
                  <a:pt x="4852" y="1537"/>
                  <a:pt x="4852" y="1537"/>
                </a:cubicBezTo>
                <a:cubicBezTo>
                  <a:pt x="4939" y="1547"/>
                  <a:pt x="4939" y="1547"/>
                  <a:pt x="4939" y="1547"/>
                </a:cubicBezTo>
                <a:cubicBezTo>
                  <a:pt x="4942" y="1547"/>
                  <a:pt x="4942" y="1547"/>
                  <a:pt x="4942" y="1547"/>
                </a:cubicBezTo>
                <a:cubicBezTo>
                  <a:pt x="4942" y="1544"/>
                  <a:pt x="4942" y="1544"/>
                  <a:pt x="4942" y="1544"/>
                </a:cubicBezTo>
                <a:cubicBezTo>
                  <a:pt x="4952" y="1453"/>
                  <a:pt x="4952" y="1453"/>
                  <a:pt x="4952" y="1453"/>
                </a:cubicBezTo>
                <a:cubicBezTo>
                  <a:pt x="4952" y="1450"/>
                  <a:pt x="4952" y="1450"/>
                  <a:pt x="4952" y="1450"/>
                </a:cubicBezTo>
                <a:cubicBezTo>
                  <a:pt x="4949" y="1446"/>
                  <a:pt x="4949" y="1446"/>
                  <a:pt x="4949" y="1446"/>
                </a:cubicBezTo>
                <a:cubicBezTo>
                  <a:pt x="4862" y="1437"/>
                  <a:pt x="4862" y="1437"/>
                  <a:pt x="4862" y="1437"/>
                </a:cubicBezTo>
                <a:cubicBezTo>
                  <a:pt x="4858" y="1437"/>
                  <a:pt x="4858" y="1437"/>
                  <a:pt x="4858" y="1437"/>
                </a:cubicBezTo>
                <a:cubicBezTo>
                  <a:pt x="4858" y="1440"/>
                  <a:pt x="4858" y="1440"/>
                  <a:pt x="4858" y="1440"/>
                </a:cubicBezTo>
                <a:cubicBezTo>
                  <a:pt x="4852" y="1534"/>
                  <a:pt x="4852" y="1534"/>
                  <a:pt x="4852" y="1534"/>
                </a:cubicBezTo>
                <a:close/>
                <a:moveTo>
                  <a:pt x="4839" y="1650"/>
                </a:moveTo>
                <a:cubicBezTo>
                  <a:pt x="4839" y="1654"/>
                  <a:pt x="4839" y="1654"/>
                  <a:pt x="4839" y="1654"/>
                </a:cubicBezTo>
                <a:cubicBezTo>
                  <a:pt x="4842" y="1654"/>
                  <a:pt x="4842" y="1654"/>
                  <a:pt x="4842" y="1654"/>
                </a:cubicBezTo>
                <a:cubicBezTo>
                  <a:pt x="4930" y="1667"/>
                  <a:pt x="4930" y="1667"/>
                  <a:pt x="4930" y="1667"/>
                </a:cubicBezTo>
                <a:cubicBezTo>
                  <a:pt x="4933" y="1667"/>
                  <a:pt x="4933" y="1667"/>
                  <a:pt x="4933" y="1667"/>
                </a:cubicBezTo>
                <a:cubicBezTo>
                  <a:pt x="4933" y="1663"/>
                  <a:pt x="4933" y="1663"/>
                  <a:pt x="4933" y="1663"/>
                </a:cubicBezTo>
                <a:cubicBezTo>
                  <a:pt x="4942" y="1569"/>
                  <a:pt x="4942" y="1569"/>
                  <a:pt x="4942" y="1569"/>
                </a:cubicBezTo>
                <a:cubicBezTo>
                  <a:pt x="4942" y="1566"/>
                  <a:pt x="4942" y="1566"/>
                  <a:pt x="4942" y="1566"/>
                </a:cubicBezTo>
                <a:cubicBezTo>
                  <a:pt x="4939" y="1566"/>
                  <a:pt x="4939" y="1566"/>
                  <a:pt x="4939" y="1566"/>
                </a:cubicBezTo>
                <a:cubicBezTo>
                  <a:pt x="4852" y="1556"/>
                  <a:pt x="4852" y="1556"/>
                  <a:pt x="4852" y="1556"/>
                </a:cubicBezTo>
                <a:cubicBezTo>
                  <a:pt x="4849" y="1556"/>
                  <a:pt x="4849" y="1556"/>
                  <a:pt x="4849" y="1556"/>
                </a:cubicBezTo>
                <a:cubicBezTo>
                  <a:pt x="4849" y="1560"/>
                  <a:pt x="4849" y="1560"/>
                  <a:pt x="4849" y="1560"/>
                </a:cubicBezTo>
                <a:cubicBezTo>
                  <a:pt x="4839" y="1650"/>
                  <a:pt x="4839" y="1650"/>
                  <a:pt x="4839" y="1650"/>
                </a:cubicBezTo>
                <a:close/>
                <a:moveTo>
                  <a:pt x="4829" y="1770"/>
                </a:moveTo>
                <a:cubicBezTo>
                  <a:pt x="4829" y="1773"/>
                  <a:pt x="4829" y="1773"/>
                  <a:pt x="4829" y="1773"/>
                </a:cubicBezTo>
                <a:cubicBezTo>
                  <a:pt x="4832" y="1773"/>
                  <a:pt x="4832" y="1773"/>
                  <a:pt x="4832" y="1773"/>
                </a:cubicBezTo>
                <a:cubicBezTo>
                  <a:pt x="4917" y="1783"/>
                  <a:pt x="4917" y="1783"/>
                  <a:pt x="4917" y="1783"/>
                </a:cubicBezTo>
                <a:cubicBezTo>
                  <a:pt x="4920" y="1786"/>
                  <a:pt x="4920" y="1786"/>
                  <a:pt x="4920" y="1786"/>
                </a:cubicBezTo>
                <a:cubicBezTo>
                  <a:pt x="4923" y="1783"/>
                  <a:pt x="4923" y="1783"/>
                  <a:pt x="4923" y="1783"/>
                </a:cubicBezTo>
                <a:cubicBezTo>
                  <a:pt x="4930" y="1689"/>
                  <a:pt x="4930" y="1689"/>
                  <a:pt x="4930" y="1689"/>
                </a:cubicBezTo>
                <a:cubicBezTo>
                  <a:pt x="4930" y="1686"/>
                  <a:pt x="4930" y="1686"/>
                  <a:pt x="4930" y="1686"/>
                </a:cubicBezTo>
                <a:cubicBezTo>
                  <a:pt x="4926" y="1686"/>
                  <a:pt x="4926" y="1686"/>
                  <a:pt x="4926" y="1686"/>
                </a:cubicBezTo>
                <a:cubicBezTo>
                  <a:pt x="4842" y="1673"/>
                  <a:pt x="4842" y="1673"/>
                  <a:pt x="4842" y="1673"/>
                </a:cubicBezTo>
                <a:cubicBezTo>
                  <a:pt x="4839" y="1673"/>
                  <a:pt x="4839" y="1673"/>
                  <a:pt x="4839" y="1673"/>
                </a:cubicBezTo>
                <a:cubicBezTo>
                  <a:pt x="4839" y="1676"/>
                  <a:pt x="4839" y="1676"/>
                  <a:pt x="4839" y="1676"/>
                </a:cubicBezTo>
                <a:cubicBezTo>
                  <a:pt x="4829" y="1770"/>
                  <a:pt x="4829" y="1770"/>
                  <a:pt x="4829" y="1770"/>
                </a:cubicBezTo>
                <a:close/>
                <a:moveTo>
                  <a:pt x="4816" y="1890"/>
                </a:moveTo>
                <a:cubicBezTo>
                  <a:pt x="4816" y="1893"/>
                  <a:pt x="4816" y="1893"/>
                  <a:pt x="4816" y="1893"/>
                </a:cubicBezTo>
                <a:cubicBezTo>
                  <a:pt x="4819" y="1893"/>
                  <a:pt x="4819" y="1893"/>
                  <a:pt x="4819" y="1893"/>
                </a:cubicBezTo>
                <a:cubicBezTo>
                  <a:pt x="4907" y="1903"/>
                  <a:pt x="4907" y="1903"/>
                  <a:pt x="4907" y="1903"/>
                </a:cubicBezTo>
                <a:cubicBezTo>
                  <a:pt x="4910" y="1903"/>
                  <a:pt x="4910" y="1903"/>
                  <a:pt x="4910" y="1903"/>
                </a:cubicBezTo>
                <a:cubicBezTo>
                  <a:pt x="4910" y="1900"/>
                  <a:pt x="4910" y="1900"/>
                  <a:pt x="4910" y="1900"/>
                </a:cubicBezTo>
                <a:cubicBezTo>
                  <a:pt x="4920" y="1806"/>
                  <a:pt x="4920" y="1806"/>
                  <a:pt x="4920" y="1806"/>
                </a:cubicBezTo>
                <a:cubicBezTo>
                  <a:pt x="4920" y="1802"/>
                  <a:pt x="4920" y="1802"/>
                  <a:pt x="4920" y="1802"/>
                </a:cubicBezTo>
                <a:cubicBezTo>
                  <a:pt x="4917" y="1802"/>
                  <a:pt x="4917" y="1802"/>
                  <a:pt x="4917" y="1802"/>
                </a:cubicBezTo>
                <a:cubicBezTo>
                  <a:pt x="4829" y="1793"/>
                  <a:pt x="4829" y="1793"/>
                  <a:pt x="4829" y="1793"/>
                </a:cubicBezTo>
                <a:cubicBezTo>
                  <a:pt x="4826" y="1793"/>
                  <a:pt x="4826" y="1793"/>
                  <a:pt x="4826" y="1793"/>
                </a:cubicBezTo>
                <a:cubicBezTo>
                  <a:pt x="4826" y="1796"/>
                  <a:pt x="4826" y="1796"/>
                  <a:pt x="4826" y="1796"/>
                </a:cubicBezTo>
                <a:cubicBezTo>
                  <a:pt x="4816" y="1890"/>
                  <a:pt x="4816" y="1890"/>
                  <a:pt x="4816" y="1890"/>
                </a:cubicBezTo>
                <a:close/>
                <a:moveTo>
                  <a:pt x="4806" y="2006"/>
                </a:moveTo>
                <a:cubicBezTo>
                  <a:pt x="4806" y="2010"/>
                  <a:pt x="4806" y="2010"/>
                  <a:pt x="4806" y="2010"/>
                </a:cubicBezTo>
                <a:cubicBezTo>
                  <a:pt x="4810" y="2010"/>
                  <a:pt x="4810" y="2010"/>
                  <a:pt x="4810" y="2010"/>
                </a:cubicBezTo>
                <a:cubicBezTo>
                  <a:pt x="4897" y="2023"/>
                  <a:pt x="4897" y="2023"/>
                  <a:pt x="4897" y="2023"/>
                </a:cubicBezTo>
                <a:cubicBezTo>
                  <a:pt x="4900" y="2023"/>
                  <a:pt x="4900" y="2023"/>
                  <a:pt x="4900" y="2023"/>
                </a:cubicBezTo>
                <a:cubicBezTo>
                  <a:pt x="4900" y="2019"/>
                  <a:pt x="4900" y="2019"/>
                  <a:pt x="4900" y="2019"/>
                </a:cubicBezTo>
                <a:cubicBezTo>
                  <a:pt x="4907" y="1925"/>
                  <a:pt x="4907" y="1925"/>
                  <a:pt x="4907" y="1925"/>
                </a:cubicBezTo>
                <a:cubicBezTo>
                  <a:pt x="4910" y="1922"/>
                  <a:pt x="4910" y="1922"/>
                  <a:pt x="4910" y="1922"/>
                </a:cubicBezTo>
                <a:cubicBezTo>
                  <a:pt x="4907" y="1922"/>
                  <a:pt x="4907" y="1922"/>
                  <a:pt x="4907" y="1922"/>
                </a:cubicBezTo>
                <a:cubicBezTo>
                  <a:pt x="4819" y="1909"/>
                  <a:pt x="4819" y="1909"/>
                  <a:pt x="4819" y="1909"/>
                </a:cubicBezTo>
                <a:cubicBezTo>
                  <a:pt x="4816" y="1909"/>
                  <a:pt x="4816" y="1909"/>
                  <a:pt x="4816" y="1909"/>
                </a:cubicBezTo>
                <a:cubicBezTo>
                  <a:pt x="4816" y="1913"/>
                  <a:pt x="4816" y="1913"/>
                  <a:pt x="4816" y="1913"/>
                </a:cubicBezTo>
                <a:cubicBezTo>
                  <a:pt x="4806" y="2006"/>
                  <a:pt x="4806" y="2006"/>
                  <a:pt x="4806" y="2006"/>
                </a:cubicBezTo>
                <a:close/>
                <a:moveTo>
                  <a:pt x="4797" y="2126"/>
                </a:moveTo>
                <a:cubicBezTo>
                  <a:pt x="4797" y="2129"/>
                  <a:pt x="4797" y="2129"/>
                  <a:pt x="4797" y="2129"/>
                </a:cubicBezTo>
                <a:cubicBezTo>
                  <a:pt x="4800" y="2129"/>
                  <a:pt x="4800" y="2129"/>
                  <a:pt x="4800" y="2129"/>
                </a:cubicBezTo>
                <a:cubicBezTo>
                  <a:pt x="4884" y="2139"/>
                  <a:pt x="4884" y="2139"/>
                  <a:pt x="4884" y="2139"/>
                </a:cubicBezTo>
                <a:cubicBezTo>
                  <a:pt x="4887" y="2139"/>
                  <a:pt x="4887" y="2139"/>
                  <a:pt x="4887" y="2139"/>
                </a:cubicBezTo>
                <a:cubicBezTo>
                  <a:pt x="4887" y="2136"/>
                  <a:pt x="4887" y="2136"/>
                  <a:pt x="4887" y="2136"/>
                </a:cubicBezTo>
                <a:cubicBezTo>
                  <a:pt x="4897" y="2042"/>
                  <a:pt x="4897" y="2042"/>
                  <a:pt x="4897" y="2042"/>
                </a:cubicBezTo>
                <a:cubicBezTo>
                  <a:pt x="4897" y="2042"/>
                  <a:pt x="4897" y="2042"/>
                  <a:pt x="4897" y="2042"/>
                </a:cubicBezTo>
                <a:cubicBezTo>
                  <a:pt x="4894" y="2039"/>
                  <a:pt x="4894" y="2039"/>
                  <a:pt x="4894" y="2039"/>
                </a:cubicBezTo>
                <a:cubicBezTo>
                  <a:pt x="4806" y="2029"/>
                  <a:pt x="4806" y="2029"/>
                  <a:pt x="4806" y="2029"/>
                </a:cubicBezTo>
                <a:cubicBezTo>
                  <a:pt x="4803" y="2029"/>
                  <a:pt x="4803" y="2029"/>
                  <a:pt x="4803" y="2029"/>
                </a:cubicBezTo>
                <a:cubicBezTo>
                  <a:pt x="4803" y="2032"/>
                  <a:pt x="4803" y="2032"/>
                  <a:pt x="4803" y="2032"/>
                </a:cubicBezTo>
                <a:cubicBezTo>
                  <a:pt x="4797" y="2126"/>
                  <a:pt x="4797" y="2126"/>
                  <a:pt x="4797" y="2126"/>
                </a:cubicBezTo>
                <a:close/>
                <a:moveTo>
                  <a:pt x="4784" y="2243"/>
                </a:moveTo>
                <a:cubicBezTo>
                  <a:pt x="4784" y="2246"/>
                  <a:pt x="4784" y="2246"/>
                  <a:pt x="4784" y="2246"/>
                </a:cubicBezTo>
                <a:cubicBezTo>
                  <a:pt x="4787" y="2246"/>
                  <a:pt x="4787" y="2246"/>
                  <a:pt x="4787" y="2246"/>
                </a:cubicBezTo>
                <a:cubicBezTo>
                  <a:pt x="4874" y="2259"/>
                  <a:pt x="4874" y="2259"/>
                  <a:pt x="4874" y="2259"/>
                </a:cubicBezTo>
                <a:cubicBezTo>
                  <a:pt x="4878" y="2259"/>
                  <a:pt x="4878" y="2259"/>
                  <a:pt x="4878" y="2259"/>
                </a:cubicBezTo>
                <a:cubicBezTo>
                  <a:pt x="4878" y="2256"/>
                  <a:pt x="4878" y="2256"/>
                  <a:pt x="4878" y="2256"/>
                </a:cubicBezTo>
                <a:cubicBezTo>
                  <a:pt x="4887" y="2162"/>
                  <a:pt x="4887" y="2162"/>
                  <a:pt x="4887" y="2162"/>
                </a:cubicBezTo>
                <a:cubicBezTo>
                  <a:pt x="4887" y="2158"/>
                  <a:pt x="4887" y="2158"/>
                  <a:pt x="4887" y="2158"/>
                </a:cubicBezTo>
                <a:cubicBezTo>
                  <a:pt x="4884" y="2158"/>
                  <a:pt x="4884" y="2158"/>
                  <a:pt x="4884" y="2158"/>
                </a:cubicBezTo>
                <a:cubicBezTo>
                  <a:pt x="4797" y="2149"/>
                  <a:pt x="4797" y="2149"/>
                  <a:pt x="4797" y="2149"/>
                </a:cubicBezTo>
                <a:cubicBezTo>
                  <a:pt x="4794" y="2146"/>
                  <a:pt x="4794" y="2146"/>
                  <a:pt x="4794" y="2146"/>
                </a:cubicBezTo>
                <a:cubicBezTo>
                  <a:pt x="4794" y="2149"/>
                  <a:pt x="4794" y="2149"/>
                  <a:pt x="4794" y="2149"/>
                </a:cubicBezTo>
                <a:cubicBezTo>
                  <a:pt x="4784" y="2243"/>
                  <a:pt x="4784" y="2243"/>
                  <a:pt x="4784" y="2243"/>
                </a:cubicBezTo>
                <a:close/>
                <a:moveTo>
                  <a:pt x="4774" y="2362"/>
                </a:moveTo>
                <a:cubicBezTo>
                  <a:pt x="4774" y="2366"/>
                  <a:pt x="4774" y="2366"/>
                  <a:pt x="4774" y="2366"/>
                </a:cubicBezTo>
                <a:cubicBezTo>
                  <a:pt x="4777" y="2366"/>
                  <a:pt x="4777" y="2366"/>
                  <a:pt x="4777" y="2366"/>
                </a:cubicBezTo>
                <a:cubicBezTo>
                  <a:pt x="4862" y="2375"/>
                  <a:pt x="4862" y="2375"/>
                  <a:pt x="4862" y="2375"/>
                </a:cubicBezTo>
                <a:cubicBezTo>
                  <a:pt x="4865" y="2375"/>
                  <a:pt x="4865" y="2375"/>
                  <a:pt x="4865" y="2375"/>
                </a:cubicBezTo>
                <a:cubicBezTo>
                  <a:pt x="4868" y="2372"/>
                  <a:pt x="4868" y="2372"/>
                  <a:pt x="4868" y="2372"/>
                </a:cubicBezTo>
                <a:cubicBezTo>
                  <a:pt x="4874" y="2281"/>
                  <a:pt x="4874" y="2281"/>
                  <a:pt x="4874" y="2281"/>
                </a:cubicBezTo>
                <a:cubicBezTo>
                  <a:pt x="4874" y="2278"/>
                  <a:pt x="4874" y="2278"/>
                  <a:pt x="4874" y="2278"/>
                </a:cubicBezTo>
                <a:cubicBezTo>
                  <a:pt x="4871" y="2278"/>
                  <a:pt x="4871" y="2278"/>
                  <a:pt x="4871" y="2278"/>
                </a:cubicBezTo>
                <a:cubicBezTo>
                  <a:pt x="4787" y="2265"/>
                  <a:pt x="4787" y="2265"/>
                  <a:pt x="4787" y="2265"/>
                </a:cubicBezTo>
                <a:cubicBezTo>
                  <a:pt x="4784" y="2265"/>
                  <a:pt x="4784" y="2265"/>
                  <a:pt x="4784" y="2265"/>
                </a:cubicBezTo>
                <a:cubicBezTo>
                  <a:pt x="4784" y="2269"/>
                  <a:pt x="4784" y="2269"/>
                  <a:pt x="4784" y="2269"/>
                </a:cubicBezTo>
                <a:cubicBezTo>
                  <a:pt x="4774" y="2362"/>
                  <a:pt x="4774" y="2362"/>
                  <a:pt x="4774" y="2362"/>
                </a:cubicBezTo>
                <a:close/>
                <a:moveTo>
                  <a:pt x="4764" y="2479"/>
                </a:moveTo>
                <a:cubicBezTo>
                  <a:pt x="4761" y="2482"/>
                  <a:pt x="4761" y="2482"/>
                  <a:pt x="4761" y="2482"/>
                </a:cubicBezTo>
                <a:cubicBezTo>
                  <a:pt x="4764" y="2485"/>
                  <a:pt x="4764" y="2485"/>
                  <a:pt x="4764" y="2485"/>
                </a:cubicBezTo>
                <a:cubicBezTo>
                  <a:pt x="4852" y="2495"/>
                  <a:pt x="4852" y="2495"/>
                  <a:pt x="4852" y="2495"/>
                </a:cubicBezTo>
                <a:cubicBezTo>
                  <a:pt x="4855" y="2495"/>
                  <a:pt x="4855" y="2495"/>
                  <a:pt x="4855" y="2495"/>
                </a:cubicBezTo>
                <a:cubicBezTo>
                  <a:pt x="4855" y="2492"/>
                  <a:pt x="4855" y="2492"/>
                  <a:pt x="4855" y="2492"/>
                </a:cubicBezTo>
                <a:cubicBezTo>
                  <a:pt x="4865" y="2398"/>
                  <a:pt x="4865" y="2398"/>
                  <a:pt x="4865" y="2398"/>
                </a:cubicBezTo>
                <a:cubicBezTo>
                  <a:pt x="4865" y="2395"/>
                  <a:pt x="4865" y="2395"/>
                  <a:pt x="4865" y="2395"/>
                </a:cubicBezTo>
                <a:cubicBezTo>
                  <a:pt x="4862" y="2395"/>
                  <a:pt x="4862" y="2395"/>
                  <a:pt x="4862" y="2395"/>
                </a:cubicBezTo>
                <a:cubicBezTo>
                  <a:pt x="4774" y="2385"/>
                  <a:pt x="4774" y="2385"/>
                  <a:pt x="4774" y="2385"/>
                </a:cubicBezTo>
                <a:cubicBezTo>
                  <a:pt x="4771" y="2385"/>
                  <a:pt x="4771" y="2385"/>
                  <a:pt x="4771" y="2385"/>
                </a:cubicBezTo>
                <a:cubicBezTo>
                  <a:pt x="4771" y="2388"/>
                  <a:pt x="4771" y="2388"/>
                  <a:pt x="4771" y="2388"/>
                </a:cubicBezTo>
                <a:cubicBezTo>
                  <a:pt x="4764" y="2479"/>
                  <a:pt x="4764" y="2479"/>
                  <a:pt x="4764" y="2479"/>
                </a:cubicBezTo>
                <a:close/>
                <a:moveTo>
                  <a:pt x="4751" y="2599"/>
                </a:moveTo>
                <a:cubicBezTo>
                  <a:pt x="4751" y="2602"/>
                  <a:pt x="4751" y="2602"/>
                  <a:pt x="4751" y="2602"/>
                </a:cubicBezTo>
                <a:cubicBezTo>
                  <a:pt x="4755" y="2602"/>
                  <a:pt x="4755" y="2602"/>
                  <a:pt x="4755" y="2602"/>
                </a:cubicBezTo>
                <a:cubicBezTo>
                  <a:pt x="4842" y="2612"/>
                  <a:pt x="4842" y="2612"/>
                  <a:pt x="4842" y="2612"/>
                </a:cubicBezTo>
                <a:cubicBezTo>
                  <a:pt x="4845" y="2615"/>
                  <a:pt x="4845" y="2615"/>
                  <a:pt x="4845" y="2615"/>
                </a:cubicBezTo>
                <a:cubicBezTo>
                  <a:pt x="4845" y="2612"/>
                  <a:pt x="4845" y="2612"/>
                  <a:pt x="4845" y="2612"/>
                </a:cubicBezTo>
                <a:cubicBezTo>
                  <a:pt x="4852" y="2518"/>
                  <a:pt x="4852" y="2518"/>
                  <a:pt x="4852" y="2518"/>
                </a:cubicBezTo>
                <a:cubicBezTo>
                  <a:pt x="4855" y="2515"/>
                  <a:pt x="4855" y="2515"/>
                  <a:pt x="4855" y="2515"/>
                </a:cubicBezTo>
                <a:cubicBezTo>
                  <a:pt x="4852" y="2515"/>
                  <a:pt x="4852" y="2515"/>
                  <a:pt x="4852" y="2515"/>
                </a:cubicBezTo>
                <a:cubicBezTo>
                  <a:pt x="4764" y="2502"/>
                  <a:pt x="4764" y="2502"/>
                  <a:pt x="4764" y="2502"/>
                </a:cubicBezTo>
                <a:cubicBezTo>
                  <a:pt x="4761" y="2502"/>
                  <a:pt x="4761" y="2502"/>
                  <a:pt x="4761" y="2502"/>
                </a:cubicBezTo>
                <a:cubicBezTo>
                  <a:pt x="4761" y="2505"/>
                  <a:pt x="4761" y="2505"/>
                  <a:pt x="4761" y="2505"/>
                </a:cubicBezTo>
                <a:cubicBezTo>
                  <a:pt x="4751" y="2599"/>
                  <a:pt x="4751" y="2599"/>
                  <a:pt x="4751" y="2599"/>
                </a:cubicBezTo>
                <a:close/>
                <a:moveTo>
                  <a:pt x="4742" y="2718"/>
                </a:moveTo>
                <a:cubicBezTo>
                  <a:pt x="4742" y="2722"/>
                  <a:pt x="4742" y="2722"/>
                  <a:pt x="4742" y="2722"/>
                </a:cubicBezTo>
                <a:cubicBezTo>
                  <a:pt x="4745" y="2722"/>
                  <a:pt x="4745" y="2722"/>
                  <a:pt x="4745" y="2722"/>
                </a:cubicBezTo>
                <a:cubicBezTo>
                  <a:pt x="4829" y="2731"/>
                  <a:pt x="4829" y="2731"/>
                  <a:pt x="4829" y="2731"/>
                </a:cubicBezTo>
                <a:cubicBezTo>
                  <a:pt x="4832" y="2731"/>
                  <a:pt x="4832" y="2731"/>
                  <a:pt x="4832" y="2731"/>
                </a:cubicBezTo>
                <a:cubicBezTo>
                  <a:pt x="4832" y="2728"/>
                  <a:pt x="4832" y="2728"/>
                  <a:pt x="4832" y="2728"/>
                </a:cubicBezTo>
                <a:cubicBezTo>
                  <a:pt x="4842" y="2634"/>
                  <a:pt x="4842" y="2634"/>
                  <a:pt x="4842" y="2634"/>
                </a:cubicBezTo>
                <a:cubicBezTo>
                  <a:pt x="4842" y="2631"/>
                  <a:pt x="4842" y="2631"/>
                  <a:pt x="4842" y="2631"/>
                </a:cubicBezTo>
                <a:cubicBezTo>
                  <a:pt x="4839" y="2631"/>
                  <a:pt x="4839" y="2631"/>
                  <a:pt x="4839" y="2631"/>
                </a:cubicBezTo>
                <a:cubicBezTo>
                  <a:pt x="4755" y="2621"/>
                  <a:pt x="4755" y="2621"/>
                  <a:pt x="4755" y="2621"/>
                </a:cubicBezTo>
                <a:cubicBezTo>
                  <a:pt x="4751" y="2621"/>
                  <a:pt x="4751" y="2621"/>
                  <a:pt x="4751" y="2621"/>
                </a:cubicBezTo>
                <a:cubicBezTo>
                  <a:pt x="4748" y="2625"/>
                  <a:pt x="4748" y="2625"/>
                  <a:pt x="4748" y="2625"/>
                </a:cubicBezTo>
                <a:cubicBezTo>
                  <a:pt x="4742" y="2718"/>
                  <a:pt x="4742" y="2718"/>
                  <a:pt x="4742" y="2718"/>
                </a:cubicBezTo>
                <a:close/>
                <a:moveTo>
                  <a:pt x="4726" y="2884"/>
                </a:moveTo>
                <a:cubicBezTo>
                  <a:pt x="4726" y="2887"/>
                  <a:pt x="4726" y="2887"/>
                  <a:pt x="4726" y="2887"/>
                </a:cubicBezTo>
                <a:cubicBezTo>
                  <a:pt x="4729" y="2887"/>
                  <a:pt x="4729" y="2887"/>
                  <a:pt x="4729" y="2887"/>
                </a:cubicBezTo>
                <a:cubicBezTo>
                  <a:pt x="4816" y="2896"/>
                  <a:pt x="4816" y="2896"/>
                  <a:pt x="4816" y="2896"/>
                </a:cubicBezTo>
                <a:cubicBezTo>
                  <a:pt x="4819" y="2896"/>
                  <a:pt x="4819" y="2896"/>
                  <a:pt x="4819" y="2896"/>
                </a:cubicBezTo>
                <a:cubicBezTo>
                  <a:pt x="4819" y="2893"/>
                  <a:pt x="4819" y="2893"/>
                  <a:pt x="4819" y="2893"/>
                </a:cubicBezTo>
                <a:cubicBezTo>
                  <a:pt x="4832" y="2754"/>
                  <a:pt x="4832" y="2754"/>
                  <a:pt x="4832" y="2754"/>
                </a:cubicBezTo>
                <a:cubicBezTo>
                  <a:pt x="4832" y="2751"/>
                  <a:pt x="4832" y="2751"/>
                  <a:pt x="4832" y="2751"/>
                </a:cubicBezTo>
                <a:cubicBezTo>
                  <a:pt x="4829" y="2751"/>
                  <a:pt x="4829" y="2751"/>
                  <a:pt x="4829" y="2751"/>
                </a:cubicBezTo>
                <a:cubicBezTo>
                  <a:pt x="4742" y="2741"/>
                  <a:pt x="4742" y="2741"/>
                  <a:pt x="4742" y="2741"/>
                </a:cubicBezTo>
                <a:cubicBezTo>
                  <a:pt x="4739" y="2738"/>
                  <a:pt x="4739" y="2738"/>
                  <a:pt x="4739" y="2738"/>
                </a:cubicBezTo>
                <a:cubicBezTo>
                  <a:pt x="4739" y="2741"/>
                  <a:pt x="4739" y="2741"/>
                  <a:pt x="4739" y="2741"/>
                </a:cubicBezTo>
                <a:cubicBezTo>
                  <a:pt x="4726" y="2884"/>
                  <a:pt x="4726" y="2884"/>
                  <a:pt x="4726" y="2884"/>
                </a:cubicBezTo>
                <a:close/>
                <a:moveTo>
                  <a:pt x="5030" y="838"/>
                </a:moveTo>
                <a:cubicBezTo>
                  <a:pt x="5030" y="841"/>
                  <a:pt x="5030" y="841"/>
                  <a:pt x="5030" y="841"/>
                </a:cubicBezTo>
                <a:cubicBezTo>
                  <a:pt x="5033" y="841"/>
                  <a:pt x="5033" y="841"/>
                  <a:pt x="5033" y="841"/>
                </a:cubicBezTo>
                <a:cubicBezTo>
                  <a:pt x="5120" y="851"/>
                  <a:pt x="5120" y="851"/>
                  <a:pt x="5120" y="851"/>
                </a:cubicBezTo>
                <a:cubicBezTo>
                  <a:pt x="5124" y="851"/>
                  <a:pt x="5124" y="851"/>
                  <a:pt x="5124" y="851"/>
                </a:cubicBezTo>
                <a:cubicBezTo>
                  <a:pt x="5124" y="848"/>
                  <a:pt x="5124" y="848"/>
                  <a:pt x="5124" y="848"/>
                </a:cubicBezTo>
                <a:cubicBezTo>
                  <a:pt x="5133" y="757"/>
                  <a:pt x="5133" y="757"/>
                  <a:pt x="5133" y="757"/>
                </a:cubicBezTo>
                <a:cubicBezTo>
                  <a:pt x="5133" y="754"/>
                  <a:pt x="5133" y="754"/>
                  <a:pt x="5133" y="754"/>
                </a:cubicBezTo>
                <a:cubicBezTo>
                  <a:pt x="5130" y="751"/>
                  <a:pt x="5130" y="751"/>
                  <a:pt x="5130" y="751"/>
                </a:cubicBezTo>
                <a:cubicBezTo>
                  <a:pt x="5043" y="741"/>
                  <a:pt x="5043" y="741"/>
                  <a:pt x="5043" y="741"/>
                </a:cubicBezTo>
                <a:cubicBezTo>
                  <a:pt x="5040" y="741"/>
                  <a:pt x="5040" y="741"/>
                  <a:pt x="5040" y="741"/>
                </a:cubicBezTo>
                <a:cubicBezTo>
                  <a:pt x="5040" y="744"/>
                  <a:pt x="5040" y="744"/>
                  <a:pt x="5040" y="744"/>
                </a:cubicBezTo>
                <a:cubicBezTo>
                  <a:pt x="5030" y="838"/>
                  <a:pt x="5030" y="838"/>
                  <a:pt x="5030" y="838"/>
                </a:cubicBezTo>
                <a:close/>
                <a:moveTo>
                  <a:pt x="5020" y="954"/>
                </a:moveTo>
                <a:cubicBezTo>
                  <a:pt x="5020" y="958"/>
                  <a:pt x="5020" y="958"/>
                  <a:pt x="5020" y="958"/>
                </a:cubicBezTo>
                <a:cubicBezTo>
                  <a:pt x="5023" y="958"/>
                  <a:pt x="5023" y="958"/>
                  <a:pt x="5023" y="958"/>
                </a:cubicBezTo>
                <a:cubicBezTo>
                  <a:pt x="5108" y="971"/>
                  <a:pt x="5108" y="971"/>
                  <a:pt x="5108" y="971"/>
                </a:cubicBezTo>
                <a:cubicBezTo>
                  <a:pt x="5111" y="971"/>
                  <a:pt x="5111" y="971"/>
                  <a:pt x="5111" y="971"/>
                </a:cubicBezTo>
                <a:cubicBezTo>
                  <a:pt x="5111" y="967"/>
                  <a:pt x="5111" y="967"/>
                  <a:pt x="5111" y="967"/>
                </a:cubicBezTo>
                <a:cubicBezTo>
                  <a:pt x="5120" y="874"/>
                  <a:pt x="5120" y="874"/>
                  <a:pt x="5120" y="874"/>
                </a:cubicBezTo>
                <a:cubicBezTo>
                  <a:pt x="5120" y="870"/>
                  <a:pt x="5120" y="870"/>
                  <a:pt x="5120" y="870"/>
                </a:cubicBezTo>
                <a:cubicBezTo>
                  <a:pt x="5117" y="870"/>
                  <a:pt x="5117" y="870"/>
                  <a:pt x="5117" y="870"/>
                </a:cubicBezTo>
                <a:cubicBezTo>
                  <a:pt x="5033" y="861"/>
                  <a:pt x="5033" y="861"/>
                  <a:pt x="5033" y="861"/>
                </a:cubicBezTo>
                <a:cubicBezTo>
                  <a:pt x="5030" y="861"/>
                  <a:pt x="5030" y="861"/>
                  <a:pt x="5030" y="861"/>
                </a:cubicBezTo>
                <a:cubicBezTo>
                  <a:pt x="5030" y="864"/>
                  <a:pt x="5030" y="864"/>
                  <a:pt x="5030" y="864"/>
                </a:cubicBezTo>
                <a:cubicBezTo>
                  <a:pt x="5020" y="954"/>
                  <a:pt x="5020" y="954"/>
                  <a:pt x="5020" y="954"/>
                </a:cubicBezTo>
                <a:close/>
                <a:moveTo>
                  <a:pt x="5007" y="1074"/>
                </a:moveTo>
                <a:cubicBezTo>
                  <a:pt x="5007" y="1077"/>
                  <a:pt x="5007" y="1077"/>
                  <a:pt x="5007" y="1077"/>
                </a:cubicBezTo>
                <a:cubicBezTo>
                  <a:pt x="5010" y="1077"/>
                  <a:pt x="5010" y="1077"/>
                  <a:pt x="5010" y="1077"/>
                </a:cubicBezTo>
                <a:cubicBezTo>
                  <a:pt x="5098" y="1087"/>
                  <a:pt x="5098" y="1087"/>
                  <a:pt x="5098" y="1087"/>
                </a:cubicBezTo>
                <a:cubicBezTo>
                  <a:pt x="5101" y="1090"/>
                  <a:pt x="5101" y="1090"/>
                  <a:pt x="5101" y="1090"/>
                </a:cubicBezTo>
                <a:cubicBezTo>
                  <a:pt x="5101" y="1087"/>
                  <a:pt x="5101" y="1087"/>
                  <a:pt x="5101" y="1087"/>
                </a:cubicBezTo>
                <a:cubicBezTo>
                  <a:pt x="5111" y="993"/>
                  <a:pt x="5111" y="993"/>
                  <a:pt x="5111" y="993"/>
                </a:cubicBezTo>
                <a:cubicBezTo>
                  <a:pt x="5111" y="990"/>
                  <a:pt x="5111" y="990"/>
                  <a:pt x="5111" y="990"/>
                </a:cubicBezTo>
                <a:cubicBezTo>
                  <a:pt x="5108" y="990"/>
                  <a:pt x="5108" y="990"/>
                  <a:pt x="5108" y="990"/>
                </a:cubicBezTo>
                <a:cubicBezTo>
                  <a:pt x="5020" y="977"/>
                  <a:pt x="5020" y="977"/>
                  <a:pt x="5020" y="977"/>
                </a:cubicBezTo>
                <a:cubicBezTo>
                  <a:pt x="5017" y="977"/>
                  <a:pt x="5017" y="977"/>
                  <a:pt x="5017" y="977"/>
                </a:cubicBezTo>
                <a:cubicBezTo>
                  <a:pt x="5017" y="980"/>
                  <a:pt x="5017" y="980"/>
                  <a:pt x="5017" y="980"/>
                </a:cubicBezTo>
                <a:cubicBezTo>
                  <a:pt x="5007" y="1074"/>
                  <a:pt x="5007" y="1074"/>
                  <a:pt x="5007" y="1074"/>
                </a:cubicBezTo>
                <a:close/>
                <a:moveTo>
                  <a:pt x="4997" y="1194"/>
                </a:moveTo>
                <a:cubicBezTo>
                  <a:pt x="4997" y="1194"/>
                  <a:pt x="4997" y="1194"/>
                  <a:pt x="4997" y="1194"/>
                </a:cubicBezTo>
                <a:cubicBezTo>
                  <a:pt x="5001" y="1197"/>
                  <a:pt x="5001" y="1197"/>
                  <a:pt x="5001" y="1197"/>
                </a:cubicBezTo>
                <a:cubicBezTo>
                  <a:pt x="5088" y="1207"/>
                  <a:pt x="5088" y="1207"/>
                  <a:pt x="5088" y="1207"/>
                </a:cubicBezTo>
                <a:cubicBezTo>
                  <a:pt x="5091" y="1207"/>
                  <a:pt x="5091" y="1207"/>
                  <a:pt x="5091" y="1207"/>
                </a:cubicBezTo>
                <a:cubicBezTo>
                  <a:pt x="5091" y="1204"/>
                  <a:pt x="5091" y="1204"/>
                  <a:pt x="5091" y="1204"/>
                </a:cubicBezTo>
                <a:cubicBezTo>
                  <a:pt x="5098" y="1110"/>
                  <a:pt x="5098" y="1110"/>
                  <a:pt x="5098" y="1110"/>
                </a:cubicBezTo>
                <a:cubicBezTo>
                  <a:pt x="5098" y="1107"/>
                  <a:pt x="5098" y="1107"/>
                  <a:pt x="5098" y="1107"/>
                </a:cubicBezTo>
                <a:cubicBezTo>
                  <a:pt x="5095" y="1107"/>
                  <a:pt x="5095" y="1107"/>
                  <a:pt x="5095" y="1107"/>
                </a:cubicBezTo>
                <a:cubicBezTo>
                  <a:pt x="5010" y="1097"/>
                  <a:pt x="5010" y="1097"/>
                  <a:pt x="5010" y="1097"/>
                </a:cubicBezTo>
                <a:cubicBezTo>
                  <a:pt x="5007" y="1097"/>
                  <a:pt x="5007" y="1097"/>
                  <a:pt x="5007" y="1097"/>
                </a:cubicBezTo>
                <a:cubicBezTo>
                  <a:pt x="5007" y="1100"/>
                  <a:pt x="5007" y="1100"/>
                  <a:pt x="5007" y="1100"/>
                </a:cubicBezTo>
                <a:cubicBezTo>
                  <a:pt x="4997" y="1194"/>
                  <a:pt x="4997" y="1194"/>
                  <a:pt x="4997" y="1194"/>
                </a:cubicBezTo>
                <a:close/>
                <a:moveTo>
                  <a:pt x="4988" y="1310"/>
                </a:moveTo>
                <a:cubicBezTo>
                  <a:pt x="4988" y="1314"/>
                  <a:pt x="4988" y="1314"/>
                  <a:pt x="4988" y="1314"/>
                </a:cubicBezTo>
                <a:cubicBezTo>
                  <a:pt x="4991" y="1314"/>
                  <a:pt x="4991" y="1314"/>
                  <a:pt x="4991" y="1314"/>
                </a:cubicBezTo>
                <a:cubicBezTo>
                  <a:pt x="5075" y="1327"/>
                  <a:pt x="5075" y="1327"/>
                  <a:pt x="5075" y="1327"/>
                </a:cubicBezTo>
                <a:cubicBezTo>
                  <a:pt x="5078" y="1327"/>
                  <a:pt x="5078" y="1327"/>
                  <a:pt x="5078" y="1327"/>
                </a:cubicBezTo>
                <a:cubicBezTo>
                  <a:pt x="5078" y="1323"/>
                  <a:pt x="5078" y="1323"/>
                  <a:pt x="5078" y="1323"/>
                </a:cubicBezTo>
                <a:cubicBezTo>
                  <a:pt x="5088" y="1230"/>
                  <a:pt x="5088" y="1230"/>
                  <a:pt x="5088" y="1230"/>
                </a:cubicBezTo>
                <a:cubicBezTo>
                  <a:pt x="5088" y="1226"/>
                  <a:pt x="5088" y="1226"/>
                  <a:pt x="5088" y="1226"/>
                </a:cubicBezTo>
                <a:cubicBezTo>
                  <a:pt x="5085" y="1226"/>
                  <a:pt x="5085" y="1226"/>
                  <a:pt x="5085" y="1226"/>
                </a:cubicBezTo>
                <a:cubicBezTo>
                  <a:pt x="4997" y="1213"/>
                  <a:pt x="4997" y="1213"/>
                  <a:pt x="4997" y="1213"/>
                </a:cubicBezTo>
                <a:cubicBezTo>
                  <a:pt x="4994" y="1213"/>
                  <a:pt x="4994" y="1213"/>
                  <a:pt x="4994" y="1213"/>
                </a:cubicBezTo>
                <a:cubicBezTo>
                  <a:pt x="4994" y="1217"/>
                  <a:pt x="4994" y="1217"/>
                  <a:pt x="4994" y="1217"/>
                </a:cubicBezTo>
                <a:cubicBezTo>
                  <a:pt x="4988" y="1310"/>
                  <a:pt x="4988" y="1310"/>
                  <a:pt x="4988" y="1310"/>
                </a:cubicBezTo>
                <a:close/>
                <a:moveTo>
                  <a:pt x="4975" y="1430"/>
                </a:moveTo>
                <a:cubicBezTo>
                  <a:pt x="4975" y="1433"/>
                  <a:pt x="4975" y="1433"/>
                  <a:pt x="4975" y="1433"/>
                </a:cubicBezTo>
                <a:cubicBezTo>
                  <a:pt x="4978" y="1433"/>
                  <a:pt x="4978" y="1433"/>
                  <a:pt x="4978" y="1433"/>
                </a:cubicBezTo>
                <a:cubicBezTo>
                  <a:pt x="5065" y="1443"/>
                  <a:pt x="5065" y="1443"/>
                  <a:pt x="5065" y="1443"/>
                </a:cubicBezTo>
                <a:cubicBezTo>
                  <a:pt x="5069" y="1443"/>
                  <a:pt x="5069" y="1443"/>
                  <a:pt x="5069" y="1443"/>
                </a:cubicBezTo>
                <a:cubicBezTo>
                  <a:pt x="5069" y="1440"/>
                  <a:pt x="5069" y="1440"/>
                  <a:pt x="5069" y="1440"/>
                </a:cubicBezTo>
                <a:cubicBezTo>
                  <a:pt x="5078" y="1346"/>
                  <a:pt x="5078" y="1346"/>
                  <a:pt x="5078" y="1346"/>
                </a:cubicBezTo>
                <a:cubicBezTo>
                  <a:pt x="5078" y="1343"/>
                  <a:pt x="5078" y="1343"/>
                  <a:pt x="5078" y="1343"/>
                </a:cubicBezTo>
                <a:cubicBezTo>
                  <a:pt x="5075" y="1343"/>
                  <a:pt x="5075" y="1343"/>
                  <a:pt x="5075" y="1343"/>
                </a:cubicBezTo>
                <a:cubicBezTo>
                  <a:pt x="4988" y="1333"/>
                  <a:pt x="4988" y="1333"/>
                  <a:pt x="4988" y="1333"/>
                </a:cubicBezTo>
                <a:cubicBezTo>
                  <a:pt x="4985" y="1333"/>
                  <a:pt x="4985" y="1333"/>
                  <a:pt x="4985" y="1333"/>
                </a:cubicBezTo>
                <a:cubicBezTo>
                  <a:pt x="4985" y="1336"/>
                  <a:pt x="4985" y="1336"/>
                  <a:pt x="4985" y="1336"/>
                </a:cubicBezTo>
                <a:cubicBezTo>
                  <a:pt x="4975" y="1430"/>
                  <a:pt x="4975" y="1430"/>
                  <a:pt x="4975" y="1430"/>
                </a:cubicBezTo>
                <a:close/>
                <a:moveTo>
                  <a:pt x="4965" y="1547"/>
                </a:moveTo>
                <a:cubicBezTo>
                  <a:pt x="4965" y="1550"/>
                  <a:pt x="4965" y="1550"/>
                  <a:pt x="4965" y="1550"/>
                </a:cubicBezTo>
                <a:cubicBezTo>
                  <a:pt x="4968" y="1550"/>
                  <a:pt x="4968" y="1550"/>
                  <a:pt x="4968" y="1550"/>
                </a:cubicBezTo>
                <a:cubicBezTo>
                  <a:pt x="5053" y="1563"/>
                  <a:pt x="5053" y="1563"/>
                  <a:pt x="5053" y="1563"/>
                </a:cubicBezTo>
                <a:cubicBezTo>
                  <a:pt x="5056" y="1563"/>
                  <a:pt x="5056" y="1563"/>
                  <a:pt x="5056" y="1563"/>
                </a:cubicBezTo>
                <a:cubicBezTo>
                  <a:pt x="5059" y="1560"/>
                  <a:pt x="5059" y="1560"/>
                  <a:pt x="5059" y="1560"/>
                </a:cubicBezTo>
                <a:cubicBezTo>
                  <a:pt x="5065" y="1466"/>
                  <a:pt x="5065" y="1466"/>
                  <a:pt x="5065" y="1466"/>
                </a:cubicBezTo>
                <a:cubicBezTo>
                  <a:pt x="5065" y="1463"/>
                  <a:pt x="5065" y="1463"/>
                  <a:pt x="5065" y="1463"/>
                </a:cubicBezTo>
                <a:cubicBezTo>
                  <a:pt x="5062" y="1463"/>
                  <a:pt x="5062" y="1463"/>
                  <a:pt x="5062" y="1463"/>
                </a:cubicBezTo>
                <a:cubicBezTo>
                  <a:pt x="4978" y="1453"/>
                  <a:pt x="4978" y="1453"/>
                  <a:pt x="4978" y="1453"/>
                </a:cubicBezTo>
                <a:cubicBezTo>
                  <a:pt x="4975" y="1450"/>
                  <a:pt x="4975" y="1450"/>
                  <a:pt x="4975" y="1450"/>
                </a:cubicBezTo>
                <a:cubicBezTo>
                  <a:pt x="4975" y="1453"/>
                  <a:pt x="4975" y="1453"/>
                  <a:pt x="4975" y="1453"/>
                </a:cubicBezTo>
                <a:cubicBezTo>
                  <a:pt x="4965" y="1547"/>
                  <a:pt x="4965" y="1547"/>
                  <a:pt x="4965" y="1547"/>
                </a:cubicBezTo>
                <a:close/>
                <a:moveTo>
                  <a:pt x="4952" y="1667"/>
                </a:moveTo>
                <a:cubicBezTo>
                  <a:pt x="4952" y="1670"/>
                  <a:pt x="4952" y="1670"/>
                  <a:pt x="4952" y="1670"/>
                </a:cubicBezTo>
                <a:cubicBezTo>
                  <a:pt x="4955" y="1670"/>
                  <a:pt x="4955" y="1670"/>
                  <a:pt x="4955" y="1670"/>
                </a:cubicBezTo>
                <a:cubicBezTo>
                  <a:pt x="5043" y="1679"/>
                  <a:pt x="5043" y="1679"/>
                  <a:pt x="5043" y="1679"/>
                </a:cubicBezTo>
                <a:cubicBezTo>
                  <a:pt x="5046" y="1679"/>
                  <a:pt x="5046" y="1679"/>
                  <a:pt x="5046" y="1679"/>
                </a:cubicBezTo>
                <a:cubicBezTo>
                  <a:pt x="5046" y="1676"/>
                  <a:pt x="5046" y="1676"/>
                  <a:pt x="5046" y="1676"/>
                </a:cubicBezTo>
                <a:cubicBezTo>
                  <a:pt x="5056" y="1586"/>
                  <a:pt x="5056" y="1586"/>
                  <a:pt x="5056" y="1586"/>
                </a:cubicBezTo>
                <a:cubicBezTo>
                  <a:pt x="5056" y="1582"/>
                  <a:pt x="5056" y="1582"/>
                  <a:pt x="5056" y="1582"/>
                </a:cubicBezTo>
                <a:cubicBezTo>
                  <a:pt x="5053" y="1579"/>
                  <a:pt x="5053" y="1579"/>
                  <a:pt x="5053" y="1579"/>
                </a:cubicBezTo>
                <a:cubicBezTo>
                  <a:pt x="4965" y="1569"/>
                  <a:pt x="4965" y="1569"/>
                  <a:pt x="4965" y="1569"/>
                </a:cubicBezTo>
                <a:cubicBezTo>
                  <a:pt x="4962" y="1569"/>
                  <a:pt x="4962" y="1569"/>
                  <a:pt x="4962" y="1569"/>
                </a:cubicBezTo>
                <a:cubicBezTo>
                  <a:pt x="4962" y="1573"/>
                  <a:pt x="4962" y="1573"/>
                  <a:pt x="4962" y="1573"/>
                </a:cubicBezTo>
                <a:cubicBezTo>
                  <a:pt x="4952" y="1667"/>
                  <a:pt x="4952" y="1667"/>
                  <a:pt x="4952" y="1667"/>
                </a:cubicBezTo>
                <a:close/>
                <a:moveTo>
                  <a:pt x="4942" y="1783"/>
                </a:moveTo>
                <a:cubicBezTo>
                  <a:pt x="4942" y="1786"/>
                  <a:pt x="4942" y="1786"/>
                  <a:pt x="4942" y="1786"/>
                </a:cubicBezTo>
                <a:cubicBezTo>
                  <a:pt x="4946" y="1790"/>
                  <a:pt x="4946" y="1790"/>
                  <a:pt x="4946" y="1790"/>
                </a:cubicBezTo>
                <a:cubicBezTo>
                  <a:pt x="5033" y="1799"/>
                  <a:pt x="5033" y="1799"/>
                  <a:pt x="5033" y="1799"/>
                </a:cubicBezTo>
                <a:cubicBezTo>
                  <a:pt x="5036" y="1799"/>
                  <a:pt x="5036" y="1799"/>
                  <a:pt x="5036" y="1799"/>
                </a:cubicBezTo>
                <a:cubicBezTo>
                  <a:pt x="5036" y="1796"/>
                  <a:pt x="5036" y="1796"/>
                  <a:pt x="5036" y="1796"/>
                </a:cubicBezTo>
                <a:cubicBezTo>
                  <a:pt x="5043" y="1702"/>
                  <a:pt x="5043" y="1702"/>
                  <a:pt x="5043" y="1702"/>
                </a:cubicBezTo>
                <a:cubicBezTo>
                  <a:pt x="5046" y="1699"/>
                  <a:pt x="5046" y="1699"/>
                  <a:pt x="5046" y="1699"/>
                </a:cubicBezTo>
                <a:cubicBezTo>
                  <a:pt x="5043" y="1699"/>
                  <a:pt x="5043" y="1699"/>
                  <a:pt x="5043" y="1699"/>
                </a:cubicBezTo>
                <a:cubicBezTo>
                  <a:pt x="4955" y="1689"/>
                  <a:pt x="4955" y="1689"/>
                  <a:pt x="4955" y="1689"/>
                </a:cubicBezTo>
                <a:cubicBezTo>
                  <a:pt x="4952" y="1689"/>
                  <a:pt x="4952" y="1689"/>
                  <a:pt x="4952" y="1689"/>
                </a:cubicBezTo>
                <a:cubicBezTo>
                  <a:pt x="4952" y="1692"/>
                  <a:pt x="4952" y="1692"/>
                  <a:pt x="4952" y="1692"/>
                </a:cubicBezTo>
                <a:cubicBezTo>
                  <a:pt x="4942" y="1783"/>
                  <a:pt x="4942" y="1783"/>
                  <a:pt x="4942" y="1783"/>
                </a:cubicBezTo>
                <a:close/>
                <a:moveTo>
                  <a:pt x="4933" y="1903"/>
                </a:moveTo>
                <a:cubicBezTo>
                  <a:pt x="4933" y="1906"/>
                  <a:pt x="4933" y="1906"/>
                  <a:pt x="4933" y="1906"/>
                </a:cubicBezTo>
                <a:cubicBezTo>
                  <a:pt x="4936" y="1906"/>
                  <a:pt x="4936" y="1906"/>
                  <a:pt x="4936" y="1906"/>
                </a:cubicBezTo>
                <a:cubicBezTo>
                  <a:pt x="5020" y="1916"/>
                  <a:pt x="5020" y="1916"/>
                  <a:pt x="5020" y="1916"/>
                </a:cubicBezTo>
                <a:cubicBezTo>
                  <a:pt x="5023" y="1919"/>
                  <a:pt x="5023" y="1919"/>
                  <a:pt x="5023" y="1919"/>
                </a:cubicBezTo>
                <a:cubicBezTo>
                  <a:pt x="5023" y="1916"/>
                  <a:pt x="5023" y="1916"/>
                  <a:pt x="5023" y="1916"/>
                </a:cubicBezTo>
                <a:cubicBezTo>
                  <a:pt x="5033" y="1822"/>
                  <a:pt x="5033" y="1822"/>
                  <a:pt x="5033" y="1822"/>
                </a:cubicBezTo>
                <a:cubicBezTo>
                  <a:pt x="5033" y="1819"/>
                  <a:pt x="5033" y="1819"/>
                  <a:pt x="5033" y="1819"/>
                </a:cubicBezTo>
                <a:cubicBezTo>
                  <a:pt x="5030" y="1819"/>
                  <a:pt x="5030" y="1819"/>
                  <a:pt x="5030" y="1819"/>
                </a:cubicBezTo>
                <a:cubicBezTo>
                  <a:pt x="4946" y="1806"/>
                  <a:pt x="4946" y="1806"/>
                  <a:pt x="4946" y="1806"/>
                </a:cubicBezTo>
                <a:cubicBezTo>
                  <a:pt x="4939" y="1806"/>
                  <a:pt x="4939" y="1806"/>
                  <a:pt x="4939" y="1806"/>
                </a:cubicBezTo>
                <a:cubicBezTo>
                  <a:pt x="4939" y="1809"/>
                  <a:pt x="4939" y="1809"/>
                  <a:pt x="4939" y="1809"/>
                </a:cubicBezTo>
                <a:cubicBezTo>
                  <a:pt x="4933" y="1903"/>
                  <a:pt x="4933" y="1903"/>
                  <a:pt x="4933" y="1903"/>
                </a:cubicBezTo>
                <a:close/>
                <a:moveTo>
                  <a:pt x="4920" y="2023"/>
                </a:moveTo>
                <a:cubicBezTo>
                  <a:pt x="4920" y="2026"/>
                  <a:pt x="4920" y="2026"/>
                  <a:pt x="4920" y="2026"/>
                </a:cubicBezTo>
                <a:cubicBezTo>
                  <a:pt x="4923" y="2026"/>
                  <a:pt x="4923" y="2026"/>
                  <a:pt x="4923" y="2026"/>
                </a:cubicBezTo>
                <a:cubicBezTo>
                  <a:pt x="5010" y="2036"/>
                  <a:pt x="5010" y="2036"/>
                  <a:pt x="5010" y="2036"/>
                </a:cubicBezTo>
                <a:cubicBezTo>
                  <a:pt x="5014" y="2036"/>
                  <a:pt x="5014" y="2036"/>
                  <a:pt x="5014" y="2036"/>
                </a:cubicBezTo>
                <a:cubicBezTo>
                  <a:pt x="5014" y="2032"/>
                  <a:pt x="5014" y="2032"/>
                  <a:pt x="5014" y="2032"/>
                </a:cubicBezTo>
                <a:cubicBezTo>
                  <a:pt x="5023" y="1938"/>
                  <a:pt x="5023" y="1938"/>
                  <a:pt x="5023" y="1938"/>
                </a:cubicBezTo>
                <a:cubicBezTo>
                  <a:pt x="5023" y="1935"/>
                  <a:pt x="5023" y="1935"/>
                  <a:pt x="5023" y="1935"/>
                </a:cubicBezTo>
                <a:cubicBezTo>
                  <a:pt x="5020" y="1935"/>
                  <a:pt x="5020" y="1935"/>
                  <a:pt x="5020" y="1935"/>
                </a:cubicBezTo>
                <a:cubicBezTo>
                  <a:pt x="4933" y="1925"/>
                  <a:pt x="4933" y="1925"/>
                  <a:pt x="4933" y="1925"/>
                </a:cubicBezTo>
                <a:cubicBezTo>
                  <a:pt x="4930" y="1925"/>
                  <a:pt x="4930" y="1925"/>
                  <a:pt x="4930" y="1925"/>
                </a:cubicBezTo>
                <a:cubicBezTo>
                  <a:pt x="4930" y="1929"/>
                  <a:pt x="4930" y="1929"/>
                  <a:pt x="4930" y="1929"/>
                </a:cubicBezTo>
                <a:cubicBezTo>
                  <a:pt x="4920" y="2023"/>
                  <a:pt x="4920" y="2023"/>
                  <a:pt x="4920" y="2023"/>
                </a:cubicBezTo>
                <a:close/>
                <a:moveTo>
                  <a:pt x="4910" y="2139"/>
                </a:moveTo>
                <a:cubicBezTo>
                  <a:pt x="4910" y="2142"/>
                  <a:pt x="4910" y="2142"/>
                  <a:pt x="4910" y="2142"/>
                </a:cubicBezTo>
                <a:cubicBezTo>
                  <a:pt x="4913" y="2142"/>
                  <a:pt x="4913" y="2142"/>
                  <a:pt x="4913" y="2142"/>
                </a:cubicBezTo>
                <a:cubicBezTo>
                  <a:pt x="4997" y="2155"/>
                  <a:pt x="4997" y="2155"/>
                  <a:pt x="4997" y="2155"/>
                </a:cubicBezTo>
                <a:cubicBezTo>
                  <a:pt x="5001" y="2155"/>
                  <a:pt x="5001" y="2155"/>
                  <a:pt x="5001" y="2155"/>
                </a:cubicBezTo>
                <a:cubicBezTo>
                  <a:pt x="5004" y="2152"/>
                  <a:pt x="5004" y="2152"/>
                  <a:pt x="5004" y="2152"/>
                </a:cubicBezTo>
                <a:cubicBezTo>
                  <a:pt x="5010" y="2058"/>
                  <a:pt x="5010" y="2058"/>
                  <a:pt x="5010" y="2058"/>
                </a:cubicBezTo>
                <a:cubicBezTo>
                  <a:pt x="5010" y="2055"/>
                  <a:pt x="5010" y="2055"/>
                  <a:pt x="5010" y="2055"/>
                </a:cubicBezTo>
                <a:cubicBezTo>
                  <a:pt x="5007" y="2055"/>
                  <a:pt x="5007" y="2055"/>
                  <a:pt x="5007" y="2055"/>
                </a:cubicBezTo>
                <a:cubicBezTo>
                  <a:pt x="4923" y="2042"/>
                  <a:pt x="4923" y="2042"/>
                  <a:pt x="4923" y="2042"/>
                </a:cubicBezTo>
                <a:cubicBezTo>
                  <a:pt x="4920" y="2042"/>
                  <a:pt x="4920" y="2042"/>
                  <a:pt x="4920" y="2042"/>
                </a:cubicBezTo>
                <a:cubicBezTo>
                  <a:pt x="4920" y="2045"/>
                  <a:pt x="4920" y="2045"/>
                  <a:pt x="4920" y="2045"/>
                </a:cubicBezTo>
                <a:cubicBezTo>
                  <a:pt x="4910" y="2139"/>
                  <a:pt x="4910" y="2139"/>
                  <a:pt x="4910" y="2139"/>
                </a:cubicBezTo>
                <a:close/>
                <a:moveTo>
                  <a:pt x="4900" y="2259"/>
                </a:moveTo>
                <a:cubicBezTo>
                  <a:pt x="4897" y="2262"/>
                  <a:pt x="4897" y="2262"/>
                  <a:pt x="4897" y="2262"/>
                </a:cubicBezTo>
                <a:cubicBezTo>
                  <a:pt x="4900" y="2262"/>
                  <a:pt x="4900" y="2262"/>
                  <a:pt x="4900" y="2262"/>
                </a:cubicBezTo>
                <a:cubicBezTo>
                  <a:pt x="4988" y="2272"/>
                  <a:pt x="4988" y="2272"/>
                  <a:pt x="4988" y="2272"/>
                </a:cubicBezTo>
                <a:cubicBezTo>
                  <a:pt x="4991" y="2272"/>
                  <a:pt x="4991" y="2272"/>
                  <a:pt x="4991" y="2272"/>
                </a:cubicBezTo>
                <a:cubicBezTo>
                  <a:pt x="4991" y="2269"/>
                  <a:pt x="4991" y="2269"/>
                  <a:pt x="4991" y="2269"/>
                </a:cubicBezTo>
                <a:cubicBezTo>
                  <a:pt x="5001" y="2178"/>
                  <a:pt x="5001" y="2178"/>
                  <a:pt x="5001" y="2178"/>
                </a:cubicBezTo>
                <a:cubicBezTo>
                  <a:pt x="5001" y="2175"/>
                  <a:pt x="5001" y="2175"/>
                  <a:pt x="5001" y="2175"/>
                </a:cubicBezTo>
                <a:cubicBezTo>
                  <a:pt x="4997" y="2171"/>
                  <a:pt x="4997" y="2171"/>
                  <a:pt x="4997" y="2171"/>
                </a:cubicBezTo>
                <a:cubicBezTo>
                  <a:pt x="4910" y="2162"/>
                  <a:pt x="4910" y="2162"/>
                  <a:pt x="4910" y="2162"/>
                </a:cubicBezTo>
                <a:cubicBezTo>
                  <a:pt x="4907" y="2162"/>
                  <a:pt x="4907" y="2162"/>
                  <a:pt x="4907" y="2162"/>
                </a:cubicBezTo>
                <a:cubicBezTo>
                  <a:pt x="4907" y="2165"/>
                  <a:pt x="4907" y="2165"/>
                  <a:pt x="4907" y="2165"/>
                </a:cubicBezTo>
                <a:cubicBezTo>
                  <a:pt x="4900" y="2259"/>
                  <a:pt x="4900" y="2259"/>
                  <a:pt x="4900" y="2259"/>
                </a:cubicBezTo>
                <a:close/>
                <a:moveTo>
                  <a:pt x="4887" y="2375"/>
                </a:moveTo>
                <a:cubicBezTo>
                  <a:pt x="4887" y="2379"/>
                  <a:pt x="4887" y="2379"/>
                  <a:pt x="4887" y="2379"/>
                </a:cubicBezTo>
                <a:cubicBezTo>
                  <a:pt x="4891" y="2379"/>
                  <a:pt x="4891" y="2379"/>
                  <a:pt x="4891" y="2379"/>
                </a:cubicBezTo>
                <a:cubicBezTo>
                  <a:pt x="4978" y="2392"/>
                  <a:pt x="4978" y="2392"/>
                  <a:pt x="4978" y="2392"/>
                </a:cubicBezTo>
                <a:cubicBezTo>
                  <a:pt x="4981" y="2392"/>
                  <a:pt x="4981" y="2392"/>
                  <a:pt x="4981" y="2392"/>
                </a:cubicBezTo>
                <a:cubicBezTo>
                  <a:pt x="4981" y="2388"/>
                  <a:pt x="4981" y="2388"/>
                  <a:pt x="4981" y="2388"/>
                </a:cubicBezTo>
                <a:cubicBezTo>
                  <a:pt x="4988" y="2294"/>
                  <a:pt x="4988" y="2294"/>
                  <a:pt x="4988" y="2294"/>
                </a:cubicBezTo>
                <a:cubicBezTo>
                  <a:pt x="4991" y="2291"/>
                  <a:pt x="4991" y="2291"/>
                  <a:pt x="4991" y="2291"/>
                </a:cubicBezTo>
                <a:cubicBezTo>
                  <a:pt x="4988" y="2291"/>
                  <a:pt x="4988" y="2291"/>
                  <a:pt x="4988" y="2291"/>
                </a:cubicBezTo>
                <a:cubicBezTo>
                  <a:pt x="4900" y="2281"/>
                  <a:pt x="4900" y="2281"/>
                  <a:pt x="4900" y="2281"/>
                </a:cubicBezTo>
                <a:cubicBezTo>
                  <a:pt x="4897" y="2281"/>
                  <a:pt x="4897" y="2281"/>
                  <a:pt x="4897" y="2281"/>
                </a:cubicBezTo>
                <a:cubicBezTo>
                  <a:pt x="4897" y="2285"/>
                  <a:pt x="4897" y="2285"/>
                  <a:pt x="4897" y="2285"/>
                </a:cubicBezTo>
                <a:cubicBezTo>
                  <a:pt x="4887" y="2375"/>
                  <a:pt x="4887" y="2375"/>
                  <a:pt x="4887" y="2375"/>
                </a:cubicBezTo>
                <a:close/>
                <a:moveTo>
                  <a:pt x="4878" y="2495"/>
                </a:moveTo>
                <a:cubicBezTo>
                  <a:pt x="4878" y="2498"/>
                  <a:pt x="4878" y="2498"/>
                  <a:pt x="4878" y="2498"/>
                </a:cubicBezTo>
                <a:cubicBezTo>
                  <a:pt x="4881" y="2498"/>
                  <a:pt x="4881" y="2498"/>
                  <a:pt x="4881" y="2498"/>
                </a:cubicBezTo>
                <a:cubicBezTo>
                  <a:pt x="4965" y="2508"/>
                  <a:pt x="4965" y="2508"/>
                  <a:pt x="4965" y="2508"/>
                </a:cubicBezTo>
                <a:cubicBezTo>
                  <a:pt x="4968" y="2511"/>
                  <a:pt x="4968" y="2511"/>
                  <a:pt x="4968" y="2511"/>
                </a:cubicBezTo>
                <a:cubicBezTo>
                  <a:pt x="4968" y="2505"/>
                  <a:pt x="4968" y="2505"/>
                  <a:pt x="4968" y="2505"/>
                </a:cubicBezTo>
                <a:cubicBezTo>
                  <a:pt x="4978" y="2414"/>
                  <a:pt x="4978" y="2414"/>
                  <a:pt x="4978" y="2414"/>
                </a:cubicBezTo>
                <a:cubicBezTo>
                  <a:pt x="4978" y="2411"/>
                  <a:pt x="4978" y="2411"/>
                  <a:pt x="4978" y="2411"/>
                </a:cubicBezTo>
                <a:cubicBezTo>
                  <a:pt x="4975" y="2411"/>
                  <a:pt x="4975" y="2411"/>
                  <a:pt x="4975" y="2411"/>
                </a:cubicBezTo>
                <a:cubicBezTo>
                  <a:pt x="4891" y="2398"/>
                  <a:pt x="4891" y="2398"/>
                  <a:pt x="4891" y="2398"/>
                </a:cubicBezTo>
                <a:cubicBezTo>
                  <a:pt x="4887" y="2398"/>
                  <a:pt x="4887" y="2398"/>
                  <a:pt x="4887" y="2398"/>
                </a:cubicBezTo>
                <a:cubicBezTo>
                  <a:pt x="4884" y="2401"/>
                  <a:pt x="4884" y="2401"/>
                  <a:pt x="4884" y="2401"/>
                </a:cubicBezTo>
                <a:cubicBezTo>
                  <a:pt x="4878" y="2495"/>
                  <a:pt x="4878" y="2495"/>
                  <a:pt x="4878" y="2495"/>
                </a:cubicBezTo>
                <a:close/>
                <a:moveTo>
                  <a:pt x="4865" y="2615"/>
                </a:moveTo>
                <a:cubicBezTo>
                  <a:pt x="4865" y="2615"/>
                  <a:pt x="4865" y="2615"/>
                  <a:pt x="4865" y="2615"/>
                </a:cubicBezTo>
                <a:cubicBezTo>
                  <a:pt x="4868" y="2618"/>
                  <a:pt x="4868" y="2618"/>
                  <a:pt x="4868" y="2618"/>
                </a:cubicBezTo>
                <a:cubicBezTo>
                  <a:pt x="4955" y="2628"/>
                  <a:pt x="4955" y="2628"/>
                  <a:pt x="4955" y="2628"/>
                </a:cubicBezTo>
                <a:cubicBezTo>
                  <a:pt x="4959" y="2628"/>
                  <a:pt x="4959" y="2628"/>
                  <a:pt x="4959" y="2628"/>
                </a:cubicBezTo>
                <a:cubicBezTo>
                  <a:pt x="4959" y="2625"/>
                  <a:pt x="4959" y="2625"/>
                  <a:pt x="4959" y="2625"/>
                </a:cubicBezTo>
                <a:cubicBezTo>
                  <a:pt x="4968" y="2531"/>
                  <a:pt x="4968" y="2531"/>
                  <a:pt x="4968" y="2531"/>
                </a:cubicBezTo>
                <a:cubicBezTo>
                  <a:pt x="4968" y="2527"/>
                  <a:pt x="4968" y="2527"/>
                  <a:pt x="4968" y="2527"/>
                </a:cubicBezTo>
                <a:cubicBezTo>
                  <a:pt x="4965" y="2527"/>
                  <a:pt x="4965" y="2527"/>
                  <a:pt x="4965" y="2527"/>
                </a:cubicBezTo>
                <a:cubicBezTo>
                  <a:pt x="4878" y="2518"/>
                  <a:pt x="4878" y="2518"/>
                  <a:pt x="4878" y="2518"/>
                </a:cubicBezTo>
                <a:cubicBezTo>
                  <a:pt x="4874" y="2518"/>
                  <a:pt x="4874" y="2518"/>
                  <a:pt x="4874" y="2518"/>
                </a:cubicBezTo>
                <a:cubicBezTo>
                  <a:pt x="4874" y="2521"/>
                  <a:pt x="4874" y="2521"/>
                  <a:pt x="4874" y="2521"/>
                </a:cubicBezTo>
                <a:cubicBezTo>
                  <a:pt x="4865" y="2615"/>
                  <a:pt x="4865" y="2615"/>
                  <a:pt x="4865" y="2615"/>
                </a:cubicBezTo>
                <a:close/>
                <a:moveTo>
                  <a:pt x="4855" y="2731"/>
                </a:moveTo>
                <a:cubicBezTo>
                  <a:pt x="4855" y="2735"/>
                  <a:pt x="4855" y="2735"/>
                  <a:pt x="4855" y="2735"/>
                </a:cubicBezTo>
                <a:cubicBezTo>
                  <a:pt x="4858" y="2735"/>
                  <a:pt x="4858" y="2735"/>
                  <a:pt x="4858" y="2735"/>
                </a:cubicBezTo>
                <a:cubicBezTo>
                  <a:pt x="4942" y="2748"/>
                  <a:pt x="4942" y="2748"/>
                  <a:pt x="4942" y="2748"/>
                </a:cubicBezTo>
                <a:cubicBezTo>
                  <a:pt x="4949" y="2748"/>
                  <a:pt x="4949" y="2748"/>
                  <a:pt x="4949" y="2748"/>
                </a:cubicBezTo>
                <a:cubicBezTo>
                  <a:pt x="4949" y="2744"/>
                  <a:pt x="4949" y="2744"/>
                  <a:pt x="4949" y="2744"/>
                </a:cubicBezTo>
                <a:cubicBezTo>
                  <a:pt x="4955" y="2650"/>
                  <a:pt x="4955" y="2650"/>
                  <a:pt x="4955" y="2650"/>
                </a:cubicBezTo>
                <a:cubicBezTo>
                  <a:pt x="4955" y="2647"/>
                  <a:pt x="4955" y="2647"/>
                  <a:pt x="4955" y="2647"/>
                </a:cubicBezTo>
                <a:cubicBezTo>
                  <a:pt x="4952" y="2647"/>
                  <a:pt x="4952" y="2647"/>
                  <a:pt x="4952" y="2647"/>
                </a:cubicBezTo>
                <a:cubicBezTo>
                  <a:pt x="4868" y="2634"/>
                  <a:pt x="4868" y="2634"/>
                  <a:pt x="4868" y="2634"/>
                </a:cubicBezTo>
                <a:cubicBezTo>
                  <a:pt x="4865" y="2634"/>
                  <a:pt x="4865" y="2634"/>
                  <a:pt x="4865" y="2634"/>
                </a:cubicBezTo>
                <a:cubicBezTo>
                  <a:pt x="4865" y="2638"/>
                  <a:pt x="4865" y="2638"/>
                  <a:pt x="4865" y="2638"/>
                </a:cubicBezTo>
                <a:cubicBezTo>
                  <a:pt x="4855" y="2731"/>
                  <a:pt x="4855" y="2731"/>
                  <a:pt x="4855" y="2731"/>
                </a:cubicBezTo>
                <a:close/>
                <a:moveTo>
                  <a:pt x="4839" y="2896"/>
                </a:moveTo>
                <a:cubicBezTo>
                  <a:pt x="4839" y="2900"/>
                  <a:pt x="4839" y="2900"/>
                  <a:pt x="4839" y="2900"/>
                </a:cubicBezTo>
                <a:cubicBezTo>
                  <a:pt x="4842" y="2900"/>
                  <a:pt x="4842" y="2900"/>
                  <a:pt x="4842" y="2900"/>
                </a:cubicBezTo>
                <a:cubicBezTo>
                  <a:pt x="4930" y="2913"/>
                  <a:pt x="4930" y="2913"/>
                  <a:pt x="4930" y="2913"/>
                </a:cubicBezTo>
                <a:cubicBezTo>
                  <a:pt x="4933" y="2913"/>
                  <a:pt x="4933" y="2913"/>
                  <a:pt x="4933" y="2913"/>
                </a:cubicBezTo>
                <a:cubicBezTo>
                  <a:pt x="4933" y="2909"/>
                  <a:pt x="4933" y="2909"/>
                  <a:pt x="4933" y="2909"/>
                </a:cubicBezTo>
                <a:cubicBezTo>
                  <a:pt x="4946" y="2767"/>
                  <a:pt x="4946" y="2767"/>
                  <a:pt x="4946" y="2767"/>
                </a:cubicBezTo>
                <a:cubicBezTo>
                  <a:pt x="4946" y="2764"/>
                  <a:pt x="4946" y="2764"/>
                  <a:pt x="4946" y="2764"/>
                </a:cubicBezTo>
                <a:cubicBezTo>
                  <a:pt x="4942" y="2764"/>
                  <a:pt x="4942" y="2764"/>
                  <a:pt x="4942" y="2764"/>
                </a:cubicBezTo>
                <a:cubicBezTo>
                  <a:pt x="4855" y="2754"/>
                  <a:pt x="4855" y="2754"/>
                  <a:pt x="4855" y="2754"/>
                </a:cubicBezTo>
                <a:cubicBezTo>
                  <a:pt x="4852" y="2754"/>
                  <a:pt x="4852" y="2754"/>
                  <a:pt x="4852" y="2754"/>
                </a:cubicBezTo>
                <a:cubicBezTo>
                  <a:pt x="4852" y="2757"/>
                  <a:pt x="4852" y="2757"/>
                  <a:pt x="4852" y="2757"/>
                </a:cubicBezTo>
                <a:cubicBezTo>
                  <a:pt x="4839" y="2896"/>
                  <a:pt x="4839" y="2896"/>
                  <a:pt x="4839" y="2896"/>
                </a:cubicBezTo>
                <a:close/>
                <a:moveTo>
                  <a:pt x="5143" y="851"/>
                </a:moveTo>
                <a:cubicBezTo>
                  <a:pt x="5143" y="854"/>
                  <a:pt x="5143" y="854"/>
                  <a:pt x="5143" y="854"/>
                </a:cubicBezTo>
                <a:cubicBezTo>
                  <a:pt x="5146" y="854"/>
                  <a:pt x="5146" y="854"/>
                  <a:pt x="5146" y="854"/>
                </a:cubicBezTo>
                <a:cubicBezTo>
                  <a:pt x="5234" y="867"/>
                  <a:pt x="5234" y="867"/>
                  <a:pt x="5234" y="867"/>
                </a:cubicBezTo>
                <a:cubicBezTo>
                  <a:pt x="5237" y="867"/>
                  <a:pt x="5237" y="867"/>
                  <a:pt x="5237" y="867"/>
                </a:cubicBezTo>
                <a:cubicBezTo>
                  <a:pt x="5237" y="864"/>
                  <a:pt x="5237" y="864"/>
                  <a:pt x="5237" y="864"/>
                </a:cubicBezTo>
                <a:cubicBezTo>
                  <a:pt x="5247" y="770"/>
                  <a:pt x="5247" y="770"/>
                  <a:pt x="5247" y="770"/>
                </a:cubicBezTo>
                <a:cubicBezTo>
                  <a:pt x="5247" y="767"/>
                  <a:pt x="5247" y="767"/>
                  <a:pt x="5247" y="767"/>
                </a:cubicBezTo>
                <a:cubicBezTo>
                  <a:pt x="5243" y="767"/>
                  <a:pt x="5243" y="767"/>
                  <a:pt x="5243" y="767"/>
                </a:cubicBezTo>
                <a:cubicBezTo>
                  <a:pt x="5156" y="757"/>
                  <a:pt x="5156" y="757"/>
                  <a:pt x="5156" y="757"/>
                </a:cubicBezTo>
                <a:cubicBezTo>
                  <a:pt x="5153" y="754"/>
                  <a:pt x="5153" y="754"/>
                  <a:pt x="5153" y="754"/>
                </a:cubicBezTo>
                <a:cubicBezTo>
                  <a:pt x="5153" y="757"/>
                  <a:pt x="5153" y="757"/>
                  <a:pt x="5153" y="757"/>
                </a:cubicBezTo>
                <a:cubicBezTo>
                  <a:pt x="5143" y="851"/>
                  <a:pt x="5143" y="851"/>
                  <a:pt x="5143" y="851"/>
                </a:cubicBezTo>
                <a:close/>
                <a:moveTo>
                  <a:pt x="5133" y="971"/>
                </a:moveTo>
                <a:cubicBezTo>
                  <a:pt x="5133" y="974"/>
                  <a:pt x="5133" y="974"/>
                  <a:pt x="5133" y="974"/>
                </a:cubicBezTo>
                <a:cubicBezTo>
                  <a:pt x="5137" y="974"/>
                  <a:pt x="5137" y="974"/>
                  <a:pt x="5137" y="974"/>
                </a:cubicBezTo>
                <a:cubicBezTo>
                  <a:pt x="5224" y="984"/>
                  <a:pt x="5224" y="984"/>
                  <a:pt x="5224" y="984"/>
                </a:cubicBezTo>
                <a:cubicBezTo>
                  <a:pt x="5227" y="984"/>
                  <a:pt x="5227" y="984"/>
                  <a:pt x="5227" y="984"/>
                </a:cubicBezTo>
                <a:cubicBezTo>
                  <a:pt x="5227" y="980"/>
                  <a:pt x="5227" y="980"/>
                  <a:pt x="5227" y="980"/>
                </a:cubicBezTo>
                <a:cubicBezTo>
                  <a:pt x="5234" y="890"/>
                  <a:pt x="5234" y="890"/>
                  <a:pt x="5234" y="890"/>
                </a:cubicBezTo>
                <a:cubicBezTo>
                  <a:pt x="5234" y="886"/>
                  <a:pt x="5234" y="886"/>
                  <a:pt x="5234" y="886"/>
                </a:cubicBezTo>
                <a:cubicBezTo>
                  <a:pt x="5231" y="883"/>
                  <a:pt x="5231" y="883"/>
                  <a:pt x="5231" y="883"/>
                </a:cubicBezTo>
                <a:cubicBezTo>
                  <a:pt x="5146" y="874"/>
                  <a:pt x="5146" y="874"/>
                  <a:pt x="5146" y="874"/>
                </a:cubicBezTo>
                <a:cubicBezTo>
                  <a:pt x="5143" y="874"/>
                  <a:pt x="5143" y="874"/>
                  <a:pt x="5143" y="874"/>
                </a:cubicBezTo>
                <a:cubicBezTo>
                  <a:pt x="5143" y="877"/>
                  <a:pt x="5143" y="877"/>
                  <a:pt x="5143" y="877"/>
                </a:cubicBezTo>
                <a:cubicBezTo>
                  <a:pt x="5133" y="971"/>
                  <a:pt x="5133" y="971"/>
                  <a:pt x="5133" y="971"/>
                </a:cubicBezTo>
                <a:close/>
                <a:moveTo>
                  <a:pt x="5124" y="1087"/>
                </a:moveTo>
                <a:cubicBezTo>
                  <a:pt x="5124" y="1090"/>
                  <a:pt x="5124" y="1090"/>
                  <a:pt x="5124" y="1090"/>
                </a:cubicBezTo>
                <a:cubicBezTo>
                  <a:pt x="5127" y="1094"/>
                  <a:pt x="5127" y="1094"/>
                  <a:pt x="5127" y="1094"/>
                </a:cubicBezTo>
                <a:cubicBezTo>
                  <a:pt x="5211" y="1103"/>
                  <a:pt x="5211" y="1103"/>
                  <a:pt x="5211" y="1103"/>
                </a:cubicBezTo>
                <a:cubicBezTo>
                  <a:pt x="5214" y="1103"/>
                  <a:pt x="5214" y="1103"/>
                  <a:pt x="5214" y="1103"/>
                </a:cubicBezTo>
                <a:cubicBezTo>
                  <a:pt x="5214" y="1100"/>
                  <a:pt x="5214" y="1100"/>
                  <a:pt x="5214" y="1100"/>
                </a:cubicBezTo>
                <a:cubicBezTo>
                  <a:pt x="5224" y="1006"/>
                  <a:pt x="5224" y="1006"/>
                  <a:pt x="5224" y="1006"/>
                </a:cubicBezTo>
                <a:cubicBezTo>
                  <a:pt x="5224" y="1003"/>
                  <a:pt x="5224" y="1003"/>
                  <a:pt x="5224" y="1003"/>
                </a:cubicBezTo>
                <a:cubicBezTo>
                  <a:pt x="5221" y="1003"/>
                  <a:pt x="5221" y="1003"/>
                  <a:pt x="5221" y="1003"/>
                </a:cubicBezTo>
                <a:cubicBezTo>
                  <a:pt x="5133" y="993"/>
                  <a:pt x="5133" y="993"/>
                  <a:pt x="5133" y="993"/>
                </a:cubicBezTo>
                <a:cubicBezTo>
                  <a:pt x="5130" y="993"/>
                  <a:pt x="5130" y="993"/>
                  <a:pt x="5130" y="993"/>
                </a:cubicBezTo>
                <a:cubicBezTo>
                  <a:pt x="5130" y="997"/>
                  <a:pt x="5130" y="997"/>
                  <a:pt x="5130" y="997"/>
                </a:cubicBezTo>
                <a:cubicBezTo>
                  <a:pt x="5124" y="1087"/>
                  <a:pt x="5124" y="1087"/>
                  <a:pt x="5124" y="1087"/>
                </a:cubicBezTo>
                <a:close/>
                <a:moveTo>
                  <a:pt x="5111" y="1207"/>
                </a:moveTo>
                <a:cubicBezTo>
                  <a:pt x="5111" y="1210"/>
                  <a:pt x="5111" y="1210"/>
                  <a:pt x="5111" y="1210"/>
                </a:cubicBezTo>
                <a:cubicBezTo>
                  <a:pt x="5114" y="1210"/>
                  <a:pt x="5114" y="1210"/>
                  <a:pt x="5114" y="1210"/>
                </a:cubicBezTo>
                <a:cubicBezTo>
                  <a:pt x="5201" y="1220"/>
                  <a:pt x="5201" y="1220"/>
                  <a:pt x="5201" y="1220"/>
                </a:cubicBezTo>
                <a:cubicBezTo>
                  <a:pt x="5205" y="1223"/>
                  <a:pt x="5205" y="1223"/>
                  <a:pt x="5205" y="1223"/>
                </a:cubicBezTo>
                <a:cubicBezTo>
                  <a:pt x="5205" y="1220"/>
                  <a:pt x="5205" y="1220"/>
                  <a:pt x="5205" y="1220"/>
                </a:cubicBezTo>
                <a:cubicBezTo>
                  <a:pt x="5214" y="1126"/>
                  <a:pt x="5214" y="1126"/>
                  <a:pt x="5214" y="1126"/>
                </a:cubicBezTo>
                <a:cubicBezTo>
                  <a:pt x="5214" y="1123"/>
                  <a:pt x="5214" y="1123"/>
                  <a:pt x="5214" y="1123"/>
                </a:cubicBezTo>
                <a:cubicBezTo>
                  <a:pt x="5211" y="1123"/>
                  <a:pt x="5211" y="1123"/>
                  <a:pt x="5211" y="1123"/>
                </a:cubicBezTo>
                <a:cubicBezTo>
                  <a:pt x="5124" y="1110"/>
                  <a:pt x="5124" y="1110"/>
                  <a:pt x="5124" y="1110"/>
                </a:cubicBezTo>
                <a:cubicBezTo>
                  <a:pt x="5120" y="1110"/>
                  <a:pt x="5120" y="1110"/>
                  <a:pt x="5120" y="1110"/>
                </a:cubicBezTo>
                <a:cubicBezTo>
                  <a:pt x="5120" y="1113"/>
                  <a:pt x="5120" y="1113"/>
                  <a:pt x="5120" y="1113"/>
                </a:cubicBezTo>
                <a:cubicBezTo>
                  <a:pt x="5111" y="1207"/>
                  <a:pt x="5111" y="1207"/>
                  <a:pt x="5111" y="1207"/>
                </a:cubicBezTo>
                <a:close/>
                <a:moveTo>
                  <a:pt x="5101" y="1327"/>
                </a:moveTo>
                <a:cubicBezTo>
                  <a:pt x="5101" y="1330"/>
                  <a:pt x="5101" y="1330"/>
                  <a:pt x="5101" y="1330"/>
                </a:cubicBezTo>
                <a:cubicBezTo>
                  <a:pt x="5104" y="1330"/>
                  <a:pt x="5104" y="1330"/>
                  <a:pt x="5104" y="1330"/>
                </a:cubicBezTo>
                <a:cubicBezTo>
                  <a:pt x="5188" y="1340"/>
                  <a:pt x="5188" y="1340"/>
                  <a:pt x="5188" y="1340"/>
                </a:cubicBezTo>
                <a:cubicBezTo>
                  <a:pt x="5192" y="1340"/>
                  <a:pt x="5192" y="1340"/>
                  <a:pt x="5192" y="1340"/>
                </a:cubicBezTo>
                <a:cubicBezTo>
                  <a:pt x="5195" y="1336"/>
                  <a:pt x="5195" y="1336"/>
                  <a:pt x="5195" y="1336"/>
                </a:cubicBezTo>
                <a:cubicBezTo>
                  <a:pt x="5201" y="1242"/>
                  <a:pt x="5201" y="1242"/>
                  <a:pt x="5201" y="1242"/>
                </a:cubicBezTo>
                <a:cubicBezTo>
                  <a:pt x="5201" y="1239"/>
                  <a:pt x="5201" y="1239"/>
                  <a:pt x="5201" y="1239"/>
                </a:cubicBezTo>
                <a:cubicBezTo>
                  <a:pt x="5198" y="1239"/>
                  <a:pt x="5198" y="1239"/>
                  <a:pt x="5198" y="1239"/>
                </a:cubicBezTo>
                <a:cubicBezTo>
                  <a:pt x="5114" y="1230"/>
                  <a:pt x="5114" y="1230"/>
                  <a:pt x="5114" y="1230"/>
                </a:cubicBezTo>
                <a:cubicBezTo>
                  <a:pt x="5111" y="1230"/>
                  <a:pt x="5111" y="1230"/>
                  <a:pt x="5111" y="1230"/>
                </a:cubicBezTo>
                <a:cubicBezTo>
                  <a:pt x="5111" y="1233"/>
                  <a:pt x="5111" y="1233"/>
                  <a:pt x="5111" y="1233"/>
                </a:cubicBezTo>
                <a:cubicBezTo>
                  <a:pt x="5101" y="1327"/>
                  <a:pt x="5101" y="1327"/>
                  <a:pt x="5101" y="1327"/>
                </a:cubicBezTo>
                <a:close/>
                <a:moveTo>
                  <a:pt x="5088" y="1443"/>
                </a:moveTo>
                <a:cubicBezTo>
                  <a:pt x="5088" y="1446"/>
                  <a:pt x="5088" y="1446"/>
                  <a:pt x="5088" y="1446"/>
                </a:cubicBezTo>
                <a:cubicBezTo>
                  <a:pt x="5091" y="1446"/>
                  <a:pt x="5091" y="1446"/>
                  <a:pt x="5091" y="1446"/>
                </a:cubicBezTo>
                <a:cubicBezTo>
                  <a:pt x="5179" y="1459"/>
                  <a:pt x="5179" y="1459"/>
                  <a:pt x="5179" y="1459"/>
                </a:cubicBezTo>
                <a:cubicBezTo>
                  <a:pt x="5182" y="1459"/>
                  <a:pt x="5182" y="1459"/>
                  <a:pt x="5182" y="1459"/>
                </a:cubicBezTo>
                <a:cubicBezTo>
                  <a:pt x="5182" y="1456"/>
                  <a:pt x="5182" y="1456"/>
                  <a:pt x="5182" y="1456"/>
                </a:cubicBezTo>
                <a:cubicBezTo>
                  <a:pt x="5192" y="1362"/>
                  <a:pt x="5192" y="1362"/>
                  <a:pt x="5192" y="1362"/>
                </a:cubicBezTo>
                <a:cubicBezTo>
                  <a:pt x="5192" y="1359"/>
                  <a:pt x="5192" y="1359"/>
                  <a:pt x="5192" y="1359"/>
                </a:cubicBezTo>
                <a:cubicBezTo>
                  <a:pt x="5188" y="1359"/>
                  <a:pt x="5188" y="1359"/>
                  <a:pt x="5188" y="1359"/>
                </a:cubicBezTo>
                <a:cubicBezTo>
                  <a:pt x="5101" y="1346"/>
                  <a:pt x="5101" y="1346"/>
                  <a:pt x="5101" y="1346"/>
                </a:cubicBezTo>
                <a:cubicBezTo>
                  <a:pt x="5098" y="1346"/>
                  <a:pt x="5098" y="1346"/>
                  <a:pt x="5098" y="1346"/>
                </a:cubicBezTo>
                <a:cubicBezTo>
                  <a:pt x="5098" y="1349"/>
                  <a:pt x="5098" y="1349"/>
                  <a:pt x="5098" y="1349"/>
                </a:cubicBezTo>
                <a:cubicBezTo>
                  <a:pt x="5088" y="1443"/>
                  <a:pt x="5088" y="1443"/>
                  <a:pt x="5088" y="1443"/>
                </a:cubicBezTo>
                <a:close/>
                <a:moveTo>
                  <a:pt x="5078" y="1563"/>
                </a:moveTo>
                <a:cubicBezTo>
                  <a:pt x="5078" y="1566"/>
                  <a:pt x="5078" y="1566"/>
                  <a:pt x="5078" y="1566"/>
                </a:cubicBezTo>
                <a:cubicBezTo>
                  <a:pt x="5082" y="1566"/>
                  <a:pt x="5082" y="1566"/>
                  <a:pt x="5082" y="1566"/>
                </a:cubicBezTo>
                <a:cubicBezTo>
                  <a:pt x="5169" y="1576"/>
                  <a:pt x="5169" y="1576"/>
                  <a:pt x="5169" y="1576"/>
                </a:cubicBezTo>
                <a:cubicBezTo>
                  <a:pt x="5172" y="1576"/>
                  <a:pt x="5172" y="1576"/>
                  <a:pt x="5172" y="1576"/>
                </a:cubicBezTo>
                <a:cubicBezTo>
                  <a:pt x="5172" y="1573"/>
                  <a:pt x="5172" y="1573"/>
                  <a:pt x="5172" y="1573"/>
                </a:cubicBezTo>
                <a:cubicBezTo>
                  <a:pt x="5179" y="1482"/>
                  <a:pt x="5179" y="1482"/>
                  <a:pt x="5179" y="1482"/>
                </a:cubicBezTo>
                <a:cubicBezTo>
                  <a:pt x="5182" y="1479"/>
                  <a:pt x="5182" y="1479"/>
                  <a:pt x="5182" y="1479"/>
                </a:cubicBezTo>
                <a:cubicBezTo>
                  <a:pt x="5179" y="1476"/>
                  <a:pt x="5179" y="1476"/>
                  <a:pt x="5179" y="1476"/>
                </a:cubicBezTo>
                <a:cubicBezTo>
                  <a:pt x="5091" y="1466"/>
                  <a:pt x="5091" y="1466"/>
                  <a:pt x="5091" y="1466"/>
                </a:cubicBezTo>
                <a:cubicBezTo>
                  <a:pt x="5088" y="1466"/>
                  <a:pt x="5088" y="1466"/>
                  <a:pt x="5088" y="1466"/>
                </a:cubicBezTo>
                <a:cubicBezTo>
                  <a:pt x="5088" y="1469"/>
                  <a:pt x="5088" y="1469"/>
                  <a:pt x="5088" y="1469"/>
                </a:cubicBezTo>
                <a:cubicBezTo>
                  <a:pt x="5078" y="1563"/>
                  <a:pt x="5078" y="1563"/>
                  <a:pt x="5078" y="1563"/>
                </a:cubicBezTo>
                <a:close/>
                <a:moveTo>
                  <a:pt x="5069" y="1679"/>
                </a:moveTo>
                <a:cubicBezTo>
                  <a:pt x="5069" y="1683"/>
                  <a:pt x="5069" y="1683"/>
                  <a:pt x="5069" y="1683"/>
                </a:cubicBezTo>
                <a:cubicBezTo>
                  <a:pt x="5072" y="1683"/>
                  <a:pt x="5072" y="1683"/>
                  <a:pt x="5072" y="1683"/>
                </a:cubicBezTo>
                <a:cubicBezTo>
                  <a:pt x="5156" y="1696"/>
                  <a:pt x="5156" y="1696"/>
                  <a:pt x="5156" y="1696"/>
                </a:cubicBezTo>
                <a:cubicBezTo>
                  <a:pt x="5159" y="1696"/>
                  <a:pt x="5159" y="1696"/>
                  <a:pt x="5159" y="1696"/>
                </a:cubicBezTo>
                <a:cubicBezTo>
                  <a:pt x="5159" y="1692"/>
                  <a:pt x="5159" y="1692"/>
                  <a:pt x="5159" y="1692"/>
                </a:cubicBezTo>
                <a:cubicBezTo>
                  <a:pt x="5169" y="1599"/>
                  <a:pt x="5169" y="1599"/>
                  <a:pt x="5169" y="1599"/>
                </a:cubicBezTo>
                <a:cubicBezTo>
                  <a:pt x="5169" y="1595"/>
                  <a:pt x="5169" y="1595"/>
                  <a:pt x="5169" y="1595"/>
                </a:cubicBezTo>
                <a:cubicBezTo>
                  <a:pt x="5166" y="1595"/>
                  <a:pt x="5166" y="1595"/>
                  <a:pt x="5166" y="1595"/>
                </a:cubicBezTo>
                <a:cubicBezTo>
                  <a:pt x="5082" y="1586"/>
                  <a:pt x="5082" y="1586"/>
                  <a:pt x="5082" y="1586"/>
                </a:cubicBezTo>
                <a:cubicBezTo>
                  <a:pt x="5075" y="1582"/>
                  <a:pt x="5075" y="1582"/>
                  <a:pt x="5075" y="1582"/>
                </a:cubicBezTo>
                <a:cubicBezTo>
                  <a:pt x="5075" y="1589"/>
                  <a:pt x="5075" y="1589"/>
                  <a:pt x="5075" y="1589"/>
                </a:cubicBezTo>
                <a:cubicBezTo>
                  <a:pt x="5069" y="1679"/>
                  <a:pt x="5069" y="1679"/>
                  <a:pt x="5069" y="1679"/>
                </a:cubicBezTo>
                <a:close/>
                <a:moveTo>
                  <a:pt x="5056" y="1799"/>
                </a:moveTo>
                <a:cubicBezTo>
                  <a:pt x="5056" y="1802"/>
                  <a:pt x="5056" y="1802"/>
                  <a:pt x="5056" y="1802"/>
                </a:cubicBezTo>
                <a:cubicBezTo>
                  <a:pt x="5059" y="1802"/>
                  <a:pt x="5059" y="1802"/>
                  <a:pt x="5059" y="1802"/>
                </a:cubicBezTo>
                <a:cubicBezTo>
                  <a:pt x="5146" y="1812"/>
                  <a:pt x="5146" y="1812"/>
                  <a:pt x="5146" y="1812"/>
                </a:cubicBezTo>
                <a:cubicBezTo>
                  <a:pt x="5150" y="1815"/>
                  <a:pt x="5150" y="1815"/>
                  <a:pt x="5150" y="1815"/>
                </a:cubicBezTo>
                <a:cubicBezTo>
                  <a:pt x="5150" y="1809"/>
                  <a:pt x="5150" y="1809"/>
                  <a:pt x="5150" y="1809"/>
                </a:cubicBezTo>
                <a:cubicBezTo>
                  <a:pt x="5159" y="1718"/>
                  <a:pt x="5159" y="1718"/>
                  <a:pt x="5159" y="1718"/>
                </a:cubicBezTo>
                <a:cubicBezTo>
                  <a:pt x="5159" y="1715"/>
                  <a:pt x="5159" y="1715"/>
                  <a:pt x="5159" y="1715"/>
                </a:cubicBezTo>
                <a:cubicBezTo>
                  <a:pt x="5156" y="1715"/>
                  <a:pt x="5156" y="1715"/>
                  <a:pt x="5156" y="1715"/>
                </a:cubicBezTo>
                <a:cubicBezTo>
                  <a:pt x="5069" y="1702"/>
                  <a:pt x="5069" y="1702"/>
                  <a:pt x="5069" y="1702"/>
                </a:cubicBezTo>
                <a:cubicBezTo>
                  <a:pt x="5065" y="1702"/>
                  <a:pt x="5065" y="1702"/>
                  <a:pt x="5065" y="1702"/>
                </a:cubicBezTo>
                <a:cubicBezTo>
                  <a:pt x="5065" y="1705"/>
                  <a:pt x="5065" y="1705"/>
                  <a:pt x="5065" y="1705"/>
                </a:cubicBezTo>
                <a:cubicBezTo>
                  <a:pt x="5056" y="1799"/>
                  <a:pt x="5056" y="1799"/>
                  <a:pt x="5056" y="1799"/>
                </a:cubicBezTo>
                <a:close/>
                <a:moveTo>
                  <a:pt x="5046" y="1919"/>
                </a:moveTo>
                <a:cubicBezTo>
                  <a:pt x="5046" y="1919"/>
                  <a:pt x="5046" y="1919"/>
                  <a:pt x="5046" y="1919"/>
                </a:cubicBezTo>
                <a:cubicBezTo>
                  <a:pt x="5049" y="1922"/>
                  <a:pt x="5049" y="1922"/>
                  <a:pt x="5049" y="1922"/>
                </a:cubicBezTo>
                <a:cubicBezTo>
                  <a:pt x="5133" y="1932"/>
                  <a:pt x="5133" y="1932"/>
                  <a:pt x="5133" y="1932"/>
                </a:cubicBezTo>
                <a:cubicBezTo>
                  <a:pt x="5137" y="1932"/>
                  <a:pt x="5137" y="1932"/>
                  <a:pt x="5137" y="1932"/>
                </a:cubicBezTo>
                <a:cubicBezTo>
                  <a:pt x="5140" y="1929"/>
                  <a:pt x="5140" y="1929"/>
                  <a:pt x="5140" y="1929"/>
                </a:cubicBezTo>
                <a:cubicBezTo>
                  <a:pt x="5146" y="1835"/>
                  <a:pt x="5146" y="1835"/>
                  <a:pt x="5146" y="1835"/>
                </a:cubicBezTo>
                <a:cubicBezTo>
                  <a:pt x="5146" y="1832"/>
                  <a:pt x="5146" y="1832"/>
                  <a:pt x="5146" y="1832"/>
                </a:cubicBezTo>
                <a:cubicBezTo>
                  <a:pt x="5143" y="1832"/>
                  <a:pt x="5143" y="1832"/>
                  <a:pt x="5143" y="1832"/>
                </a:cubicBezTo>
                <a:cubicBezTo>
                  <a:pt x="5059" y="1822"/>
                  <a:pt x="5059" y="1822"/>
                  <a:pt x="5059" y="1822"/>
                </a:cubicBezTo>
                <a:cubicBezTo>
                  <a:pt x="5056" y="1822"/>
                  <a:pt x="5056" y="1822"/>
                  <a:pt x="5056" y="1822"/>
                </a:cubicBezTo>
                <a:cubicBezTo>
                  <a:pt x="5056" y="1825"/>
                  <a:pt x="5056" y="1825"/>
                  <a:pt x="5056" y="1825"/>
                </a:cubicBezTo>
                <a:cubicBezTo>
                  <a:pt x="5046" y="1919"/>
                  <a:pt x="5046" y="1919"/>
                  <a:pt x="5046" y="1919"/>
                </a:cubicBezTo>
                <a:close/>
                <a:moveTo>
                  <a:pt x="5036" y="2036"/>
                </a:moveTo>
                <a:cubicBezTo>
                  <a:pt x="5033" y="2039"/>
                  <a:pt x="5033" y="2039"/>
                  <a:pt x="5033" y="2039"/>
                </a:cubicBezTo>
                <a:cubicBezTo>
                  <a:pt x="5036" y="2039"/>
                  <a:pt x="5036" y="2039"/>
                  <a:pt x="5036" y="2039"/>
                </a:cubicBezTo>
                <a:cubicBezTo>
                  <a:pt x="5124" y="2052"/>
                  <a:pt x="5124" y="2052"/>
                  <a:pt x="5124" y="2052"/>
                </a:cubicBezTo>
                <a:cubicBezTo>
                  <a:pt x="5127" y="2052"/>
                  <a:pt x="5127" y="2052"/>
                  <a:pt x="5127" y="2052"/>
                </a:cubicBezTo>
                <a:cubicBezTo>
                  <a:pt x="5127" y="2048"/>
                  <a:pt x="5127" y="2048"/>
                  <a:pt x="5127" y="2048"/>
                </a:cubicBezTo>
                <a:cubicBezTo>
                  <a:pt x="5137" y="1955"/>
                  <a:pt x="5137" y="1955"/>
                  <a:pt x="5137" y="1955"/>
                </a:cubicBezTo>
                <a:cubicBezTo>
                  <a:pt x="5137" y="1951"/>
                  <a:pt x="5137" y="1951"/>
                  <a:pt x="5137" y="1951"/>
                </a:cubicBezTo>
                <a:cubicBezTo>
                  <a:pt x="5133" y="1951"/>
                  <a:pt x="5133" y="1951"/>
                  <a:pt x="5133" y="1951"/>
                </a:cubicBezTo>
                <a:cubicBezTo>
                  <a:pt x="5046" y="1938"/>
                  <a:pt x="5046" y="1938"/>
                  <a:pt x="5046" y="1938"/>
                </a:cubicBezTo>
                <a:cubicBezTo>
                  <a:pt x="5043" y="1938"/>
                  <a:pt x="5043" y="1938"/>
                  <a:pt x="5043" y="1938"/>
                </a:cubicBezTo>
                <a:cubicBezTo>
                  <a:pt x="5043" y="1942"/>
                  <a:pt x="5043" y="1942"/>
                  <a:pt x="5043" y="1942"/>
                </a:cubicBezTo>
                <a:cubicBezTo>
                  <a:pt x="5036" y="2036"/>
                  <a:pt x="5036" y="2036"/>
                  <a:pt x="5036" y="2036"/>
                </a:cubicBezTo>
                <a:close/>
                <a:moveTo>
                  <a:pt x="5023" y="2155"/>
                </a:moveTo>
                <a:cubicBezTo>
                  <a:pt x="5023" y="2158"/>
                  <a:pt x="5023" y="2158"/>
                  <a:pt x="5023" y="2158"/>
                </a:cubicBezTo>
                <a:cubicBezTo>
                  <a:pt x="5027" y="2158"/>
                  <a:pt x="5027" y="2158"/>
                  <a:pt x="5027" y="2158"/>
                </a:cubicBezTo>
                <a:cubicBezTo>
                  <a:pt x="5114" y="2168"/>
                  <a:pt x="5114" y="2168"/>
                  <a:pt x="5114" y="2168"/>
                </a:cubicBezTo>
                <a:cubicBezTo>
                  <a:pt x="5117" y="2168"/>
                  <a:pt x="5117" y="2168"/>
                  <a:pt x="5117" y="2168"/>
                </a:cubicBezTo>
                <a:cubicBezTo>
                  <a:pt x="5117" y="2165"/>
                  <a:pt x="5117" y="2165"/>
                  <a:pt x="5117" y="2165"/>
                </a:cubicBezTo>
                <a:cubicBezTo>
                  <a:pt x="5124" y="2071"/>
                  <a:pt x="5124" y="2071"/>
                  <a:pt x="5124" y="2071"/>
                </a:cubicBezTo>
                <a:cubicBezTo>
                  <a:pt x="5127" y="2068"/>
                  <a:pt x="5127" y="2068"/>
                  <a:pt x="5127" y="2068"/>
                </a:cubicBezTo>
                <a:cubicBezTo>
                  <a:pt x="5124" y="2068"/>
                  <a:pt x="5124" y="2068"/>
                  <a:pt x="5124" y="2068"/>
                </a:cubicBezTo>
                <a:cubicBezTo>
                  <a:pt x="5036" y="2058"/>
                  <a:pt x="5036" y="2058"/>
                  <a:pt x="5036" y="2058"/>
                </a:cubicBezTo>
                <a:cubicBezTo>
                  <a:pt x="5033" y="2058"/>
                  <a:pt x="5033" y="2058"/>
                  <a:pt x="5033" y="2058"/>
                </a:cubicBezTo>
                <a:cubicBezTo>
                  <a:pt x="5033" y="2061"/>
                  <a:pt x="5033" y="2061"/>
                  <a:pt x="5033" y="2061"/>
                </a:cubicBezTo>
                <a:cubicBezTo>
                  <a:pt x="5023" y="2155"/>
                  <a:pt x="5023" y="2155"/>
                  <a:pt x="5023" y="2155"/>
                </a:cubicBezTo>
                <a:close/>
                <a:moveTo>
                  <a:pt x="5014" y="2272"/>
                </a:moveTo>
                <a:cubicBezTo>
                  <a:pt x="5014" y="2275"/>
                  <a:pt x="5014" y="2275"/>
                  <a:pt x="5014" y="2275"/>
                </a:cubicBezTo>
                <a:cubicBezTo>
                  <a:pt x="5017" y="2275"/>
                  <a:pt x="5017" y="2275"/>
                  <a:pt x="5017" y="2275"/>
                </a:cubicBezTo>
                <a:cubicBezTo>
                  <a:pt x="5101" y="2288"/>
                  <a:pt x="5101" y="2288"/>
                  <a:pt x="5101" y="2288"/>
                </a:cubicBezTo>
                <a:cubicBezTo>
                  <a:pt x="5104" y="2288"/>
                  <a:pt x="5104" y="2288"/>
                  <a:pt x="5104" y="2288"/>
                </a:cubicBezTo>
                <a:cubicBezTo>
                  <a:pt x="5104" y="2285"/>
                  <a:pt x="5104" y="2285"/>
                  <a:pt x="5104" y="2285"/>
                </a:cubicBezTo>
                <a:cubicBezTo>
                  <a:pt x="5114" y="2191"/>
                  <a:pt x="5114" y="2191"/>
                  <a:pt x="5114" y="2191"/>
                </a:cubicBezTo>
                <a:cubicBezTo>
                  <a:pt x="5114" y="2188"/>
                  <a:pt x="5114" y="2188"/>
                  <a:pt x="5114" y="2188"/>
                </a:cubicBezTo>
                <a:cubicBezTo>
                  <a:pt x="5111" y="2188"/>
                  <a:pt x="5111" y="2188"/>
                  <a:pt x="5111" y="2188"/>
                </a:cubicBezTo>
                <a:cubicBezTo>
                  <a:pt x="5027" y="2175"/>
                  <a:pt x="5027" y="2175"/>
                  <a:pt x="5027" y="2175"/>
                </a:cubicBezTo>
                <a:cubicBezTo>
                  <a:pt x="5023" y="2175"/>
                  <a:pt x="5023" y="2175"/>
                  <a:pt x="5023" y="2175"/>
                </a:cubicBezTo>
                <a:cubicBezTo>
                  <a:pt x="5020" y="2178"/>
                  <a:pt x="5020" y="2178"/>
                  <a:pt x="5020" y="2178"/>
                </a:cubicBezTo>
                <a:cubicBezTo>
                  <a:pt x="5014" y="2272"/>
                  <a:pt x="5014" y="2272"/>
                  <a:pt x="5014" y="2272"/>
                </a:cubicBezTo>
                <a:close/>
                <a:moveTo>
                  <a:pt x="5001" y="2392"/>
                </a:moveTo>
                <a:cubicBezTo>
                  <a:pt x="5001" y="2395"/>
                  <a:pt x="5001" y="2395"/>
                  <a:pt x="5001" y="2395"/>
                </a:cubicBezTo>
                <a:cubicBezTo>
                  <a:pt x="5004" y="2395"/>
                  <a:pt x="5004" y="2395"/>
                  <a:pt x="5004" y="2395"/>
                </a:cubicBezTo>
                <a:cubicBezTo>
                  <a:pt x="5091" y="2404"/>
                  <a:pt x="5091" y="2404"/>
                  <a:pt x="5091" y="2404"/>
                </a:cubicBezTo>
                <a:cubicBezTo>
                  <a:pt x="5095" y="2404"/>
                  <a:pt x="5095" y="2404"/>
                  <a:pt x="5095" y="2404"/>
                </a:cubicBezTo>
                <a:cubicBezTo>
                  <a:pt x="5095" y="2401"/>
                  <a:pt x="5095" y="2401"/>
                  <a:pt x="5095" y="2401"/>
                </a:cubicBezTo>
                <a:cubicBezTo>
                  <a:pt x="5104" y="2311"/>
                  <a:pt x="5104" y="2311"/>
                  <a:pt x="5104" y="2311"/>
                </a:cubicBezTo>
                <a:cubicBezTo>
                  <a:pt x="5104" y="2307"/>
                  <a:pt x="5104" y="2307"/>
                  <a:pt x="5104" y="2307"/>
                </a:cubicBezTo>
                <a:cubicBezTo>
                  <a:pt x="5101" y="2304"/>
                  <a:pt x="5101" y="2304"/>
                  <a:pt x="5101" y="2304"/>
                </a:cubicBezTo>
                <a:cubicBezTo>
                  <a:pt x="5014" y="2294"/>
                  <a:pt x="5014" y="2294"/>
                  <a:pt x="5014" y="2294"/>
                </a:cubicBezTo>
                <a:cubicBezTo>
                  <a:pt x="5010" y="2294"/>
                  <a:pt x="5010" y="2294"/>
                  <a:pt x="5010" y="2294"/>
                </a:cubicBezTo>
                <a:cubicBezTo>
                  <a:pt x="5010" y="2298"/>
                  <a:pt x="5010" y="2298"/>
                  <a:pt x="5010" y="2298"/>
                </a:cubicBezTo>
                <a:cubicBezTo>
                  <a:pt x="5001" y="2392"/>
                  <a:pt x="5001" y="2392"/>
                  <a:pt x="5001" y="2392"/>
                </a:cubicBezTo>
                <a:close/>
                <a:moveTo>
                  <a:pt x="4991" y="2508"/>
                </a:moveTo>
                <a:cubicBezTo>
                  <a:pt x="4991" y="2511"/>
                  <a:pt x="4991" y="2511"/>
                  <a:pt x="4991" y="2511"/>
                </a:cubicBezTo>
                <a:cubicBezTo>
                  <a:pt x="4994" y="2515"/>
                  <a:pt x="4994" y="2515"/>
                  <a:pt x="4994" y="2515"/>
                </a:cubicBezTo>
                <a:cubicBezTo>
                  <a:pt x="5078" y="2524"/>
                  <a:pt x="5078" y="2524"/>
                  <a:pt x="5078" y="2524"/>
                </a:cubicBezTo>
                <a:cubicBezTo>
                  <a:pt x="5085" y="2524"/>
                  <a:pt x="5085" y="2524"/>
                  <a:pt x="5085" y="2524"/>
                </a:cubicBezTo>
                <a:cubicBezTo>
                  <a:pt x="5085" y="2521"/>
                  <a:pt x="5085" y="2521"/>
                  <a:pt x="5085" y="2521"/>
                </a:cubicBezTo>
                <a:cubicBezTo>
                  <a:pt x="5091" y="2427"/>
                  <a:pt x="5091" y="2427"/>
                  <a:pt x="5091" y="2427"/>
                </a:cubicBezTo>
                <a:cubicBezTo>
                  <a:pt x="5091" y="2424"/>
                  <a:pt x="5091" y="2424"/>
                  <a:pt x="5091" y="2424"/>
                </a:cubicBezTo>
                <a:cubicBezTo>
                  <a:pt x="5088" y="2424"/>
                  <a:pt x="5088" y="2424"/>
                  <a:pt x="5088" y="2424"/>
                </a:cubicBezTo>
                <a:cubicBezTo>
                  <a:pt x="5004" y="2414"/>
                  <a:pt x="5004" y="2414"/>
                  <a:pt x="5004" y="2414"/>
                </a:cubicBezTo>
                <a:cubicBezTo>
                  <a:pt x="5001" y="2414"/>
                  <a:pt x="5001" y="2414"/>
                  <a:pt x="5001" y="2414"/>
                </a:cubicBezTo>
                <a:cubicBezTo>
                  <a:pt x="5001" y="2417"/>
                  <a:pt x="5001" y="2417"/>
                  <a:pt x="5001" y="2417"/>
                </a:cubicBezTo>
                <a:cubicBezTo>
                  <a:pt x="4991" y="2508"/>
                  <a:pt x="4991" y="2508"/>
                  <a:pt x="4991" y="2508"/>
                </a:cubicBezTo>
                <a:close/>
                <a:moveTo>
                  <a:pt x="4981" y="2628"/>
                </a:moveTo>
                <a:cubicBezTo>
                  <a:pt x="4978" y="2631"/>
                  <a:pt x="4978" y="2631"/>
                  <a:pt x="4978" y="2631"/>
                </a:cubicBezTo>
                <a:cubicBezTo>
                  <a:pt x="4985" y="2631"/>
                  <a:pt x="4985" y="2631"/>
                  <a:pt x="4985" y="2631"/>
                </a:cubicBezTo>
                <a:cubicBezTo>
                  <a:pt x="5069" y="2641"/>
                  <a:pt x="5069" y="2641"/>
                  <a:pt x="5069" y="2641"/>
                </a:cubicBezTo>
                <a:cubicBezTo>
                  <a:pt x="5072" y="2644"/>
                  <a:pt x="5072" y="2644"/>
                  <a:pt x="5072" y="2644"/>
                </a:cubicBezTo>
                <a:cubicBezTo>
                  <a:pt x="5072" y="2641"/>
                  <a:pt x="5072" y="2641"/>
                  <a:pt x="5072" y="2641"/>
                </a:cubicBezTo>
                <a:cubicBezTo>
                  <a:pt x="5082" y="2547"/>
                  <a:pt x="5082" y="2547"/>
                  <a:pt x="5082" y="2547"/>
                </a:cubicBezTo>
                <a:cubicBezTo>
                  <a:pt x="5082" y="2544"/>
                  <a:pt x="5082" y="2544"/>
                  <a:pt x="5082" y="2544"/>
                </a:cubicBezTo>
                <a:cubicBezTo>
                  <a:pt x="5078" y="2544"/>
                  <a:pt x="5078" y="2544"/>
                  <a:pt x="5078" y="2544"/>
                </a:cubicBezTo>
                <a:cubicBezTo>
                  <a:pt x="4991" y="2531"/>
                  <a:pt x="4991" y="2531"/>
                  <a:pt x="4991" y="2531"/>
                </a:cubicBezTo>
                <a:cubicBezTo>
                  <a:pt x="4988" y="2531"/>
                  <a:pt x="4988" y="2531"/>
                  <a:pt x="4988" y="2531"/>
                </a:cubicBezTo>
                <a:cubicBezTo>
                  <a:pt x="4988" y="2534"/>
                  <a:pt x="4988" y="2534"/>
                  <a:pt x="4988" y="2534"/>
                </a:cubicBezTo>
                <a:cubicBezTo>
                  <a:pt x="4981" y="2628"/>
                  <a:pt x="4981" y="2628"/>
                  <a:pt x="4981" y="2628"/>
                </a:cubicBezTo>
                <a:close/>
                <a:moveTo>
                  <a:pt x="4968" y="2748"/>
                </a:moveTo>
                <a:cubicBezTo>
                  <a:pt x="4968" y="2751"/>
                  <a:pt x="4968" y="2751"/>
                  <a:pt x="4968" y="2751"/>
                </a:cubicBezTo>
                <a:cubicBezTo>
                  <a:pt x="4972" y="2751"/>
                  <a:pt x="4972" y="2751"/>
                  <a:pt x="4972" y="2751"/>
                </a:cubicBezTo>
                <a:cubicBezTo>
                  <a:pt x="5059" y="2761"/>
                  <a:pt x="5059" y="2761"/>
                  <a:pt x="5059" y="2761"/>
                </a:cubicBezTo>
                <a:cubicBezTo>
                  <a:pt x="5062" y="2761"/>
                  <a:pt x="5062" y="2761"/>
                  <a:pt x="5062" y="2761"/>
                </a:cubicBezTo>
                <a:cubicBezTo>
                  <a:pt x="5062" y="2757"/>
                  <a:pt x="5062" y="2757"/>
                  <a:pt x="5062" y="2757"/>
                </a:cubicBezTo>
                <a:cubicBezTo>
                  <a:pt x="5072" y="2663"/>
                  <a:pt x="5072" y="2663"/>
                  <a:pt x="5072" y="2663"/>
                </a:cubicBezTo>
                <a:cubicBezTo>
                  <a:pt x="5072" y="2660"/>
                  <a:pt x="5072" y="2660"/>
                  <a:pt x="5072" y="2660"/>
                </a:cubicBezTo>
                <a:cubicBezTo>
                  <a:pt x="5069" y="2660"/>
                  <a:pt x="5069" y="2660"/>
                  <a:pt x="5069" y="2660"/>
                </a:cubicBezTo>
                <a:cubicBezTo>
                  <a:pt x="4981" y="2650"/>
                  <a:pt x="4981" y="2650"/>
                  <a:pt x="4981" y="2650"/>
                </a:cubicBezTo>
                <a:cubicBezTo>
                  <a:pt x="4978" y="2650"/>
                  <a:pt x="4978" y="2650"/>
                  <a:pt x="4978" y="2650"/>
                </a:cubicBezTo>
                <a:cubicBezTo>
                  <a:pt x="4978" y="2654"/>
                  <a:pt x="4978" y="2654"/>
                  <a:pt x="4978" y="2654"/>
                </a:cubicBezTo>
                <a:cubicBezTo>
                  <a:pt x="4968" y="2748"/>
                  <a:pt x="4968" y="2748"/>
                  <a:pt x="4968" y="2748"/>
                </a:cubicBezTo>
                <a:close/>
                <a:moveTo>
                  <a:pt x="4952" y="2913"/>
                </a:moveTo>
                <a:cubicBezTo>
                  <a:pt x="4952" y="2916"/>
                  <a:pt x="4952" y="2916"/>
                  <a:pt x="4952" y="2916"/>
                </a:cubicBezTo>
                <a:cubicBezTo>
                  <a:pt x="4955" y="2916"/>
                  <a:pt x="4955" y="2916"/>
                  <a:pt x="4955" y="2916"/>
                </a:cubicBezTo>
                <a:cubicBezTo>
                  <a:pt x="5043" y="2926"/>
                  <a:pt x="5043" y="2926"/>
                  <a:pt x="5043" y="2926"/>
                </a:cubicBezTo>
                <a:cubicBezTo>
                  <a:pt x="5046" y="2926"/>
                  <a:pt x="5046" y="2926"/>
                  <a:pt x="5046" y="2926"/>
                </a:cubicBezTo>
                <a:cubicBezTo>
                  <a:pt x="5046" y="2922"/>
                  <a:pt x="5046" y="2922"/>
                  <a:pt x="5046" y="2922"/>
                </a:cubicBezTo>
                <a:cubicBezTo>
                  <a:pt x="5059" y="2783"/>
                  <a:pt x="5059" y="2783"/>
                  <a:pt x="5059" y="2783"/>
                </a:cubicBezTo>
                <a:cubicBezTo>
                  <a:pt x="5059" y="2780"/>
                  <a:pt x="5059" y="2780"/>
                  <a:pt x="5059" y="2780"/>
                </a:cubicBezTo>
                <a:cubicBezTo>
                  <a:pt x="5056" y="2780"/>
                  <a:pt x="5056" y="2780"/>
                  <a:pt x="5056" y="2780"/>
                </a:cubicBezTo>
                <a:cubicBezTo>
                  <a:pt x="4972" y="2767"/>
                  <a:pt x="4972" y="2767"/>
                  <a:pt x="4972" y="2767"/>
                </a:cubicBezTo>
                <a:cubicBezTo>
                  <a:pt x="4968" y="2767"/>
                  <a:pt x="4968" y="2767"/>
                  <a:pt x="4968" y="2767"/>
                </a:cubicBezTo>
                <a:cubicBezTo>
                  <a:pt x="4965" y="2770"/>
                  <a:pt x="4965" y="2770"/>
                  <a:pt x="4965" y="2770"/>
                </a:cubicBezTo>
                <a:cubicBezTo>
                  <a:pt x="4952" y="2913"/>
                  <a:pt x="4952" y="2913"/>
                  <a:pt x="4952" y="2913"/>
                </a:cubicBezTo>
                <a:close/>
                <a:moveTo>
                  <a:pt x="5260" y="867"/>
                </a:moveTo>
                <a:cubicBezTo>
                  <a:pt x="5260" y="870"/>
                  <a:pt x="5260" y="870"/>
                  <a:pt x="5260" y="870"/>
                </a:cubicBezTo>
                <a:cubicBezTo>
                  <a:pt x="5263" y="870"/>
                  <a:pt x="5263" y="870"/>
                  <a:pt x="5263" y="870"/>
                </a:cubicBezTo>
                <a:cubicBezTo>
                  <a:pt x="5347" y="880"/>
                  <a:pt x="5347" y="880"/>
                  <a:pt x="5347" y="880"/>
                </a:cubicBezTo>
                <a:cubicBezTo>
                  <a:pt x="5350" y="880"/>
                  <a:pt x="5350" y="880"/>
                  <a:pt x="5350" y="880"/>
                </a:cubicBezTo>
                <a:cubicBezTo>
                  <a:pt x="5350" y="877"/>
                  <a:pt x="5350" y="877"/>
                  <a:pt x="5350" y="877"/>
                </a:cubicBezTo>
                <a:cubicBezTo>
                  <a:pt x="5360" y="783"/>
                  <a:pt x="5360" y="783"/>
                  <a:pt x="5360" y="783"/>
                </a:cubicBezTo>
                <a:cubicBezTo>
                  <a:pt x="5360" y="780"/>
                  <a:pt x="5360" y="780"/>
                  <a:pt x="5360" y="780"/>
                </a:cubicBezTo>
                <a:cubicBezTo>
                  <a:pt x="5357" y="780"/>
                  <a:pt x="5357" y="780"/>
                  <a:pt x="5357" y="780"/>
                </a:cubicBezTo>
                <a:cubicBezTo>
                  <a:pt x="5269" y="770"/>
                  <a:pt x="5269" y="770"/>
                  <a:pt x="5269" y="770"/>
                </a:cubicBezTo>
                <a:cubicBezTo>
                  <a:pt x="5266" y="770"/>
                  <a:pt x="5266" y="770"/>
                  <a:pt x="5266" y="770"/>
                </a:cubicBezTo>
                <a:cubicBezTo>
                  <a:pt x="5266" y="773"/>
                  <a:pt x="5266" y="773"/>
                  <a:pt x="5266" y="773"/>
                </a:cubicBezTo>
                <a:cubicBezTo>
                  <a:pt x="5260" y="867"/>
                  <a:pt x="5260" y="867"/>
                  <a:pt x="5260" y="867"/>
                </a:cubicBezTo>
                <a:close/>
                <a:moveTo>
                  <a:pt x="5247" y="984"/>
                </a:moveTo>
                <a:cubicBezTo>
                  <a:pt x="5247" y="987"/>
                  <a:pt x="5247" y="987"/>
                  <a:pt x="5247" y="987"/>
                </a:cubicBezTo>
                <a:cubicBezTo>
                  <a:pt x="5250" y="987"/>
                  <a:pt x="5250" y="987"/>
                  <a:pt x="5250" y="987"/>
                </a:cubicBezTo>
                <a:cubicBezTo>
                  <a:pt x="5337" y="1000"/>
                  <a:pt x="5337" y="1000"/>
                  <a:pt x="5337" y="1000"/>
                </a:cubicBezTo>
                <a:cubicBezTo>
                  <a:pt x="5341" y="1000"/>
                  <a:pt x="5341" y="1000"/>
                  <a:pt x="5341" y="1000"/>
                </a:cubicBezTo>
                <a:cubicBezTo>
                  <a:pt x="5341" y="997"/>
                  <a:pt x="5341" y="997"/>
                  <a:pt x="5341" y="997"/>
                </a:cubicBezTo>
                <a:cubicBezTo>
                  <a:pt x="5350" y="903"/>
                  <a:pt x="5350" y="903"/>
                  <a:pt x="5350" y="903"/>
                </a:cubicBezTo>
                <a:cubicBezTo>
                  <a:pt x="5350" y="899"/>
                  <a:pt x="5350" y="899"/>
                  <a:pt x="5350" y="899"/>
                </a:cubicBezTo>
                <a:cubicBezTo>
                  <a:pt x="5347" y="899"/>
                  <a:pt x="5347" y="899"/>
                  <a:pt x="5347" y="899"/>
                </a:cubicBezTo>
                <a:cubicBezTo>
                  <a:pt x="5260" y="890"/>
                  <a:pt x="5260" y="890"/>
                  <a:pt x="5260" y="890"/>
                </a:cubicBezTo>
                <a:cubicBezTo>
                  <a:pt x="5256" y="886"/>
                  <a:pt x="5256" y="886"/>
                  <a:pt x="5256" y="886"/>
                </a:cubicBezTo>
                <a:cubicBezTo>
                  <a:pt x="5256" y="890"/>
                  <a:pt x="5256" y="890"/>
                  <a:pt x="5256" y="890"/>
                </a:cubicBezTo>
                <a:cubicBezTo>
                  <a:pt x="5247" y="984"/>
                  <a:pt x="5247" y="984"/>
                  <a:pt x="5247" y="984"/>
                </a:cubicBezTo>
                <a:close/>
                <a:moveTo>
                  <a:pt x="5237" y="1103"/>
                </a:moveTo>
                <a:cubicBezTo>
                  <a:pt x="5237" y="1107"/>
                  <a:pt x="5237" y="1107"/>
                  <a:pt x="5237" y="1107"/>
                </a:cubicBezTo>
                <a:cubicBezTo>
                  <a:pt x="5240" y="1107"/>
                  <a:pt x="5240" y="1107"/>
                  <a:pt x="5240" y="1107"/>
                </a:cubicBezTo>
                <a:cubicBezTo>
                  <a:pt x="5324" y="1116"/>
                  <a:pt x="5324" y="1116"/>
                  <a:pt x="5324" y="1116"/>
                </a:cubicBezTo>
                <a:cubicBezTo>
                  <a:pt x="5328" y="1116"/>
                  <a:pt x="5328" y="1116"/>
                  <a:pt x="5328" y="1116"/>
                </a:cubicBezTo>
                <a:cubicBezTo>
                  <a:pt x="5331" y="1113"/>
                  <a:pt x="5331" y="1113"/>
                  <a:pt x="5331" y="1113"/>
                </a:cubicBezTo>
                <a:cubicBezTo>
                  <a:pt x="5337" y="1022"/>
                  <a:pt x="5337" y="1022"/>
                  <a:pt x="5337" y="1022"/>
                </a:cubicBezTo>
                <a:cubicBezTo>
                  <a:pt x="5337" y="1019"/>
                  <a:pt x="5337" y="1019"/>
                  <a:pt x="5337" y="1019"/>
                </a:cubicBezTo>
                <a:cubicBezTo>
                  <a:pt x="5334" y="1019"/>
                  <a:pt x="5334" y="1019"/>
                  <a:pt x="5334" y="1019"/>
                </a:cubicBezTo>
                <a:cubicBezTo>
                  <a:pt x="5250" y="1006"/>
                  <a:pt x="5250" y="1006"/>
                  <a:pt x="5250" y="1006"/>
                </a:cubicBezTo>
                <a:cubicBezTo>
                  <a:pt x="5247" y="1006"/>
                  <a:pt x="5247" y="1006"/>
                  <a:pt x="5247" y="1006"/>
                </a:cubicBezTo>
                <a:cubicBezTo>
                  <a:pt x="5247" y="1009"/>
                  <a:pt x="5247" y="1009"/>
                  <a:pt x="5247" y="1009"/>
                </a:cubicBezTo>
                <a:cubicBezTo>
                  <a:pt x="5237" y="1103"/>
                  <a:pt x="5237" y="1103"/>
                  <a:pt x="5237" y="1103"/>
                </a:cubicBezTo>
                <a:close/>
                <a:moveTo>
                  <a:pt x="5224" y="1220"/>
                </a:moveTo>
                <a:cubicBezTo>
                  <a:pt x="5224" y="1223"/>
                  <a:pt x="5224" y="1223"/>
                  <a:pt x="5224" y="1223"/>
                </a:cubicBezTo>
                <a:cubicBezTo>
                  <a:pt x="5227" y="1226"/>
                  <a:pt x="5227" y="1226"/>
                  <a:pt x="5227" y="1226"/>
                </a:cubicBezTo>
                <a:cubicBezTo>
                  <a:pt x="5315" y="1236"/>
                  <a:pt x="5315" y="1236"/>
                  <a:pt x="5315" y="1236"/>
                </a:cubicBezTo>
                <a:cubicBezTo>
                  <a:pt x="5318" y="1236"/>
                  <a:pt x="5318" y="1236"/>
                  <a:pt x="5318" y="1236"/>
                </a:cubicBezTo>
                <a:cubicBezTo>
                  <a:pt x="5318" y="1233"/>
                  <a:pt x="5318" y="1233"/>
                  <a:pt x="5318" y="1233"/>
                </a:cubicBezTo>
                <a:cubicBezTo>
                  <a:pt x="5328" y="1139"/>
                  <a:pt x="5328" y="1139"/>
                  <a:pt x="5328" y="1139"/>
                </a:cubicBezTo>
                <a:cubicBezTo>
                  <a:pt x="5328" y="1136"/>
                  <a:pt x="5328" y="1136"/>
                  <a:pt x="5328" y="1136"/>
                </a:cubicBezTo>
                <a:cubicBezTo>
                  <a:pt x="5324" y="1136"/>
                  <a:pt x="5324" y="1136"/>
                  <a:pt x="5324" y="1136"/>
                </a:cubicBezTo>
                <a:cubicBezTo>
                  <a:pt x="5237" y="1126"/>
                  <a:pt x="5237" y="1126"/>
                  <a:pt x="5237" y="1126"/>
                </a:cubicBezTo>
                <a:cubicBezTo>
                  <a:pt x="5234" y="1126"/>
                  <a:pt x="5234" y="1126"/>
                  <a:pt x="5234" y="1126"/>
                </a:cubicBezTo>
                <a:cubicBezTo>
                  <a:pt x="5234" y="1129"/>
                  <a:pt x="5234" y="1129"/>
                  <a:pt x="5234" y="1129"/>
                </a:cubicBezTo>
                <a:cubicBezTo>
                  <a:pt x="5224" y="1220"/>
                  <a:pt x="5224" y="1220"/>
                  <a:pt x="5224" y="1220"/>
                </a:cubicBezTo>
                <a:close/>
                <a:moveTo>
                  <a:pt x="5214" y="1340"/>
                </a:moveTo>
                <a:cubicBezTo>
                  <a:pt x="5214" y="1343"/>
                  <a:pt x="5214" y="1343"/>
                  <a:pt x="5214" y="1343"/>
                </a:cubicBezTo>
                <a:cubicBezTo>
                  <a:pt x="5218" y="1343"/>
                  <a:pt x="5218" y="1343"/>
                  <a:pt x="5218" y="1343"/>
                </a:cubicBezTo>
                <a:cubicBezTo>
                  <a:pt x="5305" y="1356"/>
                  <a:pt x="5305" y="1356"/>
                  <a:pt x="5305" y="1356"/>
                </a:cubicBezTo>
                <a:cubicBezTo>
                  <a:pt x="5308" y="1356"/>
                  <a:pt x="5308" y="1356"/>
                  <a:pt x="5308" y="1356"/>
                </a:cubicBezTo>
                <a:cubicBezTo>
                  <a:pt x="5308" y="1353"/>
                  <a:pt x="5308" y="1353"/>
                  <a:pt x="5308" y="1353"/>
                </a:cubicBezTo>
                <a:cubicBezTo>
                  <a:pt x="5315" y="1259"/>
                  <a:pt x="5315" y="1259"/>
                  <a:pt x="5315" y="1259"/>
                </a:cubicBezTo>
                <a:cubicBezTo>
                  <a:pt x="5318" y="1255"/>
                  <a:pt x="5318" y="1255"/>
                  <a:pt x="5318" y="1255"/>
                </a:cubicBezTo>
                <a:cubicBezTo>
                  <a:pt x="5315" y="1255"/>
                  <a:pt x="5315" y="1255"/>
                  <a:pt x="5315" y="1255"/>
                </a:cubicBezTo>
                <a:cubicBezTo>
                  <a:pt x="5227" y="1242"/>
                  <a:pt x="5227" y="1242"/>
                  <a:pt x="5227" y="1242"/>
                </a:cubicBezTo>
                <a:cubicBezTo>
                  <a:pt x="5224" y="1242"/>
                  <a:pt x="5224" y="1242"/>
                  <a:pt x="5224" y="1242"/>
                </a:cubicBezTo>
                <a:cubicBezTo>
                  <a:pt x="5224" y="1246"/>
                  <a:pt x="5224" y="1246"/>
                  <a:pt x="5224" y="1246"/>
                </a:cubicBezTo>
                <a:cubicBezTo>
                  <a:pt x="5214" y="1340"/>
                  <a:pt x="5214" y="1340"/>
                  <a:pt x="5214" y="1340"/>
                </a:cubicBezTo>
                <a:close/>
                <a:moveTo>
                  <a:pt x="5205" y="1459"/>
                </a:moveTo>
                <a:cubicBezTo>
                  <a:pt x="5205" y="1463"/>
                  <a:pt x="5205" y="1463"/>
                  <a:pt x="5205" y="1463"/>
                </a:cubicBezTo>
                <a:cubicBezTo>
                  <a:pt x="5208" y="1463"/>
                  <a:pt x="5208" y="1463"/>
                  <a:pt x="5208" y="1463"/>
                </a:cubicBezTo>
                <a:cubicBezTo>
                  <a:pt x="5292" y="1472"/>
                  <a:pt x="5292" y="1472"/>
                  <a:pt x="5292" y="1472"/>
                </a:cubicBezTo>
                <a:cubicBezTo>
                  <a:pt x="5295" y="1472"/>
                  <a:pt x="5295" y="1472"/>
                  <a:pt x="5295" y="1472"/>
                </a:cubicBezTo>
                <a:cubicBezTo>
                  <a:pt x="5295" y="1469"/>
                  <a:pt x="5295" y="1469"/>
                  <a:pt x="5295" y="1469"/>
                </a:cubicBezTo>
                <a:cubicBezTo>
                  <a:pt x="5305" y="1375"/>
                  <a:pt x="5305" y="1375"/>
                  <a:pt x="5305" y="1375"/>
                </a:cubicBezTo>
                <a:cubicBezTo>
                  <a:pt x="5305" y="1372"/>
                  <a:pt x="5305" y="1372"/>
                  <a:pt x="5305" y="1372"/>
                </a:cubicBezTo>
                <a:cubicBezTo>
                  <a:pt x="5302" y="1372"/>
                  <a:pt x="5302" y="1372"/>
                  <a:pt x="5302" y="1372"/>
                </a:cubicBezTo>
                <a:cubicBezTo>
                  <a:pt x="5218" y="1362"/>
                  <a:pt x="5218" y="1362"/>
                  <a:pt x="5218" y="1362"/>
                </a:cubicBezTo>
                <a:cubicBezTo>
                  <a:pt x="5214" y="1362"/>
                  <a:pt x="5214" y="1362"/>
                  <a:pt x="5214" y="1362"/>
                </a:cubicBezTo>
                <a:cubicBezTo>
                  <a:pt x="5211" y="1366"/>
                  <a:pt x="5211" y="1366"/>
                  <a:pt x="5211" y="1366"/>
                </a:cubicBezTo>
                <a:cubicBezTo>
                  <a:pt x="5205" y="1459"/>
                  <a:pt x="5205" y="1459"/>
                  <a:pt x="5205" y="1459"/>
                </a:cubicBezTo>
                <a:close/>
                <a:moveTo>
                  <a:pt x="5192" y="1576"/>
                </a:moveTo>
                <a:cubicBezTo>
                  <a:pt x="5192" y="1579"/>
                  <a:pt x="5192" y="1579"/>
                  <a:pt x="5192" y="1579"/>
                </a:cubicBezTo>
                <a:cubicBezTo>
                  <a:pt x="5195" y="1579"/>
                  <a:pt x="5195" y="1579"/>
                  <a:pt x="5195" y="1579"/>
                </a:cubicBezTo>
                <a:cubicBezTo>
                  <a:pt x="5282" y="1592"/>
                  <a:pt x="5282" y="1592"/>
                  <a:pt x="5282" y="1592"/>
                </a:cubicBezTo>
                <a:cubicBezTo>
                  <a:pt x="5286" y="1592"/>
                  <a:pt x="5286" y="1592"/>
                  <a:pt x="5286" y="1592"/>
                </a:cubicBezTo>
                <a:cubicBezTo>
                  <a:pt x="5286" y="1589"/>
                  <a:pt x="5286" y="1589"/>
                  <a:pt x="5286" y="1589"/>
                </a:cubicBezTo>
                <a:cubicBezTo>
                  <a:pt x="5295" y="1495"/>
                  <a:pt x="5295" y="1495"/>
                  <a:pt x="5295" y="1495"/>
                </a:cubicBezTo>
                <a:cubicBezTo>
                  <a:pt x="5295" y="1492"/>
                  <a:pt x="5295" y="1492"/>
                  <a:pt x="5295" y="1492"/>
                </a:cubicBezTo>
                <a:cubicBezTo>
                  <a:pt x="5292" y="1492"/>
                  <a:pt x="5292" y="1492"/>
                  <a:pt x="5292" y="1492"/>
                </a:cubicBezTo>
                <a:cubicBezTo>
                  <a:pt x="5205" y="1479"/>
                  <a:pt x="5205" y="1479"/>
                  <a:pt x="5205" y="1479"/>
                </a:cubicBezTo>
                <a:cubicBezTo>
                  <a:pt x="5201" y="1479"/>
                  <a:pt x="5201" y="1479"/>
                  <a:pt x="5201" y="1479"/>
                </a:cubicBezTo>
                <a:cubicBezTo>
                  <a:pt x="5201" y="1482"/>
                  <a:pt x="5201" y="1482"/>
                  <a:pt x="5201" y="1482"/>
                </a:cubicBezTo>
                <a:cubicBezTo>
                  <a:pt x="5192" y="1576"/>
                  <a:pt x="5192" y="1576"/>
                  <a:pt x="5192" y="1576"/>
                </a:cubicBezTo>
                <a:close/>
                <a:moveTo>
                  <a:pt x="5182" y="1696"/>
                </a:moveTo>
                <a:cubicBezTo>
                  <a:pt x="5182" y="1699"/>
                  <a:pt x="5182" y="1699"/>
                  <a:pt x="5182" y="1699"/>
                </a:cubicBezTo>
                <a:cubicBezTo>
                  <a:pt x="5185" y="1699"/>
                  <a:pt x="5185" y="1699"/>
                  <a:pt x="5185" y="1699"/>
                </a:cubicBezTo>
                <a:cubicBezTo>
                  <a:pt x="5269" y="1709"/>
                  <a:pt x="5269" y="1709"/>
                  <a:pt x="5269" y="1709"/>
                </a:cubicBezTo>
                <a:cubicBezTo>
                  <a:pt x="5276" y="1709"/>
                  <a:pt x="5276" y="1709"/>
                  <a:pt x="5276" y="1709"/>
                </a:cubicBezTo>
                <a:cubicBezTo>
                  <a:pt x="5276" y="1705"/>
                  <a:pt x="5276" y="1705"/>
                  <a:pt x="5276" y="1705"/>
                </a:cubicBezTo>
                <a:cubicBezTo>
                  <a:pt x="5282" y="1615"/>
                  <a:pt x="5282" y="1615"/>
                  <a:pt x="5282" y="1615"/>
                </a:cubicBezTo>
                <a:cubicBezTo>
                  <a:pt x="5282" y="1611"/>
                  <a:pt x="5282" y="1611"/>
                  <a:pt x="5282" y="1611"/>
                </a:cubicBezTo>
                <a:cubicBezTo>
                  <a:pt x="5279" y="1608"/>
                  <a:pt x="5279" y="1608"/>
                  <a:pt x="5279" y="1608"/>
                </a:cubicBezTo>
                <a:cubicBezTo>
                  <a:pt x="5195" y="1599"/>
                  <a:pt x="5195" y="1599"/>
                  <a:pt x="5195" y="1599"/>
                </a:cubicBezTo>
                <a:cubicBezTo>
                  <a:pt x="5192" y="1599"/>
                  <a:pt x="5192" y="1599"/>
                  <a:pt x="5192" y="1599"/>
                </a:cubicBezTo>
                <a:cubicBezTo>
                  <a:pt x="5192" y="1602"/>
                  <a:pt x="5192" y="1602"/>
                  <a:pt x="5192" y="1602"/>
                </a:cubicBezTo>
                <a:cubicBezTo>
                  <a:pt x="5182" y="1696"/>
                  <a:pt x="5182" y="1696"/>
                  <a:pt x="5182" y="1696"/>
                </a:cubicBezTo>
                <a:close/>
                <a:moveTo>
                  <a:pt x="5172" y="1812"/>
                </a:moveTo>
                <a:cubicBezTo>
                  <a:pt x="5169" y="1815"/>
                  <a:pt x="5169" y="1815"/>
                  <a:pt x="5169" y="1815"/>
                </a:cubicBezTo>
                <a:cubicBezTo>
                  <a:pt x="5172" y="1815"/>
                  <a:pt x="5172" y="1815"/>
                  <a:pt x="5172" y="1815"/>
                </a:cubicBezTo>
                <a:cubicBezTo>
                  <a:pt x="5260" y="1828"/>
                  <a:pt x="5260" y="1828"/>
                  <a:pt x="5260" y="1828"/>
                </a:cubicBezTo>
                <a:cubicBezTo>
                  <a:pt x="5263" y="1828"/>
                  <a:pt x="5263" y="1828"/>
                  <a:pt x="5263" y="1828"/>
                </a:cubicBezTo>
                <a:cubicBezTo>
                  <a:pt x="5263" y="1825"/>
                  <a:pt x="5263" y="1825"/>
                  <a:pt x="5263" y="1825"/>
                </a:cubicBezTo>
                <a:cubicBezTo>
                  <a:pt x="5273" y="1731"/>
                  <a:pt x="5273" y="1731"/>
                  <a:pt x="5273" y="1731"/>
                </a:cubicBezTo>
                <a:cubicBezTo>
                  <a:pt x="5273" y="1728"/>
                  <a:pt x="5273" y="1728"/>
                  <a:pt x="5273" y="1728"/>
                </a:cubicBezTo>
                <a:cubicBezTo>
                  <a:pt x="5269" y="1728"/>
                  <a:pt x="5269" y="1728"/>
                  <a:pt x="5269" y="1728"/>
                </a:cubicBezTo>
                <a:cubicBezTo>
                  <a:pt x="5182" y="1718"/>
                  <a:pt x="5182" y="1718"/>
                  <a:pt x="5182" y="1718"/>
                </a:cubicBezTo>
                <a:cubicBezTo>
                  <a:pt x="5179" y="1718"/>
                  <a:pt x="5179" y="1718"/>
                  <a:pt x="5179" y="1718"/>
                </a:cubicBezTo>
                <a:cubicBezTo>
                  <a:pt x="5179" y="1722"/>
                  <a:pt x="5179" y="1722"/>
                  <a:pt x="5179" y="1722"/>
                </a:cubicBezTo>
                <a:cubicBezTo>
                  <a:pt x="5172" y="1812"/>
                  <a:pt x="5172" y="1812"/>
                  <a:pt x="5172" y="1812"/>
                </a:cubicBezTo>
                <a:close/>
                <a:moveTo>
                  <a:pt x="5159" y="1932"/>
                </a:moveTo>
                <a:cubicBezTo>
                  <a:pt x="5159" y="1935"/>
                  <a:pt x="5159" y="1935"/>
                  <a:pt x="5159" y="1935"/>
                </a:cubicBezTo>
                <a:cubicBezTo>
                  <a:pt x="5163" y="1935"/>
                  <a:pt x="5163" y="1935"/>
                  <a:pt x="5163" y="1935"/>
                </a:cubicBezTo>
                <a:cubicBezTo>
                  <a:pt x="5250" y="1945"/>
                  <a:pt x="5250" y="1945"/>
                  <a:pt x="5250" y="1945"/>
                </a:cubicBezTo>
                <a:cubicBezTo>
                  <a:pt x="5253" y="1948"/>
                  <a:pt x="5253" y="1948"/>
                  <a:pt x="5253" y="1948"/>
                </a:cubicBezTo>
                <a:cubicBezTo>
                  <a:pt x="5253" y="1945"/>
                  <a:pt x="5253" y="1945"/>
                  <a:pt x="5253" y="1945"/>
                </a:cubicBezTo>
                <a:cubicBezTo>
                  <a:pt x="5260" y="1851"/>
                  <a:pt x="5260" y="1851"/>
                  <a:pt x="5260" y="1851"/>
                </a:cubicBezTo>
                <a:cubicBezTo>
                  <a:pt x="5263" y="1848"/>
                  <a:pt x="5263" y="1848"/>
                  <a:pt x="5263" y="1848"/>
                </a:cubicBezTo>
                <a:cubicBezTo>
                  <a:pt x="5260" y="1848"/>
                  <a:pt x="5260" y="1848"/>
                  <a:pt x="5260" y="1848"/>
                </a:cubicBezTo>
                <a:cubicBezTo>
                  <a:pt x="5172" y="1835"/>
                  <a:pt x="5172" y="1835"/>
                  <a:pt x="5172" y="1835"/>
                </a:cubicBezTo>
                <a:cubicBezTo>
                  <a:pt x="5169" y="1835"/>
                  <a:pt x="5169" y="1835"/>
                  <a:pt x="5169" y="1835"/>
                </a:cubicBezTo>
                <a:cubicBezTo>
                  <a:pt x="5169" y="1838"/>
                  <a:pt x="5169" y="1838"/>
                  <a:pt x="5169" y="1838"/>
                </a:cubicBezTo>
                <a:cubicBezTo>
                  <a:pt x="5159" y="1932"/>
                  <a:pt x="5159" y="1932"/>
                  <a:pt x="5159" y="1932"/>
                </a:cubicBezTo>
                <a:close/>
                <a:moveTo>
                  <a:pt x="5150" y="2052"/>
                </a:moveTo>
                <a:cubicBezTo>
                  <a:pt x="5150" y="2055"/>
                  <a:pt x="5150" y="2055"/>
                  <a:pt x="5150" y="2055"/>
                </a:cubicBezTo>
                <a:cubicBezTo>
                  <a:pt x="5153" y="2055"/>
                  <a:pt x="5153" y="2055"/>
                  <a:pt x="5153" y="2055"/>
                </a:cubicBezTo>
                <a:cubicBezTo>
                  <a:pt x="5237" y="2065"/>
                  <a:pt x="5237" y="2065"/>
                  <a:pt x="5237" y="2065"/>
                </a:cubicBezTo>
                <a:cubicBezTo>
                  <a:pt x="5240" y="2065"/>
                  <a:pt x="5240" y="2065"/>
                  <a:pt x="5240" y="2065"/>
                </a:cubicBezTo>
                <a:cubicBezTo>
                  <a:pt x="5240" y="2061"/>
                  <a:pt x="5240" y="2061"/>
                  <a:pt x="5240" y="2061"/>
                </a:cubicBezTo>
                <a:cubicBezTo>
                  <a:pt x="5250" y="1968"/>
                  <a:pt x="5250" y="1968"/>
                  <a:pt x="5250" y="1968"/>
                </a:cubicBezTo>
                <a:cubicBezTo>
                  <a:pt x="5250" y="1964"/>
                  <a:pt x="5250" y="1964"/>
                  <a:pt x="5250" y="1964"/>
                </a:cubicBezTo>
                <a:cubicBezTo>
                  <a:pt x="5247" y="1964"/>
                  <a:pt x="5247" y="1964"/>
                  <a:pt x="5247" y="1964"/>
                </a:cubicBezTo>
                <a:cubicBezTo>
                  <a:pt x="5163" y="1955"/>
                  <a:pt x="5163" y="1955"/>
                  <a:pt x="5163" y="1955"/>
                </a:cubicBezTo>
                <a:cubicBezTo>
                  <a:pt x="5159" y="1955"/>
                  <a:pt x="5159" y="1955"/>
                  <a:pt x="5159" y="1955"/>
                </a:cubicBezTo>
                <a:cubicBezTo>
                  <a:pt x="5156" y="1958"/>
                  <a:pt x="5156" y="1958"/>
                  <a:pt x="5156" y="1958"/>
                </a:cubicBezTo>
                <a:cubicBezTo>
                  <a:pt x="5150" y="2052"/>
                  <a:pt x="5150" y="2052"/>
                  <a:pt x="5150" y="2052"/>
                </a:cubicBezTo>
                <a:close/>
                <a:moveTo>
                  <a:pt x="5137" y="2168"/>
                </a:moveTo>
                <a:cubicBezTo>
                  <a:pt x="5137" y="2171"/>
                  <a:pt x="5137" y="2171"/>
                  <a:pt x="5137" y="2171"/>
                </a:cubicBezTo>
                <a:cubicBezTo>
                  <a:pt x="5140" y="2171"/>
                  <a:pt x="5140" y="2171"/>
                  <a:pt x="5140" y="2171"/>
                </a:cubicBezTo>
                <a:cubicBezTo>
                  <a:pt x="5227" y="2184"/>
                  <a:pt x="5227" y="2184"/>
                  <a:pt x="5227" y="2184"/>
                </a:cubicBezTo>
                <a:cubicBezTo>
                  <a:pt x="5231" y="2184"/>
                  <a:pt x="5231" y="2184"/>
                  <a:pt x="5231" y="2184"/>
                </a:cubicBezTo>
                <a:cubicBezTo>
                  <a:pt x="5231" y="2181"/>
                  <a:pt x="5231" y="2181"/>
                  <a:pt x="5231" y="2181"/>
                </a:cubicBezTo>
                <a:cubicBezTo>
                  <a:pt x="5240" y="2087"/>
                  <a:pt x="5240" y="2087"/>
                  <a:pt x="5240" y="2087"/>
                </a:cubicBezTo>
                <a:cubicBezTo>
                  <a:pt x="5240" y="2084"/>
                  <a:pt x="5240" y="2084"/>
                  <a:pt x="5240" y="2084"/>
                </a:cubicBezTo>
                <a:cubicBezTo>
                  <a:pt x="5237" y="2084"/>
                  <a:pt x="5237" y="2084"/>
                  <a:pt x="5237" y="2084"/>
                </a:cubicBezTo>
                <a:cubicBezTo>
                  <a:pt x="5150" y="2071"/>
                  <a:pt x="5150" y="2071"/>
                  <a:pt x="5150" y="2071"/>
                </a:cubicBezTo>
                <a:cubicBezTo>
                  <a:pt x="5146" y="2071"/>
                  <a:pt x="5146" y="2071"/>
                  <a:pt x="5146" y="2071"/>
                </a:cubicBezTo>
                <a:cubicBezTo>
                  <a:pt x="5146" y="2074"/>
                  <a:pt x="5146" y="2074"/>
                  <a:pt x="5146" y="2074"/>
                </a:cubicBezTo>
                <a:cubicBezTo>
                  <a:pt x="5137" y="2168"/>
                  <a:pt x="5137" y="2168"/>
                  <a:pt x="5137" y="2168"/>
                </a:cubicBezTo>
                <a:close/>
                <a:moveTo>
                  <a:pt x="5127" y="2288"/>
                </a:moveTo>
                <a:cubicBezTo>
                  <a:pt x="5127" y="2291"/>
                  <a:pt x="5127" y="2291"/>
                  <a:pt x="5127" y="2291"/>
                </a:cubicBezTo>
                <a:cubicBezTo>
                  <a:pt x="5130" y="2291"/>
                  <a:pt x="5130" y="2291"/>
                  <a:pt x="5130" y="2291"/>
                </a:cubicBezTo>
                <a:cubicBezTo>
                  <a:pt x="5218" y="2301"/>
                  <a:pt x="5218" y="2301"/>
                  <a:pt x="5218" y="2301"/>
                </a:cubicBezTo>
                <a:cubicBezTo>
                  <a:pt x="5221" y="2301"/>
                  <a:pt x="5221" y="2301"/>
                  <a:pt x="5221" y="2301"/>
                </a:cubicBezTo>
                <a:cubicBezTo>
                  <a:pt x="5221" y="2298"/>
                  <a:pt x="5221" y="2298"/>
                  <a:pt x="5221" y="2298"/>
                </a:cubicBezTo>
                <a:cubicBezTo>
                  <a:pt x="5227" y="2204"/>
                  <a:pt x="5227" y="2204"/>
                  <a:pt x="5227" y="2204"/>
                </a:cubicBezTo>
                <a:cubicBezTo>
                  <a:pt x="5227" y="2201"/>
                  <a:pt x="5227" y="2201"/>
                  <a:pt x="5227" y="2201"/>
                </a:cubicBezTo>
                <a:cubicBezTo>
                  <a:pt x="5224" y="2201"/>
                  <a:pt x="5224" y="2201"/>
                  <a:pt x="5224" y="2201"/>
                </a:cubicBezTo>
                <a:cubicBezTo>
                  <a:pt x="5140" y="2191"/>
                  <a:pt x="5140" y="2191"/>
                  <a:pt x="5140" y="2191"/>
                </a:cubicBezTo>
                <a:cubicBezTo>
                  <a:pt x="5137" y="2191"/>
                  <a:pt x="5137" y="2191"/>
                  <a:pt x="5137" y="2191"/>
                </a:cubicBezTo>
                <a:cubicBezTo>
                  <a:pt x="5137" y="2194"/>
                  <a:pt x="5137" y="2194"/>
                  <a:pt x="5137" y="2194"/>
                </a:cubicBezTo>
                <a:cubicBezTo>
                  <a:pt x="5127" y="2288"/>
                  <a:pt x="5127" y="2288"/>
                  <a:pt x="5127" y="2288"/>
                </a:cubicBezTo>
                <a:close/>
                <a:moveTo>
                  <a:pt x="5117" y="2404"/>
                </a:moveTo>
                <a:cubicBezTo>
                  <a:pt x="5117" y="2408"/>
                  <a:pt x="5117" y="2408"/>
                  <a:pt x="5117" y="2408"/>
                </a:cubicBezTo>
                <a:cubicBezTo>
                  <a:pt x="5120" y="2408"/>
                  <a:pt x="5120" y="2408"/>
                  <a:pt x="5120" y="2408"/>
                </a:cubicBezTo>
                <a:cubicBezTo>
                  <a:pt x="5205" y="2421"/>
                  <a:pt x="5205" y="2421"/>
                  <a:pt x="5205" y="2421"/>
                </a:cubicBezTo>
                <a:cubicBezTo>
                  <a:pt x="5208" y="2421"/>
                  <a:pt x="5208" y="2421"/>
                  <a:pt x="5208" y="2421"/>
                </a:cubicBezTo>
                <a:cubicBezTo>
                  <a:pt x="5208" y="2417"/>
                  <a:pt x="5208" y="2417"/>
                  <a:pt x="5208" y="2417"/>
                </a:cubicBezTo>
                <a:cubicBezTo>
                  <a:pt x="5218" y="2324"/>
                  <a:pt x="5218" y="2324"/>
                  <a:pt x="5218" y="2324"/>
                </a:cubicBezTo>
                <a:cubicBezTo>
                  <a:pt x="5218" y="2320"/>
                  <a:pt x="5218" y="2320"/>
                  <a:pt x="5218" y="2320"/>
                </a:cubicBezTo>
                <a:cubicBezTo>
                  <a:pt x="5214" y="2320"/>
                  <a:pt x="5214" y="2320"/>
                  <a:pt x="5214" y="2320"/>
                </a:cubicBezTo>
                <a:cubicBezTo>
                  <a:pt x="5127" y="2311"/>
                  <a:pt x="5127" y="2311"/>
                  <a:pt x="5127" y="2311"/>
                </a:cubicBezTo>
                <a:cubicBezTo>
                  <a:pt x="5124" y="2307"/>
                  <a:pt x="5124" y="2307"/>
                  <a:pt x="5124" y="2307"/>
                </a:cubicBezTo>
                <a:cubicBezTo>
                  <a:pt x="5124" y="2311"/>
                  <a:pt x="5124" y="2311"/>
                  <a:pt x="5124" y="2311"/>
                </a:cubicBezTo>
                <a:cubicBezTo>
                  <a:pt x="5117" y="2404"/>
                  <a:pt x="5117" y="2404"/>
                  <a:pt x="5117" y="2404"/>
                </a:cubicBezTo>
                <a:close/>
                <a:moveTo>
                  <a:pt x="5104" y="2524"/>
                </a:moveTo>
                <a:cubicBezTo>
                  <a:pt x="5104" y="2527"/>
                  <a:pt x="5104" y="2527"/>
                  <a:pt x="5104" y="2527"/>
                </a:cubicBezTo>
                <a:cubicBezTo>
                  <a:pt x="5108" y="2527"/>
                  <a:pt x="5108" y="2527"/>
                  <a:pt x="5108" y="2527"/>
                </a:cubicBezTo>
                <a:cubicBezTo>
                  <a:pt x="5195" y="2537"/>
                  <a:pt x="5195" y="2537"/>
                  <a:pt x="5195" y="2537"/>
                </a:cubicBezTo>
                <a:cubicBezTo>
                  <a:pt x="5198" y="2537"/>
                  <a:pt x="5198" y="2537"/>
                  <a:pt x="5198" y="2537"/>
                </a:cubicBezTo>
                <a:cubicBezTo>
                  <a:pt x="5198" y="2534"/>
                  <a:pt x="5198" y="2534"/>
                  <a:pt x="5198" y="2534"/>
                </a:cubicBezTo>
                <a:cubicBezTo>
                  <a:pt x="5208" y="2443"/>
                  <a:pt x="5208" y="2443"/>
                  <a:pt x="5208" y="2443"/>
                </a:cubicBezTo>
                <a:cubicBezTo>
                  <a:pt x="5208" y="2440"/>
                  <a:pt x="5208" y="2440"/>
                  <a:pt x="5208" y="2440"/>
                </a:cubicBezTo>
                <a:cubicBezTo>
                  <a:pt x="5205" y="2440"/>
                  <a:pt x="5205" y="2440"/>
                  <a:pt x="5205" y="2440"/>
                </a:cubicBezTo>
                <a:cubicBezTo>
                  <a:pt x="5117" y="2427"/>
                  <a:pt x="5117" y="2427"/>
                  <a:pt x="5117" y="2427"/>
                </a:cubicBezTo>
                <a:cubicBezTo>
                  <a:pt x="5114" y="2427"/>
                  <a:pt x="5114" y="2427"/>
                  <a:pt x="5114" y="2427"/>
                </a:cubicBezTo>
                <a:cubicBezTo>
                  <a:pt x="5114" y="2430"/>
                  <a:pt x="5114" y="2430"/>
                  <a:pt x="5114" y="2430"/>
                </a:cubicBezTo>
                <a:cubicBezTo>
                  <a:pt x="5104" y="2524"/>
                  <a:pt x="5104" y="2524"/>
                  <a:pt x="5104" y="2524"/>
                </a:cubicBezTo>
                <a:close/>
                <a:moveTo>
                  <a:pt x="5095" y="2641"/>
                </a:moveTo>
                <a:cubicBezTo>
                  <a:pt x="5095" y="2644"/>
                  <a:pt x="5095" y="2644"/>
                  <a:pt x="5095" y="2644"/>
                </a:cubicBezTo>
                <a:cubicBezTo>
                  <a:pt x="5098" y="2647"/>
                  <a:pt x="5098" y="2647"/>
                  <a:pt x="5098" y="2647"/>
                </a:cubicBezTo>
                <a:cubicBezTo>
                  <a:pt x="5182" y="2657"/>
                  <a:pt x="5182" y="2657"/>
                  <a:pt x="5182" y="2657"/>
                </a:cubicBezTo>
                <a:cubicBezTo>
                  <a:pt x="5185" y="2657"/>
                  <a:pt x="5185" y="2657"/>
                  <a:pt x="5185" y="2657"/>
                </a:cubicBezTo>
                <a:cubicBezTo>
                  <a:pt x="5185" y="2654"/>
                  <a:pt x="5185" y="2654"/>
                  <a:pt x="5185" y="2654"/>
                </a:cubicBezTo>
                <a:cubicBezTo>
                  <a:pt x="5195" y="2560"/>
                  <a:pt x="5195" y="2560"/>
                  <a:pt x="5195" y="2560"/>
                </a:cubicBezTo>
                <a:cubicBezTo>
                  <a:pt x="5195" y="2557"/>
                  <a:pt x="5195" y="2557"/>
                  <a:pt x="5195" y="2557"/>
                </a:cubicBezTo>
                <a:cubicBezTo>
                  <a:pt x="5192" y="2557"/>
                  <a:pt x="5192" y="2557"/>
                  <a:pt x="5192" y="2557"/>
                </a:cubicBezTo>
                <a:cubicBezTo>
                  <a:pt x="5108" y="2547"/>
                  <a:pt x="5108" y="2547"/>
                  <a:pt x="5108" y="2547"/>
                </a:cubicBezTo>
                <a:cubicBezTo>
                  <a:pt x="5104" y="2547"/>
                  <a:pt x="5104" y="2547"/>
                  <a:pt x="5104" y="2547"/>
                </a:cubicBezTo>
                <a:cubicBezTo>
                  <a:pt x="5101" y="2550"/>
                  <a:pt x="5101" y="2550"/>
                  <a:pt x="5101" y="2550"/>
                </a:cubicBezTo>
                <a:cubicBezTo>
                  <a:pt x="5095" y="2641"/>
                  <a:pt x="5095" y="2641"/>
                  <a:pt x="5095" y="2641"/>
                </a:cubicBezTo>
                <a:close/>
                <a:moveTo>
                  <a:pt x="5082" y="2761"/>
                </a:moveTo>
                <a:cubicBezTo>
                  <a:pt x="5082" y="2764"/>
                  <a:pt x="5082" y="2764"/>
                  <a:pt x="5082" y="2764"/>
                </a:cubicBezTo>
                <a:cubicBezTo>
                  <a:pt x="5085" y="2764"/>
                  <a:pt x="5085" y="2764"/>
                  <a:pt x="5085" y="2764"/>
                </a:cubicBezTo>
                <a:cubicBezTo>
                  <a:pt x="5172" y="2777"/>
                  <a:pt x="5172" y="2777"/>
                  <a:pt x="5172" y="2777"/>
                </a:cubicBezTo>
                <a:cubicBezTo>
                  <a:pt x="5176" y="2777"/>
                  <a:pt x="5176" y="2777"/>
                  <a:pt x="5176" y="2777"/>
                </a:cubicBezTo>
                <a:cubicBezTo>
                  <a:pt x="5176" y="2773"/>
                  <a:pt x="5176" y="2773"/>
                  <a:pt x="5176" y="2773"/>
                </a:cubicBezTo>
                <a:cubicBezTo>
                  <a:pt x="5185" y="2680"/>
                  <a:pt x="5185" y="2680"/>
                  <a:pt x="5185" y="2680"/>
                </a:cubicBezTo>
                <a:cubicBezTo>
                  <a:pt x="5185" y="2676"/>
                  <a:pt x="5185" y="2676"/>
                  <a:pt x="5185" y="2676"/>
                </a:cubicBezTo>
                <a:cubicBezTo>
                  <a:pt x="5182" y="2676"/>
                  <a:pt x="5182" y="2676"/>
                  <a:pt x="5182" y="2676"/>
                </a:cubicBezTo>
                <a:cubicBezTo>
                  <a:pt x="5095" y="2663"/>
                  <a:pt x="5095" y="2663"/>
                  <a:pt x="5095" y="2663"/>
                </a:cubicBezTo>
                <a:cubicBezTo>
                  <a:pt x="5091" y="2663"/>
                  <a:pt x="5091" y="2663"/>
                  <a:pt x="5091" y="2663"/>
                </a:cubicBezTo>
                <a:cubicBezTo>
                  <a:pt x="5091" y="2667"/>
                  <a:pt x="5091" y="2667"/>
                  <a:pt x="5091" y="2667"/>
                </a:cubicBezTo>
                <a:cubicBezTo>
                  <a:pt x="5082" y="2761"/>
                  <a:pt x="5082" y="2761"/>
                  <a:pt x="5082" y="2761"/>
                </a:cubicBezTo>
                <a:close/>
                <a:moveTo>
                  <a:pt x="5069" y="2926"/>
                </a:moveTo>
                <a:cubicBezTo>
                  <a:pt x="5069" y="2929"/>
                  <a:pt x="5069" y="2929"/>
                  <a:pt x="5069" y="2929"/>
                </a:cubicBezTo>
                <a:cubicBezTo>
                  <a:pt x="5072" y="2929"/>
                  <a:pt x="5072" y="2929"/>
                  <a:pt x="5072" y="2929"/>
                </a:cubicBezTo>
                <a:cubicBezTo>
                  <a:pt x="5156" y="2942"/>
                  <a:pt x="5156" y="2942"/>
                  <a:pt x="5156" y="2942"/>
                </a:cubicBezTo>
                <a:cubicBezTo>
                  <a:pt x="5159" y="2942"/>
                  <a:pt x="5159" y="2942"/>
                  <a:pt x="5159" y="2942"/>
                </a:cubicBezTo>
                <a:cubicBezTo>
                  <a:pt x="5159" y="2939"/>
                  <a:pt x="5159" y="2939"/>
                  <a:pt x="5159" y="2939"/>
                </a:cubicBezTo>
                <a:cubicBezTo>
                  <a:pt x="5172" y="2796"/>
                  <a:pt x="5172" y="2796"/>
                  <a:pt x="5172" y="2796"/>
                </a:cubicBezTo>
                <a:cubicBezTo>
                  <a:pt x="5172" y="2793"/>
                  <a:pt x="5172" y="2793"/>
                  <a:pt x="5172" y="2793"/>
                </a:cubicBezTo>
                <a:cubicBezTo>
                  <a:pt x="5172" y="2793"/>
                  <a:pt x="5172" y="2793"/>
                  <a:pt x="5172" y="2793"/>
                </a:cubicBezTo>
                <a:cubicBezTo>
                  <a:pt x="5085" y="2783"/>
                  <a:pt x="5085" y="2783"/>
                  <a:pt x="5085" y="2783"/>
                </a:cubicBezTo>
                <a:cubicBezTo>
                  <a:pt x="5082" y="2783"/>
                  <a:pt x="5082" y="2783"/>
                  <a:pt x="5082" y="2783"/>
                </a:cubicBezTo>
                <a:cubicBezTo>
                  <a:pt x="5082" y="2786"/>
                  <a:pt x="5082" y="2786"/>
                  <a:pt x="5082" y="2786"/>
                </a:cubicBezTo>
                <a:cubicBezTo>
                  <a:pt x="5069" y="2926"/>
                  <a:pt x="5069" y="2926"/>
                  <a:pt x="5069" y="2926"/>
                </a:cubicBezTo>
                <a:close/>
                <a:moveTo>
                  <a:pt x="5373" y="880"/>
                </a:moveTo>
                <a:cubicBezTo>
                  <a:pt x="5373" y="883"/>
                  <a:pt x="5373" y="883"/>
                  <a:pt x="5373" y="883"/>
                </a:cubicBezTo>
                <a:cubicBezTo>
                  <a:pt x="5376" y="883"/>
                  <a:pt x="5376" y="883"/>
                  <a:pt x="5376" y="883"/>
                </a:cubicBezTo>
                <a:cubicBezTo>
                  <a:pt x="5460" y="896"/>
                  <a:pt x="5460" y="896"/>
                  <a:pt x="5460" y="896"/>
                </a:cubicBezTo>
                <a:cubicBezTo>
                  <a:pt x="5464" y="896"/>
                  <a:pt x="5464" y="896"/>
                  <a:pt x="5464" y="896"/>
                </a:cubicBezTo>
                <a:cubicBezTo>
                  <a:pt x="5467" y="893"/>
                  <a:pt x="5467" y="893"/>
                  <a:pt x="5467" y="893"/>
                </a:cubicBezTo>
                <a:cubicBezTo>
                  <a:pt x="5473" y="799"/>
                  <a:pt x="5473" y="799"/>
                  <a:pt x="5473" y="799"/>
                </a:cubicBezTo>
                <a:cubicBezTo>
                  <a:pt x="5473" y="796"/>
                  <a:pt x="5473" y="796"/>
                  <a:pt x="5473" y="796"/>
                </a:cubicBezTo>
                <a:cubicBezTo>
                  <a:pt x="5470" y="796"/>
                  <a:pt x="5470" y="796"/>
                  <a:pt x="5470" y="796"/>
                </a:cubicBezTo>
                <a:cubicBezTo>
                  <a:pt x="5386" y="783"/>
                  <a:pt x="5386" y="783"/>
                  <a:pt x="5386" y="783"/>
                </a:cubicBezTo>
                <a:cubicBezTo>
                  <a:pt x="5383" y="783"/>
                  <a:pt x="5383" y="783"/>
                  <a:pt x="5383" y="783"/>
                </a:cubicBezTo>
                <a:cubicBezTo>
                  <a:pt x="5383" y="786"/>
                  <a:pt x="5383" y="786"/>
                  <a:pt x="5383" y="786"/>
                </a:cubicBezTo>
                <a:cubicBezTo>
                  <a:pt x="5373" y="880"/>
                  <a:pt x="5373" y="880"/>
                  <a:pt x="5373" y="880"/>
                </a:cubicBezTo>
                <a:close/>
                <a:moveTo>
                  <a:pt x="5360" y="1000"/>
                </a:moveTo>
                <a:cubicBezTo>
                  <a:pt x="5360" y="1003"/>
                  <a:pt x="5360" y="1003"/>
                  <a:pt x="5360" y="1003"/>
                </a:cubicBezTo>
                <a:cubicBezTo>
                  <a:pt x="5363" y="1003"/>
                  <a:pt x="5363" y="1003"/>
                  <a:pt x="5363" y="1003"/>
                </a:cubicBezTo>
                <a:cubicBezTo>
                  <a:pt x="5451" y="1013"/>
                  <a:pt x="5451" y="1013"/>
                  <a:pt x="5451" y="1013"/>
                </a:cubicBezTo>
                <a:cubicBezTo>
                  <a:pt x="5454" y="1013"/>
                  <a:pt x="5454" y="1013"/>
                  <a:pt x="5454" y="1013"/>
                </a:cubicBezTo>
                <a:cubicBezTo>
                  <a:pt x="5454" y="1009"/>
                  <a:pt x="5454" y="1009"/>
                  <a:pt x="5454" y="1009"/>
                </a:cubicBezTo>
                <a:cubicBezTo>
                  <a:pt x="5464" y="916"/>
                  <a:pt x="5464" y="916"/>
                  <a:pt x="5464" y="916"/>
                </a:cubicBezTo>
                <a:cubicBezTo>
                  <a:pt x="5464" y="916"/>
                  <a:pt x="5464" y="916"/>
                  <a:pt x="5464" y="916"/>
                </a:cubicBezTo>
                <a:cubicBezTo>
                  <a:pt x="5460" y="912"/>
                  <a:pt x="5460" y="912"/>
                  <a:pt x="5460" y="912"/>
                </a:cubicBezTo>
                <a:cubicBezTo>
                  <a:pt x="5373" y="903"/>
                  <a:pt x="5373" y="903"/>
                  <a:pt x="5373" y="903"/>
                </a:cubicBezTo>
                <a:cubicBezTo>
                  <a:pt x="5370" y="903"/>
                  <a:pt x="5370" y="903"/>
                  <a:pt x="5370" y="903"/>
                </a:cubicBezTo>
                <a:cubicBezTo>
                  <a:pt x="5370" y="906"/>
                  <a:pt x="5370" y="906"/>
                  <a:pt x="5370" y="906"/>
                </a:cubicBezTo>
                <a:cubicBezTo>
                  <a:pt x="5360" y="1000"/>
                  <a:pt x="5360" y="1000"/>
                  <a:pt x="5360" y="1000"/>
                </a:cubicBezTo>
                <a:close/>
                <a:moveTo>
                  <a:pt x="5350" y="1116"/>
                </a:moveTo>
                <a:cubicBezTo>
                  <a:pt x="5350" y="1120"/>
                  <a:pt x="5350" y="1120"/>
                  <a:pt x="5350" y="1120"/>
                </a:cubicBezTo>
                <a:cubicBezTo>
                  <a:pt x="5353" y="1120"/>
                  <a:pt x="5353" y="1120"/>
                  <a:pt x="5353" y="1120"/>
                </a:cubicBezTo>
                <a:cubicBezTo>
                  <a:pt x="5441" y="1132"/>
                  <a:pt x="5441" y="1132"/>
                  <a:pt x="5441" y="1132"/>
                </a:cubicBezTo>
                <a:cubicBezTo>
                  <a:pt x="5444" y="1132"/>
                  <a:pt x="5444" y="1132"/>
                  <a:pt x="5444" y="1132"/>
                </a:cubicBezTo>
                <a:cubicBezTo>
                  <a:pt x="5444" y="1129"/>
                  <a:pt x="5444" y="1129"/>
                  <a:pt x="5444" y="1129"/>
                </a:cubicBezTo>
                <a:cubicBezTo>
                  <a:pt x="5451" y="1035"/>
                  <a:pt x="5451" y="1035"/>
                  <a:pt x="5451" y="1035"/>
                </a:cubicBezTo>
                <a:cubicBezTo>
                  <a:pt x="5454" y="1032"/>
                  <a:pt x="5454" y="1032"/>
                  <a:pt x="5454" y="1032"/>
                </a:cubicBezTo>
                <a:cubicBezTo>
                  <a:pt x="5451" y="1032"/>
                  <a:pt x="5451" y="1032"/>
                  <a:pt x="5451" y="1032"/>
                </a:cubicBezTo>
                <a:cubicBezTo>
                  <a:pt x="5363" y="1022"/>
                  <a:pt x="5363" y="1022"/>
                  <a:pt x="5363" y="1022"/>
                </a:cubicBezTo>
                <a:cubicBezTo>
                  <a:pt x="5360" y="1019"/>
                  <a:pt x="5360" y="1019"/>
                  <a:pt x="5360" y="1019"/>
                </a:cubicBezTo>
                <a:cubicBezTo>
                  <a:pt x="5360" y="1026"/>
                  <a:pt x="5360" y="1026"/>
                  <a:pt x="5360" y="1026"/>
                </a:cubicBezTo>
                <a:cubicBezTo>
                  <a:pt x="5350" y="1116"/>
                  <a:pt x="5350" y="1116"/>
                  <a:pt x="5350" y="1116"/>
                </a:cubicBezTo>
                <a:close/>
                <a:moveTo>
                  <a:pt x="5341" y="1236"/>
                </a:moveTo>
                <a:cubicBezTo>
                  <a:pt x="5341" y="1239"/>
                  <a:pt x="5341" y="1239"/>
                  <a:pt x="5341" y="1239"/>
                </a:cubicBezTo>
                <a:cubicBezTo>
                  <a:pt x="5344" y="1239"/>
                  <a:pt x="5344" y="1239"/>
                  <a:pt x="5344" y="1239"/>
                </a:cubicBezTo>
                <a:cubicBezTo>
                  <a:pt x="5428" y="1249"/>
                  <a:pt x="5428" y="1249"/>
                  <a:pt x="5428" y="1249"/>
                </a:cubicBezTo>
                <a:cubicBezTo>
                  <a:pt x="5431" y="1252"/>
                  <a:pt x="5431" y="1252"/>
                  <a:pt x="5431" y="1252"/>
                </a:cubicBezTo>
                <a:cubicBezTo>
                  <a:pt x="5431" y="1246"/>
                  <a:pt x="5431" y="1246"/>
                  <a:pt x="5431" y="1246"/>
                </a:cubicBezTo>
                <a:cubicBezTo>
                  <a:pt x="5441" y="1155"/>
                  <a:pt x="5441" y="1155"/>
                  <a:pt x="5441" y="1155"/>
                </a:cubicBezTo>
                <a:cubicBezTo>
                  <a:pt x="5441" y="1152"/>
                  <a:pt x="5441" y="1152"/>
                  <a:pt x="5441" y="1152"/>
                </a:cubicBezTo>
                <a:cubicBezTo>
                  <a:pt x="5438" y="1152"/>
                  <a:pt x="5438" y="1152"/>
                  <a:pt x="5438" y="1152"/>
                </a:cubicBezTo>
                <a:cubicBezTo>
                  <a:pt x="5353" y="1139"/>
                  <a:pt x="5353" y="1139"/>
                  <a:pt x="5353" y="1139"/>
                </a:cubicBezTo>
                <a:cubicBezTo>
                  <a:pt x="5347" y="1139"/>
                  <a:pt x="5347" y="1139"/>
                  <a:pt x="5347" y="1139"/>
                </a:cubicBezTo>
                <a:cubicBezTo>
                  <a:pt x="5347" y="1142"/>
                  <a:pt x="5347" y="1142"/>
                  <a:pt x="5347" y="1142"/>
                </a:cubicBezTo>
                <a:cubicBezTo>
                  <a:pt x="5341" y="1236"/>
                  <a:pt x="5341" y="1236"/>
                  <a:pt x="5341" y="1236"/>
                </a:cubicBezTo>
                <a:close/>
                <a:moveTo>
                  <a:pt x="5328" y="1353"/>
                </a:moveTo>
                <a:cubicBezTo>
                  <a:pt x="5328" y="1356"/>
                  <a:pt x="5328" y="1356"/>
                  <a:pt x="5328" y="1356"/>
                </a:cubicBezTo>
                <a:cubicBezTo>
                  <a:pt x="5331" y="1359"/>
                  <a:pt x="5331" y="1359"/>
                  <a:pt x="5331" y="1359"/>
                </a:cubicBezTo>
                <a:cubicBezTo>
                  <a:pt x="5418" y="1369"/>
                  <a:pt x="5418" y="1369"/>
                  <a:pt x="5418" y="1369"/>
                </a:cubicBezTo>
                <a:cubicBezTo>
                  <a:pt x="5421" y="1369"/>
                  <a:pt x="5421" y="1369"/>
                  <a:pt x="5421" y="1369"/>
                </a:cubicBezTo>
                <a:cubicBezTo>
                  <a:pt x="5421" y="1366"/>
                  <a:pt x="5421" y="1366"/>
                  <a:pt x="5421" y="1366"/>
                </a:cubicBezTo>
                <a:cubicBezTo>
                  <a:pt x="5431" y="1272"/>
                  <a:pt x="5431" y="1272"/>
                  <a:pt x="5431" y="1272"/>
                </a:cubicBezTo>
                <a:cubicBezTo>
                  <a:pt x="5431" y="1268"/>
                  <a:pt x="5431" y="1268"/>
                  <a:pt x="5431" y="1268"/>
                </a:cubicBezTo>
                <a:cubicBezTo>
                  <a:pt x="5428" y="1268"/>
                  <a:pt x="5428" y="1268"/>
                  <a:pt x="5428" y="1268"/>
                </a:cubicBezTo>
                <a:cubicBezTo>
                  <a:pt x="5341" y="1259"/>
                  <a:pt x="5341" y="1259"/>
                  <a:pt x="5341" y="1259"/>
                </a:cubicBezTo>
                <a:cubicBezTo>
                  <a:pt x="5337" y="1259"/>
                  <a:pt x="5337" y="1259"/>
                  <a:pt x="5337" y="1259"/>
                </a:cubicBezTo>
                <a:cubicBezTo>
                  <a:pt x="5337" y="1262"/>
                  <a:pt x="5337" y="1262"/>
                  <a:pt x="5337" y="1262"/>
                </a:cubicBezTo>
                <a:cubicBezTo>
                  <a:pt x="5328" y="1353"/>
                  <a:pt x="5328" y="1353"/>
                  <a:pt x="5328" y="1353"/>
                </a:cubicBezTo>
                <a:close/>
                <a:moveTo>
                  <a:pt x="5318" y="1472"/>
                </a:moveTo>
                <a:cubicBezTo>
                  <a:pt x="5318" y="1476"/>
                  <a:pt x="5318" y="1476"/>
                  <a:pt x="5318" y="1476"/>
                </a:cubicBezTo>
                <a:cubicBezTo>
                  <a:pt x="5321" y="1476"/>
                  <a:pt x="5321" y="1476"/>
                  <a:pt x="5321" y="1476"/>
                </a:cubicBezTo>
                <a:cubicBezTo>
                  <a:pt x="5405" y="1489"/>
                  <a:pt x="5405" y="1489"/>
                  <a:pt x="5405" y="1489"/>
                </a:cubicBezTo>
                <a:cubicBezTo>
                  <a:pt x="5409" y="1489"/>
                  <a:pt x="5409" y="1489"/>
                  <a:pt x="5409" y="1489"/>
                </a:cubicBezTo>
                <a:cubicBezTo>
                  <a:pt x="5412" y="1485"/>
                  <a:pt x="5412" y="1485"/>
                  <a:pt x="5412" y="1485"/>
                </a:cubicBezTo>
                <a:cubicBezTo>
                  <a:pt x="5418" y="1391"/>
                  <a:pt x="5418" y="1391"/>
                  <a:pt x="5418" y="1391"/>
                </a:cubicBezTo>
                <a:cubicBezTo>
                  <a:pt x="5418" y="1388"/>
                  <a:pt x="5418" y="1388"/>
                  <a:pt x="5418" y="1388"/>
                </a:cubicBezTo>
                <a:cubicBezTo>
                  <a:pt x="5415" y="1388"/>
                  <a:pt x="5415" y="1388"/>
                  <a:pt x="5415" y="1388"/>
                </a:cubicBezTo>
                <a:cubicBezTo>
                  <a:pt x="5331" y="1375"/>
                  <a:pt x="5331" y="1375"/>
                  <a:pt x="5331" y="1375"/>
                </a:cubicBezTo>
                <a:cubicBezTo>
                  <a:pt x="5328" y="1375"/>
                  <a:pt x="5328" y="1375"/>
                  <a:pt x="5328" y="1375"/>
                </a:cubicBezTo>
                <a:cubicBezTo>
                  <a:pt x="5328" y="1378"/>
                  <a:pt x="5328" y="1378"/>
                  <a:pt x="5328" y="1378"/>
                </a:cubicBezTo>
                <a:cubicBezTo>
                  <a:pt x="5318" y="1472"/>
                  <a:pt x="5318" y="1472"/>
                  <a:pt x="5318" y="1472"/>
                </a:cubicBezTo>
                <a:close/>
                <a:moveTo>
                  <a:pt x="5308" y="1592"/>
                </a:moveTo>
                <a:cubicBezTo>
                  <a:pt x="5305" y="1595"/>
                  <a:pt x="5305" y="1595"/>
                  <a:pt x="5305" y="1595"/>
                </a:cubicBezTo>
                <a:cubicBezTo>
                  <a:pt x="5308" y="1595"/>
                  <a:pt x="5308" y="1595"/>
                  <a:pt x="5308" y="1595"/>
                </a:cubicBezTo>
                <a:cubicBezTo>
                  <a:pt x="5396" y="1605"/>
                  <a:pt x="5396" y="1605"/>
                  <a:pt x="5396" y="1605"/>
                </a:cubicBezTo>
                <a:cubicBezTo>
                  <a:pt x="5399" y="1605"/>
                  <a:pt x="5399" y="1605"/>
                  <a:pt x="5399" y="1605"/>
                </a:cubicBezTo>
                <a:cubicBezTo>
                  <a:pt x="5399" y="1602"/>
                  <a:pt x="5399" y="1602"/>
                  <a:pt x="5399" y="1602"/>
                </a:cubicBezTo>
                <a:cubicBezTo>
                  <a:pt x="5409" y="1508"/>
                  <a:pt x="5409" y="1508"/>
                  <a:pt x="5409" y="1508"/>
                </a:cubicBezTo>
                <a:cubicBezTo>
                  <a:pt x="5409" y="1505"/>
                  <a:pt x="5409" y="1505"/>
                  <a:pt x="5409" y="1505"/>
                </a:cubicBezTo>
                <a:cubicBezTo>
                  <a:pt x="5405" y="1505"/>
                  <a:pt x="5405" y="1505"/>
                  <a:pt x="5405" y="1505"/>
                </a:cubicBezTo>
                <a:cubicBezTo>
                  <a:pt x="5318" y="1495"/>
                  <a:pt x="5318" y="1495"/>
                  <a:pt x="5318" y="1495"/>
                </a:cubicBezTo>
                <a:cubicBezTo>
                  <a:pt x="5315" y="1495"/>
                  <a:pt x="5315" y="1495"/>
                  <a:pt x="5315" y="1495"/>
                </a:cubicBezTo>
                <a:cubicBezTo>
                  <a:pt x="5315" y="1498"/>
                  <a:pt x="5315" y="1498"/>
                  <a:pt x="5315" y="1498"/>
                </a:cubicBezTo>
                <a:cubicBezTo>
                  <a:pt x="5308" y="1592"/>
                  <a:pt x="5308" y="1592"/>
                  <a:pt x="5308" y="1592"/>
                </a:cubicBezTo>
                <a:close/>
                <a:moveTo>
                  <a:pt x="5295" y="1709"/>
                </a:moveTo>
                <a:cubicBezTo>
                  <a:pt x="5295" y="1712"/>
                  <a:pt x="5295" y="1712"/>
                  <a:pt x="5295" y="1712"/>
                </a:cubicBezTo>
                <a:cubicBezTo>
                  <a:pt x="5298" y="1712"/>
                  <a:pt x="5298" y="1712"/>
                  <a:pt x="5298" y="1712"/>
                </a:cubicBezTo>
                <a:cubicBezTo>
                  <a:pt x="5386" y="1725"/>
                  <a:pt x="5386" y="1725"/>
                  <a:pt x="5386" y="1725"/>
                </a:cubicBezTo>
                <a:cubicBezTo>
                  <a:pt x="5389" y="1725"/>
                  <a:pt x="5389" y="1725"/>
                  <a:pt x="5389" y="1725"/>
                </a:cubicBezTo>
                <a:cubicBezTo>
                  <a:pt x="5389" y="1722"/>
                  <a:pt x="5389" y="1722"/>
                  <a:pt x="5389" y="1722"/>
                </a:cubicBezTo>
                <a:cubicBezTo>
                  <a:pt x="5399" y="1628"/>
                  <a:pt x="5399" y="1628"/>
                  <a:pt x="5399" y="1628"/>
                </a:cubicBezTo>
                <a:cubicBezTo>
                  <a:pt x="5399" y="1624"/>
                  <a:pt x="5399" y="1624"/>
                  <a:pt x="5399" y="1624"/>
                </a:cubicBezTo>
                <a:cubicBezTo>
                  <a:pt x="5396" y="1624"/>
                  <a:pt x="5396" y="1624"/>
                  <a:pt x="5396" y="1624"/>
                </a:cubicBezTo>
                <a:cubicBezTo>
                  <a:pt x="5308" y="1615"/>
                  <a:pt x="5308" y="1615"/>
                  <a:pt x="5308" y="1615"/>
                </a:cubicBezTo>
                <a:cubicBezTo>
                  <a:pt x="5305" y="1611"/>
                  <a:pt x="5305" y="1611"/>
                  <a:pt x="5305" y="1611"/>
                </a:cubicBezTo>
                <a:cubicBezTo>
                  <a:pt x="5305" y="1615"/>
                  <a:pt x="5305" y="1615"/>
                  <a:pt x="5305" y="1615"/>
                </a:cubicBezTo>
                <a:cubicBezTo>
                  <a:pt x="5295" y="1709"/>
                  <a:pt x="5295" y="1709"/>
                  <a:pt x="5295" y="1709"/>
                </a:cubicBezTo>
                <a:close/>
                <a:moveTo>
                  <a:pt x="5286" y="1828"/>
                </a:moveTo>
                <a:cubicBezTo>
                  <a:pt x="5286" y="1832"/>
                  <a:pt x="5286" y="1832"/>
                  <a:pt x="5286" y="1832"/>
                </a:cubicBezTo>
                <a:cubicBezTo>
                  <a:pt x="5289" y="1832"/>
                  <a:pt x="5289" y="1832"/>
                  <a:pt x="5289" y="1832"/>
                </a:cubicBezTo>
                <a:cubicBezTo>
                  <a:pt x="5373" y="1841"/>
                  <a:pt x="5373" y="1841"/>
                  <a:pt x="5373" y="1841"/>
                </a:cubicBezTo>
                <a:cubicBezTo>
                  <a:pt x="5376" y="1841"/>
                  <a:pt x="5376" y="1841"/>
                  <a:pt x="5376" y="1841"/>
                </a:cubicBezTo>
                <a:cubicBezTo>
                  <a:pt x="5376" y="1838"/>
                  <a:pt x="5376" y="1838"/>
                  <a:pt x="5376" y="1838"/>
                </a:cubicBezTo>
                <a:cubicBezTo>
                  <a:pt x="5386" y="1747"/>
                  <a:pt x="5386" y="1747"/>
                  <a:pt x="5386" y="1747"/>
                </a:cubicBezTo>
                <a:cubicBezTo>
                  <a:pt x="5386" y="1744"/>
                  <a:pt x="5386" y="1744"/>
                  <a:pt x="5386" y="1744"/>
                </a:cubicBezTo>
                <a:cubicBezTo>
                  <a:pt x="5383" y="1741"/>
                  <a:pt x="5383" y="1741"/>
                  <a:pt x="5383" y="1741"/>
                </a:cubicBezTo>
                <a:cubicBezTo>
                  <a:pt x="5298" y="1731"/>
                  <a:pt x="5298" y="1731"/>
                  <a:pt x="5298" y="1731"/>
                </a:cubicBezTo>
                <a:cubicBezTo>
                  <a:pt x="5295" y="1731"/>
                  <a:pt x="5295" y="1731"/>
                  <a:pt x="5295" y="1731"/>
                </a:cubicBezTo>
                <a:cubicBezTo>
                  <a:pt x="5292" y="1734"/>
                  <a:pt x="5292" y="1734"/>
                  <a:pt x="5292" y="1734"/>
                </a:cubicBezTo>
                <a:cubicBezTo>
                  <a:pt x="5286" y="1828"/>
                  <a:pt x="5286" y="1828"/>
                  <a:pt x="5286" y="1828"/>
                </a:cubicBezTo>
                <a:close/>
                <a:moveTo>
                  <a:pt x="5273" y="1945"/>
                </a:moveTo>
                <a:cubicBezTo>
                  <a:pt x="5273" y="1948"/>
                  <a:pt x="5273" y="1948"/>
                  <a:pt x="5273" y="1948"/>
                </a:cubicBezTo>
                <a:cubicBezTo>
                  <a:pt x="5276" y="1951"/>
                  <a:pt x="5276" y="1951"/>
                  <a:pt x="5276" y="1951"/>
                </a:cubicBezTo>
                <a:cubicBezTo>
                  <a:pt x="5363" y="1961"/>
                  <a:pt x="5363" y="1961"/>
                  <a:pt x="5363" y="1961"/>
                </a:cubicBezTo>
                <a:cubicBezTo>
                  <a:pt x="5366" y="1961"/>
                  <a:pt x="5366" y="1961"/>
                  <a:pt x="5366" y="1961"/>
                </a:cubicBezTo>
                <a:cubicBezTo>
                  <a:pt x="5366" y="1958"/>
                  <a:pt x="5366" y="1958"/>
                  <a:pt x="5366" y="1958"/>
                </a:cubicBezTo>
                <a:cubicBezTo>
                  <a:pt x="5376" y="1864"/>
                  <a:pt x="5376" y="1864"/>
                  <a:pt x="5376" y="1864"/>
                </a:cubicBezTo>
                <a:cubicBezTo>
                  <a:pt x="5376" y="1861"/>
                  <a:pt x="5376" y="1861"/>
                  <a:pt x="5376" y="1861"/>
                </a:cubicBezTo>
                <a:cubicBezTo>
                  <a:pt x="5373" y="1861"/>
                  <a:pt x="5373" y="1861"/>
                  <a:pt x="5373" y="1861"/>
                </a:cubicBezTo>
                <a:cubicBezTo>
                  <a:pt x="5286" y="1851"/>
                  <a:pt x="5286" y="1851"/>
                  <a:pt x="5286" y="1851"/>
                </a:cubicBezTo>
                <a:cubicBezTo>
                  <a:pt x="5282" y="1851"/>
                  <a:pt x="5282" y="1851"/>
                  <a:pt x="5282" y="1851"/>
                </a:cubicBezTo>
                <a:cubicBezTo>
                  <a:pt x="5282" y="1854"/>
                  <a:pt x="5282" y="1854"/>
                  <a:pt x="5282" y="1854"/>
                </a:cubicBezTo>
                <a:cubicBezTo>
                  <a:pt x="5273" y="1945"/>
                  <a:pt x="5273" y="1945"/>
                  <a:pt x="5273" y="1945"/>
                </a:cubicBezTo>
                <a:close/>
                <a:moveTo>
                  <a:pt x="5263" y="2065"/>
                </a:moveTo>
                <a:cubicBezTo>
                  <a:pt x="5263" y="2068"/>
                  <a:pt x="5263" y="2068"/>
                  <a:pt x="5263" y="2068"/>
                </a:cubicBezTo>
                <a:cubicBezTo>
                  <a:pt x="5266" y="2068"/>
                  <a:pt x="5266" y="2068"/>
                  <a:pt x="5266" y="2068"/>
                </a:cubicBezTo>
                <a:cubicBezTo>
                  <a:pt x="5350" y="2078"/>
                  <a:pt x="5350" y="2078"/>
                  <a:pt x="5350" y="2078"/>
                </a:cubicBezTo>
                <a:cubicBezTo>
                  <a:pt x="5357" y="2081"/>
                  <a:pt x="5357" y="2081"/>
                  <a:pt x="5357" y="2081"/>
                </a:cubicBezTo>
                <a:cubicBezTo>
                  <a:pt x="5357" y="2078"/>
                  <a:pt x="5357" y="2078"/>
                  <a:pt x="5357" y="2078"/>
                </a:cubicBezTo>
                <a:cubicBezTo>
                  <a:pt x="5363" y="1984"/>
                  <a:pt x="5363" y="1984"/>
                  <a:pt x="5363" y="1984"/>
                </a:cubicBezTo>
                <a:cubicBezTo>
                  <a:pt x="5363" y="1980"/>
                  <a:pt x="5363" y="1980"/>
                  <a:pt x="5363" y="1980"/>
                </a:cubicBezTo>
                <a:cubicBezTo>
                  <a:pt x="5360" y="1980"/>
                  <a:pt x="5360" y="1980"/>
                  <a:pt x="5360" y="1980"/>
                </a:cubicBezTo>
                <a:cubicBezTo>
                  <a:pt x="5276" y="1968"/>
                  <a:pt x="5276" y="1968"/>
                  <a:pt x="5276" y="1968"/>
                </a:cubicBezTo>
                <a:cubicBezTo>
                  <a:pt x="5273" y="1968"/>
                  <a:pt x="5273" y="1968"/>
                  <a:pt x="5273" y="1968"/>
                </a:cubicBezTo>
                <a:cubicBezTo>
                  <a:pt x="5273" y="1971"/>
                  <a:pt x="5273" y="1971"/>
                  <a:pt x="5273" y="1971"/>
                </a:cubicBezTo>
                <a:cubicBezTo>
                  <a:pt x="5263" y="2065"/>
                  <a:pt x="5263" y="2065"/>
                  <a:pt x="5263" y="2065"/>
                </a:cubicBezTo>
                <a:close/>
                <a:moveTo>
                  <a:pt x="5253" y="2184"/>
                </a:moveTo>
                <a:cubicBezTo>
                  <a:pt x="5253" y="2188"/>
                  <a:pt x="5253" y="2188"/>
                  <a:pt x="5253" y="2188"/>
                </a:cubicBezTo>
                <a:cubicBezTo>
                  <a:pt x="5256" y="2188"/>
                  <a:pt x="5256" y="2188"/>
                  <a:pt x="5256" y="2188"/>
                </a:cubicBezTo>
                <a:cubicBezTo>
                  <a:pt x="5341" y="2197"/>
                  <a:pt x="5341" y="2197"/>
                  <a:pt x="5341" y="2197"/>
                </a:cubicBezTo>
                <a:cubicBezTo>
                  <a:pt x="5344" y="2197"/>
                  <a:pt x="5344" y="2197"/>
                  <a:pt x="5344" y="2197"/>
                </a:cubicBezTo>
                <a:cubicBezTo>
                  <a:pt x="5344" y="2194"/>
                  <a:pt x="5344" y="2194"/>
                  <a:pt x="5344" y="2194"/>
                </a:cubicBezTo>
                <a:cubicBezTo>
                  <a:pt x="5353" y="2100"/>
                  <a:pt x="5353" y="2100"/>
                  <a:pt x="5353" y="2100"/>
                </a:cubicBezTo>
                <a:cubicBezTo>
                  <a:pt x="5353" y="2097"/>
                  <a:pt x="5353" y="2097"/>
                  <a:pt x="5353" y="2097"/>
                </a:cubicBezTo>
                <a:cubicBezTo>
                  <a:pt x="5350" y="2097"/>
                  <a:pt x="5350" y="2097"/>
                  <a:pt x="5350" y="2097"/>
                </a:cubicBezTo>
                <a:cubicBezTo>
                  <a:pt x="5263" y="2087"/>
                  <a:pt x="5263" y="2087"/>
                  <a:pt x="5263" y="2087"/>
                </a:cubicBezTo>
                <a:cubicBezTo>
                  <a:pt x="5260" y="2087"/>
                  <a:pt x="5260" y="2087"/>
                  <a:pt x="5260" y="2087"/>
                </a:cubicBezTo>
                <a:cubicBezTo>
                  <a:pt x="5260" y="2091"/>
                  <a:pt x="5260" y="2091"/>
                  <a:pt x="5260" y="2091"/>
                </a:cubicBezTo>
                <a:cubicBezTo>
                  <a:pt x="5253" y="2184"/>
                  <a:pt x="5253" y="2184"/>
                  <a:pt x="5253" y="2184"/>
                </a:cubicBezTo>
                <a:close/>
                <a:moveTo>
                  <a:pt x="5240" y="2301"/>
                </a:moveTo>
                <a:cubicBezTo>
                  <a:pt x="5240" y="2304"/>
                  <a:pt x="5240" y="2304"/>
                  <a:pt x="5240" y="2304"/>
                </a:cubicBezTo>
                <a:cubicBezTo>
                  <a:pt x="5243" y="2304"/>
                  <a:pt x="5243" y="2304"/>
                  <a:pt x="5243" y="2304"/>
                </a:cubicBezTo>
                <a:cubicBezTo>
                  <a:pt x="5331" y="2317"/>
                  <a:pt x="5331" y="2317"/>
                  <a:pt x="5331" y="2317"/>
                </a:cubicBezTo>
                <a:cubicBezTo>
                  <a:pt x="5334" y="2317"/>
                  <a:pt x="5334" y="2317"/>
                  <a:pt x="5334" y="2317"/>
                </a:cubicBezTo>
                <a:cubicBezTo>
                  <a:pt x="5334" y="2314"/>
                  <a:pt x="5334" y="2314"/>
                  <a:pt x="5334" y="2314"/>
                </a:cubicBezTo>
                <a:cubicBezTo>
                  <a:pt x="5344" y="2220"/>
                  <a:pt x="5344" y="2220"/>
                  <a:pt x="5344" y="2220"/>
                </a:cubicBezTo>
                <a:cubicBezTo>
                  <a:pt x="5344" y="2217"/>
                  <a:pt x="5344" y="2217"/>
                  <a:pt x="5344" y="2217"/>
                </a:cubicBezTo>
                <a:cubicBezTo>
                  <a:pt x="5341" y="2217"/>
                  <a:pt x="5341" y="2217"/>
                  <a:pt x="5341" y="2217"/>
                </a:cubicBezTo>
                <a:cubicBezTo>
                  <a:pt x="5253" y="2204"/>
                  <a:pt x="5253" y="2204"/>
                  <a:pt x="5253" y="2204"/>
                </a:cubicBezTo>
                <a:cubicBezTo>
                  <a:pt x="5250" y="2204"/>
                  <a:pt x="5250" y="2204"/>
                  <a:pt x="5250" y="2204"/>
                </a:cubicBezTo>
                <a:cubicBezTo>
                  <a:pt x="5250" y="2207"/>
                  <a:pt x="5250" y="2207"/>
                  <a:pt x="5250" y="2207"/>
                </a:cubicBezTo>
                <a:cubicBezTo>
                  <a:pt x="5240" y="2301"/>
                  <a:pt x="5240" y="2301"/>
                  <a:pt x="5240" y="2301"/>
                </a:cubicBezTo>
                <a:close/>
                <a:moveTo>
                  <a:pt x="5231" y="2421"/>
                </a:moveTo>
                <a:cubicBezTo>
                  <a:pt x="5231" y="2424"/>
                  <a:pt x="5231" y="2424"/>
                  <a:pt x="5231" y="2424"/>
                </a:cubicBezTo>
                <a:cubicBezTo>
                  <a:pt x="5234" y="2424"/>
                  <a:pt x="5234" y="2424"/>
                  <a:pt x="5234" y="2424"/>
                </a:cubicBezTo>
                <a:cubicBezTo>
                  <a:pt x="5318" y="2434"/>
                  <a:pt x="5318" y="2434"/>
                  <a:pt x="5318" y="2434"/>
                </a:cubicBezTo>
                <a:cubicBezTo>
                  <a:pt x="5321" y="2434"/>
                  <a:pt x="5321" y="2434"/>
                  <a:pt x="5321" y="2434"/>
                </a:cubicBezTo>
                <a:cubicBezTo>
                  <a:pt x="5321" y="2430"/>
                  <a:pt x="5321" y="2430"/>
                  <a:pt x="5321" y="2430"/>
                </a:cubicBezTo>
                <a:cubicBezTo>
                  <a:pt x="5331" y="2340"/>
                  <a:pt x="5331" y="2340"/>
                  <a:pt x="5331" y="2340"/>
                </a:cubicBezTo>
                <a:cubicBezTo>
                  <a:pt x="5331" y="2337"/>
                  <a:pt x="5331" y="2337"/>
                  <a:pt x="5331" y="2337"/>
                </a:cubicBezTo>
                <a:cubicBezTo>
                  <a:pt x="5328" y="2333"/>
                  <a:pt x="5328" y="2333"/>
                  <a:pt x="5328" y="2333"/>
                </a:cubicBezTo>
                <a:cubicBezTo>
                  <a:pt x="5243" y="2324"/>
                  <a:pt x="5243" y="2324"/>
                  <a:pt x="5243" y="2324"/>
                </a:cubicBezTo>
                <a:cubicBezTo>
                  <a:pt x="5240" y="2324"/>
                  <a:pt x="5240" y="2324"/>
                  <a:pt x="5240" y="2324"/>
                </a:cubicBezTo>
                <a:cubicBezTo>
                  <a:pt x="5237" y="2327"/>
                  <a:pt x="5237" y="2327"/>
                  <a:pt x="5237" y="2327"/>
                </a:cubicBezTo>
                <a:cubicBezTo>
                  <a:pt x="5231" y="2421"/>
                  <a:pt x="5231" y="2421"/>
                  <a:pt x="5231" y="2421"/>
                </a:cubicBezTo>
                <a:close/>
                <a:moveTo>
                  <a:pt x="5218" y="2537"/>
                </a:moveTo>
                <a:cubicBezTo>
                  <a:pt x="5218" y="2540"/>
                  <a:pt x="5218" y="2540"/>
                  <a:pt x="5218" y="2540"/>
                </a:cubicBezTo>
                <a:cubicBezTo>
                  <a:pt x="5221" y="2540"/>
                  <a:pt x="5221" y="2540"/>
                  <a:pt x="5221" y="2540"/>
                </a:cubicBezTo>
                <a:cubicBezTo>
                  <a:pt x="5308" y="2553"/>
                  <a:pt x="5308" y="2553"/>
                  <a:pt x="5308" y="2553"/>
                </a:cubicBezTo>
                <a:cubicBezTo>
                  <a:pt x="5311" y="2553"/>
                  <a:pt x="5311" y="2553"/>
                  <a:pt x="5311" y="2553"/>
                </a:cubicBezTo>
                <a:cubicBezTo>
                  <a:pt x="5311" y="2550"/>
                  <a:pt x="5311" y="2550"/>
                  <a:pt x="5311" y="2550"/>
                </a:cubicBezTo>
                <a:cubicBezTo>
                  <a:pt x="5321" y="2456"/>
                  <a:pt x="5321" y="2456"/>
                  <a:pt x="5321" y="2456"/>
                </a:cubicBezTo>
                <a:cubicBezTo>
                  <a:pt x="5321" y="2453"/>
                  <a:pt x="5321" y="2453"/>
                  <a:pt x="5321" y="2453"/>
                </a:cubicBezTo>
                <a:cubicBezTo>
                  <a:pt x="5318" y="2453"/>
                  <a:pt x="5318" y="2453"/>
                  <a:pt x="5318" y="2453"/>
                </a:cubicBezTo>
                <a:cubicBezTo>
                  <a:pt x="5231" y="2443"/>
                  <a:pt x="5231" y="2443"/>
                  <a:pt x="5231" y="2443"/>
                </a:cubicBezTo>
                <a:cubicBezTo>
                  <a:pt x="5227" y="2440"/>
                  <a:pt x="5227" y="2440"/>
                  <a:pt x="5227" y="2440"/>
                </a:cubicBezTo>
                <a:cubicBezTo>
                  <a:pt x="5227" y="2447"/>
                  <a:pt x="5227" y="2447"/>
                  <a:pt x="5227" y="2447"/>
                </a:cubicBezTo>
                <a:cubicBezTo>
                  <a:pt x="5218" y="2537"/>
                  <a:pt x="5218" y="2537"/>
                  <a:pt x="5218" y="2537"/>
                </a:cubicBezTo>
                <a:close/>
                <a:moveTo>
                  <a:pt x="5208" y="2657"/>
                </a:moveTo>
                <a:cubicBezTo>
                  <a:pt x="5208" y="2660"/>
                  <a:pt x="5208" y="2660"/>
                  <a:pt x="5208" y="2660"/>
                </a:cubicBezTo>
                <a:cubicBezTo>
                  <a:pt x="5211" y="2660"/>
                  <a:pt x="5211" y="2660"/>
                  <a:pt x="5211" y="2660"/>
                </a:cubicBezTo>
                <a:cubicBezTo>
                  <a:pt x="5298" y="2670"/>
                  <a:pt x="5298" y="2670"/>
                  <a:pt x="5298" y="2670"/>
                </a:cubicBezTo>
                <a:cubicBezTo>
                  <a:pt x="5302" y="2673"/>
                  <a:pt x="5302" y="2673"/>
                  <a:pt x="5302" y="2673"/>
                </a:cubicBezTo>
                <a:cubicBezTo>
                  <a:pt x="5302" y="2667"/>
                  <a:pt x="5302" y="2667"/>
                  <a:pt x="5302" y="2667"/>
                </a:cubicBezTo>
                <a:cubicBezTo>
                  <a:pt x="5308" y="2576"/>
                  <a:pt x="5308" y="2576"/>
                  <a:pt x="5308" y="2576"/>
                </a:cubicBezTo>
                <a:cubicBezTo>
                  <a:pt x="5308" y="2573"/>
                  <a:pt x="5308" y="2573"/>
                  <a:pt x="5308" y="2573"/>
                </a:cubicBezTo>
                <a:cubicBezTo>
                  <a:pt x="5305" y="2573"/>
                  <a:pt x="5305" y="2573"/>
                  <a:pt x="5305" y="2573"/>
                </a:cubicBezTo>
                <a:cubicBezTo>
                  <a:pt x="5221" y="2560"/>
                  <a:pt x="5221" y="2560"/>
                  <a:pt x="5221" y="2560"/>
                </a:cubicBezTo>
                <a:cubicBezTo>
                  <a:pt x="5218" y="2560"/>
                  <a:pt x="5218" y="2560"/>
                  <a:pt x="5218" y="2560"/>
                </a:cubicBezTo>
                <a:cubicBezTo>
                  <a:pt x="5218" y="2563"/>
                  <a:pt x="5218" y="2563"/>
                  <a:pt x="5218" y="2563"/>
                </a:cubicBezTo>
                <a:cubicBezTo>
                  <a:pt x="5208" y="2657"/>
                  <a:pt x="5208" y="2657"/>
                  <a:pt x="5208" y="2657"/>
                </a:cubicBezTo>
                <a:close/>
                <a:moveTo>
                  <a:pt x="5198" y="2773"/>
                </a:moveTo>
                <a:cubicBezTo>
                  <a:pt x="5198" y="2777"/>
                  <a:pt x="5198" y="2777"/>
                  <a:pt x="5198" y="2777"/>
                </a:cubicBezTo>
                <a:cubicBezTo>
                  <a:pt x="5201" y="2780"/>
                  <a:pt x="5201" y="2780"/>
                  <a:pt x="5201" y="2780"/>
                </a:cubicBezTo>
                <a:cubicBezTo>
                  <a:pt x="5286" y="2790"/>
                  <a:pt x="5286" y="2790"/>
                  <a:pt x="5286" y="2790"/>
                </a:cubicBezTo>
                <a:cubicBezTo>
                  <a:pt x="5289" y="2790"/>
                  <a:pt x="5289" y="2790"/>
                  <a:pt x="5289" y="2790"/>
                </a:cubicBezTo>
                <a:cubicBezTo>
                  <a:pt x="5289" y="2786"/>
                  <a:pt x="5289" y="2786"/>
                  <a:pt x="5289" y="2786"/>
                </a:cubicBezTo>
                <a:cubicBezTo>
                  <a:pt x="5298" y="2693"/>
                  <a:pt x="5298" y="2693"/>
                  <a:pt x="5298" y="2693"/>
                </a:cubicBezTo>
                <a:cubicBezTo>
                  <a:pt x="5298" y="2689"/>
                  <a:pt x="5298" y="2689"/>
                  <a:pt x="5298" y="2689"/>
                </a:cubicBezTo>
                <a:cubicBezTo>
                  <a:pt x="5295" y="2689"/>
                  <a:pt x="5295" y="2689"/>
                  <a:pt x="5295" y="2689"/>
                </a:cubicBezTo>
                <a:cubicBezTo>
                  <a:pt x="5211" y="2680"/>
                  <a:pt x="5211" y="2680"/>
                  <a:pt x="5211" y="2680"/>
                </a:cubicBezTo>
                <a:cubicBezTo>
                  <a:pt x="5205" y="2680"/>
                  <a:pt x="5205" y="2680"/>
                  <a:pt x="5205" y="2680"/>
                </a:cubicBezTo>
                <a:cubicBezTo>
                  <a:pt x="5205" y="2683"/>
                  <a:pt x="5205" y="2683"/>
                  <a:pt x="5205" y="2683"/>
                </a:cubicBezTo>
                <a:cubicBezTo>
                  <a:pt x="5198" y="2773"/>
                  <a:pt x="5198" y="2773"/>
                  <a:pt x="5198" y="2773"/>
                </a:cubicBezTo>
                <a:close/>
                <a:moveTo>
                  <a:pt x="5182" y="2942"/>
                </a:moveTo>
                <a:cubicBezTo>
                  <a:pt x="5182" y="2945"/>
                  <a:pt x="5182" y="2945"/>
                  <a:pt x="5182" y="2945"/>
                </a:cubicBezTo>
                <a:cubicBezTo>
                  <a:pt x="5185" y="2945"/>
                  <a:pt x="5185" y="2945"/>
                  <a:pt x="5185" y="2945"/>
                </a:cubicBezTo>
                <a:cubicBezTo>
                  <a:pt x="5269" y="2955"/>
                  <a:pt x="5269" y="2955"/>
                  <a:pt x="5269" y="2955"/>
                </a:cubicBezTo>
                <a:cubicBezTo>
                  <a:pt x="5273" y="2955"/>
                  <a:pt x="5273" y="2955"/>
                  <a:pt x="5273" y="2955"/>
                </a:cubicBezTo>
                <a:cubicBezTo>
                  <a:pt x="5276" y="2951"/>
                  <a:pt x="5276" y="2951"/>
                  <a:pt x="5276" y="2951"/>
                </a:cubicBezTo>
                <a:cubicBezTo>
                  <a:pt x="5289" y="2812"/>
                  <a:pt x="5289" y="2812"/>
                  <a:pt x="5289" y="2812"/>
                </a:cubicBezTo>
                <a:cubicBezTo>
                  <a:pt x="5289" y="2809"/>
                  <a:pt x="5289" y="2809"/>
                  <a:pt x="5289" y="2809"/>
                </a:cubicBezTo>
                <a:cubicBezTo>
                  <a:pt x="5286" y="2809"/>
                  <a:pt x="5286" y="2809"/>
                  <a:pt x="5286" y="2809"/>
                </a:cubicBezTo>
                <a:cubicBezTo>
                  <a:pt x="5198" y="2796"/>
                  <a:pt x="5198" y="2796"/>
                  <a:pt x="5198" y="2796"/>
                </a:cubicBezTo>
                <a:cubicBezTo>
                  <a:pt x="5195" y="2796"/>
                  <a:pt x="5195" y="2796"/>
                  <a:pt x="5195" y="2796"/>
                </a:cubicBezTo>
                <a:cubicBezTo>
                  <a:pt x="5195" y="2799"/>
                  <a:pt x="5195" y="2799"/>
                  <a:pt x="5195" y="2799"/>
                </a:cubicBezTo>
                <a:cubicBezTo>
                  <a:pt x="5182" y="2942"/>
                  <a:pt x="5182" y="2942"/>
                  <a:pt x="5182" y="2942"/>
                </a:cubicBezTo>
                <a:close/>
                <a:moveTo>
                  <a:pt x="5486" y="896"/>
                </a:moveTo>
                <a:cubicBezTo>
                  <a:pt x="5486" y="899"/>
                  <a:pt x="5486" y="899"/>
                  <a:pt x="5486" y="899"/>
                </a:cubicBezTo>
                <a:cubicBezTo>
                  <a:pt x="5489" y="899"/>
                  <a:pt x="5489" y="899"/>
                  <a:pt x="5489" y="899"/>
                </a:cubicBezTo>
                <a:cubicBezTo>
                  <a:pt x="5577" y="909"/>
                  <a:pt x="5577" y="909"/>
                  <a:pt x="5577" y="909"/>
                </a:cubicBezTo>
                <a:cubicBezTo>
                  <a:pt x="5580" y="909"/>
                  <a:pt x="5580" y="909"/>
                  <a:pt x="5580" y="909"/>
                </a:cubicBezTo>
                <a:cubicBezTo>
                  <a:pt x="5580" y="906"/>
                  <a:pt x="5580" y="906"/>
                  <a:pt x="5580" y="906"/>
                </a:cubicBezTo>
                <a:cubicBezTo>
                  <a:pt x="5587" y="812"/>
                  <a:pt x="5587" y="812"/>
                  <a:pt x="5587" y="812"/>
                </a:cubicBezTo>
                <a:cubicBezTo>
                  <a:pt x="5590" y="809"/>
                  <a:pt x="5590" y="809"/>
                  <a:pt x="5590" y="809"/>
                </a:cubicBezTo>
                <a:cubicBezTo>
                  <a:pt x="5587" y="809"/>
                  <a:pt x="5587" y="809"/>
                  <a:pt x="5587" y="809"/>
                </a:cubicBezTo>
                <a:cubicBezTo>
                  <a:pt x="5499" y="799"/>
                  <a:pt x="5499" y="799"/>
                  <a:pt x="5499" y="799"/>
                </a:cubicBezTo>
                <a:cubicBezTo>
                  <a:pt x="5496" y="799"/>
                  <a:pt x="5496" y="799"/>
                  <a:pt x="5496" y="799"/>
                </a:cubicBezTo>
                <a:cubicBezTo>
                  <a:pt x="5496" y="802"/>
                  <a:pt x="5496" y="802"/>
                  <a:pt x="5496" y="802"/>
                </a:cubicBezTo>
                <a:cubicBezTo>
                  <a:pt x="5486" y="896"/>
                  <a:pt x="5486" y="896"/>
                  <a:pt x="5486" y="896"/>
                </a:cubicBezTo>
                <a:close/>
                <a:moveTo>
                  <a:pt x="5476" y="1013"/>
                </a:moveTo>
                <a:cubicBezTo>
                  <a:pt x="5476" y="1016"/>
                  <a:pt x="5476" y="1016"/>
                  <a:pt x="5476" y="1016"/>
                </a:cubicBezTo>
                <a:cubicBezTo>
                  <a:pt x="5480" y="1016"/>
                  <a:pt x="5480" y="1016"/>
                  <a:pt x="5480" y="1016"/>
                </a:cubicBezTo>
                <a:cubicBezTo>
                  <a:pt x="5564" y="1029"/>
                  <a:pt x="5564" y="1029"/>
                  <a:pt x="5564" y="1029"/>
                </a:cubicBezTo>
                <a:cubicBezTo>
                  <a:pt x="5567" y="1029"/>
                  <a:pt x="5567" y="1029"/>
                  <a:pt x="5567" y="1029"/>
                </a:cubicBezTo>
                <a:cubicBezTo>
                  <a:pt x="5567" y="1026"/>
                  <a:pt x="5567" y="1026"/>
                  <a:pt x="5567" y="1026"/>
                </a:cubicBezTo>
                <a:cubicBezTo>
                  <a:pt x="5577" y="932"/>
                  <a:pt x="5577" y="932"/>
                  <a:pt x="5577" y="932"/>
                </a:cubicBezTo>
                <a:cubicBezTo>
                  <a:pt x="5577" y="929"/>
                  <a:pt x="5577" y="929"/>
                  <a:pt x="5577" y="929"/>
                </a:cubicBezTo>
                <a:cubicBezTo>
                  <a:pt x="5574" y="929"/>
                  <a:pt x="5574" y="929"/>
                  <a:pt x="5574" y="929"/>
                </a:cubicBezTo>
                <a:cubicBezTo>
                  <a:pt x="5489" y="916"/>
                  <a:pt x="5489" y="916"/>
                  <a:pt x="5489" y="916"/>
                </a:cubicBezTo>
                <a:cubicBezTo>
                  <a:pt x="5486" y="916"/>
                  <a:pt x="5486" y="916"/>
                  <a:pt x="5486" y="916"/>
                </a:cubicBezTo>
                <a:cubicBezTo>
                  <a:pt x="5483" y="919"/>
                  <a:pt x="5483" y="919"/>
                  <a:pt x="5483" y="919"/>
                </a:cubicBezTo>
                <a:cubicBezTo>
                  <a:pt x="5476" y="1013"/>
                  <a:pt x="5476" y="1013"/>
                  <a:pt x="5476" y="1013"/>
                </a:cubicBezTo>
                <a:close/>
                <a:moveTo>
                  <a:pt x="5464" y="1132"/>
                </a:moveTo>
                <a:cubicBezTo>
                  <a:pt x="5464" y="1136"/>
                  <a:pt x="5464" y="1136"/>
                  <a:pt x="5464" y="1136"/>
                </a:cubicBezTo>
                <a:cubicBezTo>
                  <a:pt x="5467" y="1136"/>
                  <a:pt x="5467" y="1136"/>
                  <a:pt x="5467" y="1136"/>
                </a:cubicBezTo>
                <a:cubicBezTo>
                  <a:pt x="5554" y="1145"/>
                  <a:pt x="5554" y="1145"/>
                  <a:pt x="5554" y="1145"/>
                </a:cubicBezTo>
                <a:cubicBezTo>
                  <a:pt x="5557" y="1145"/>
                  <a:pt x="5557" y="1145"/>
                  <a:pt x="5557" y="1145"/>
                </a:cubicBezTo>
                <a:cubicBezTo>
                  <a:pt x="5557" y="1142"/>
                  <a:pt x="5557" y="1142"/>
                  <a:pt x="5557" y="1142"/>
                </a:cubicBezTo>
                <a:cubicBezTo>
                  <a:pt x="5567" y="1052"/>
                  <a:pt x="5567" y="1052"/>
                  <a:pt x="5567" y="1052"/>
                </a:cubicBezTo>
                <a:cubicBezTo>
                  <a:pt x="5567" y="1048"/>
                  <a:pt x="5567" y="1048"/>
                  <a:pt x="5567" y="1048"/>
                </a:cubicBezTo>
                <a:cubicBezTo>
                  <a:pt x="5564" y="1045"/>
                  <a:pt x="5564" y="1045"/>
                  <a:pt x="5564" y="1045"/>
                </a:cubicBezTo>
                <a:cubicBezTo>
                  <a:pt x="5476" y="1035"/>
                  <a:pt x="5476" y="1035"/>
                  <a:pt x="5476" y="1035"/>
                </a:cubicBezTo>
                <a:cubicBezTo>
                  <a:pt x="5473" y="1035"/>
                  <a:pt x="5473" y="1035"/>
                  <a:pt x="5473" y="1035"/>
                </a:cubicBezTo>
                <a:cubicBezTo>
                  <a:pt x="5473" y="1039"/>
                  <a:pt x="5473" y="1039"/>
                  <a:pt x="5473" y="1039"/>
                </a:cubicBezTo>
                <a:cubicBezTo>
                  <a:pt x="5464" y="1132"/>
                  <a:pt x="5464" y="1132"/>
                  <a:pt x="5464" y="1132"/>
                </a:cubicBezTo>
                <a:close/>
                <a:moveTo>
                  <a:pt x="5454" y="1249"/>
                </a:moveTo>
                <a:cubicBezTo>
                  <a:pt x="5454" y="1252"/>
                  <a:pt x="5454" y="1252"/>
                  <a:pt x="5454" y="1252"/>
                </a:cubicBezTo>
                <a:cubicBezTo>
                  <a:pt x="5457" y="1252"/>
                  <a:pt x="5457" y="1252"/>
                  <a:pt x="5457" y="1252"/>
                </a:cubicBezTo>
                <a:cubicBezTo>
                  <a:pt x="5541" y="1265"/>
                  <a:pt x="5541" y="1265"/>
                  <a:pt x="5541" y="1265"/>
                </a:cubicBezTo>
                <a:cubicBezTo>
                  <a:pt x="5544" y="1265"/>
                  <a:pt x="5544" y="1265"/>
                  <a:pt x="5544" y="1265"/>
                </a:cubicBezTo>
                <a:cubicBezTo>
                  <a:pt x="5548" y="1262"/>
                  <a:pt x="5548" y="1262"/>
                  <a:pt x="5548" y="1262"/>
                </a:cubicBezTo>
                <a:cubicBezTo>
                  <a:pt x="5554" y="1168"/>
                  <a:pt x="5554" y="1168"/>
                  <a:pt x="5554" y="1168"/>
                </a:cubicBezTo>
                <a:cubicBezTo>
                  <a:pt x="5554" y="1165"/>
                  <a:pt x="5554" y="1165"/>
                  <a:pt x="5554" y="1165"/>
                </a:cubicBezTo>
                <a:cubicBezTo>
                  <a:pt x="5551" y="1165"/>
                  <a:pt x="5551" y="1165"/>
                  <a:pt x="5551" y="1165"/>
                </a:cubicBezTo>
                <a:cubicBezTo>
                  <a:pt x="5467" y="1155"/>
                  <a:pt x="5467" y="1155"/>
                  <a:pt x="5467" y="1155"/>
                </a:cubicBezTo>
                <a:cubicBezTo>
                  <a:pt x="5464" y="1155"/>
                  <a:pt x="5464" y="1155"/>
                  <a:pt x="5464" y="1155"/>
                </a:cubicBezTo>
                <a:cubicBezTo>
                  <a:pt x="5464" y="1158"/>
                  <a:pt x="5464" y="1158"/>
                  <a:pt x="5464" y="1158"/>
                </a:cubicBezTo>
                <a:cubicBezTo>
                  <a:pt x="5454" y="1249"/>
                  <a:pt x="5454" y="1249"/>
                  <a:pt x="5454" y="1249"/>
                </a:cubicBezTo>
                <a:close/>
                <a:moveTo>
                  <a:pt x="5444" y="1369"/>
                </a:moveTo>
                <a:cubicBezTo>
                  <a:pt x="5441" y="1372"/>
                  <a:pt x="5441" y="1372"/>
                  <a:pt x="5441" y="1372"/>
                </a:cubicBezTo>
                <a:cubicBezTo>
                  <a:pt x="5444" y="1372"/>
                  <a:pt x="5444" y="1372"/>
                  <a:pt x="5444" y="1372"/>
                </a:cubicBezTo>
                <a:cubicBezTo>
                  <a:pt x="5532" y="1382"/>
                  <a:pt x="5532" y="1382"/>
                  <a:pt x="5532" y="1382"/>
                </a:cubicBezTo>
                <a:cubicBezTo>
                  <a:pt x="5535" y="1385"/>
                  <a:pt x="5535" y="1385"/>
                  <a:pt x="5535" y="1385"/>
                </a:cubicBezTo>
                <a:cubicBezTo>
                  <a:pt x="5535" y="1382"/>
                  <a:pt x="5535" y="1382"/>
                  <a:pt x="5535" y="1382"/>
                </a:cubicBezTo>
                <a:cubicBezTo>
                  <a:pt x="5544" y="1288"/>
                  <a:pt x="5544" y="1288"/>
                  <a:pt x="5544" y="1288"/>
                </a:cubicBezTo>
                <a:cubicBezTo>
                  <a:pt x="5544" y="1285"/>
                  <a:pt x="5544" y="1285"/>
                  <a:pt x="5544" y="1285"/>
                </a:cubicBezTo>
                <a:cubicBezTo>
                  <a:pt x="5541" y="1285"/>
                  <a:pt x="5541" y="1285"/>
                  <a:pt x="5541" y="1285"/>
                </a:cubicBezTo>
                <a:cubicBezTo>
                  <a:pt x="5454" y="1272"/>
                  <a:pt x="5454" y="1272"/>
                  <a:pt x="5454" y="1272"/>
                </a:cubicBezTo>
                <a:cubicBezTo>
                  <a:pt x="5451" y="1272"/>
                  <a:pt x="5451" y="1272"/>
                  <a:pt x="5451" y="1272"/>
                </a:cubicBezTo>
                <a:cubicBezTo>
                  <a:pt x="5451" y="1275"/>
                  <a:pt x="5451" y="1275"/>
                  <a:pt x="5451" y="1275"/>
                </a:cubicBezTo>
                <a:cubicBezTo>
                  <a:pt x="5444" y="1369"/>
                  <a:pt x="5444" y="1369"/>
                  <a:pt x="5444" y="1369"/>
                </a:cubicBezTo>
                <a:close/>
                <a:moveTo>
                  <a:pt x="5431" y="1489"/>
                </a:moveTo>
                <a:cubicBezTo>
                  <a:pt x="5431" y="1489"/>
                  <a:pt x="5431" y="1489"/>
                  <a:pt x="5431" y="1489"/>
                </a:cubicBezTo>
                <a:cubicBezTo>
                  <a:pt x="5434" y="1492"/>
                  <a:pt x="5434" y="1492"/>
                  <a:pt x="5434" y="1492"/>
                </a:cubicBezTo>
                <a:cubicBezTo>
                  <a:pt x="5522" y="1501"/>
                  <a:pt x="5522" y="1501"/>
                  <a:pt x="5522" y="1501"/>
                </a:cubicBezTo>
                <a:cubicBezTo>
                  <a:pt x="5525" y="1501"/>
                  <a:pt x="5525" y="1501"/>
                  <a:pt x="5525" y="1501"/>
                </a:cubicBezTo>
                <a:cubicBezTo>
                  <a:pt x="5525" y="1498"/>
                  <a:pt x="5525" y="1498"/>
                  <a:pt x="5525" y="1498"/>
                </a:cubicBezTo>
                <a:cubicBezTo>
                  <a:pt x="5535" y="1404"/>
                  <a:pt x="5535" y="1404"/>
                  <a:pt x="5535" y="1404"/>
                </a:cubicBezTo>
                <a:cubicBezTo>
                  <a:pt x="5535" y="1401"/>
                  <a:pt x="5535" y="1401"/>
                  <a:pt x="5535" y="1401"/>
                </a:cubicBezTo>
                <a:cubicBezTo>
                  <a:pt x="5532" y="1401"/>
                  <a:pt x="5532" y="1401"/>
                  <a:pt x="5532" y="1401"/>
                </a:cubicBezTo>
                <a:cubicBezTo>
                  <a:pt x="5444" y="1391"/>
                  <a:pt x="5444" y="1391"/>
                  <a:pt x="5444" y="1391"/>
                </a:cubicBezTo>
                <a:cubicBezTo>
                  <a:pt x="5441" y="1391"/>
                  <a:pt x="5441" y="1391"/>
                  <a:pt x="5441" y="1391"/>
                </a:cubicBezTo>
                <a:cubicBezTo>
                  <a:pt x="5441" y="1395"/>
                  <a:pt x="5441" y="1395"/>
                  <a:pt x="5441" y="1395"/>
                </a:cubicBezTo>
                <a:cubicBezTo>
                  <a:pt x="5431" y="1489"/>
                  <a:pt x="5431" y="1489"/>
                  <a:pt x="5431" y="1489"/>
                </a:cubicBezTo>
                <a:close/>
                <a:moveTo>
                  <a:pt x="5421" y="1605"/>
                </a:moveTo>
                <a:cubicBezTo>
                  <a:pt x="5421" y="1608"/>
                  <a:pt x="5421" y="1608"/>
                  <a:pt x="5421" y="1608"/>
                </a:cubicBezTo>
                <a:cubicBezTo>
                  <a:pt x="5425" y="1608"/>
                  <a:pt x="5425" y="1608"/>
                  <a:pt x="5425" y="1608"/>
                </a:cubicBezTo>
                <a:cubicBezTo>
                  <a:pt x="5509" y="1621"/>
                  <a:pt x="5509" y="1621"/>
                  <a:pt x="5509" y="1621"/>
                </a:cubicBezTo>
                <a:cubicBezTo>
                  <a:pt x="5512" y="1621"/>
                  <a:pt x="5512" y="1621"/>
                  <a:pt x="5512" y="1621"/>
                </a:cubicBezTo>
                <a:cubicBezTo>
                  <a:pt x="5512" y="1618"/>
                  <a:pt x="5512" y="1618"/>
                  <a:pt x="5512" y="1618"/>
                </a:cubicBezTo>
                <a:cubicBezTo>
                  <a:pt x="5522" y="1524"/>
                  <a:pt x="5522" y="1524"/>
                  <a:pt x="5522" y="1524"/>
                </a:cubicBezTo>
                <a:cubicBezTo>
                  <a:pt x="5522" y="1521"/>
                  <a:pt x="5522" y="1521"/>
                  <a:pt x="5522" y="1521"/>
                </a:cubicBezTo>
                <a:cubicBezTo>
                  <a:pt x="5519" y="1521"/>
                  <a:pt x="5519" y="1521"/>
                  <a:pt x="5519" y="1521"/>
                </a:cubicBezTo>
                <a:cubicBezTo>
                  <a:pt x="5434" y="1508"/>
                  <a:pt x="5434" y="1508"/>
                  <a:pt x="5434" y="1508"/>
                </a:cubicBezTo>
                <a:cubicBezTo>
                  <a:pt x="5431" y="1508"/>
                  <a:pt x="5431" y="1508"/>
                  <a:pt x="5431" y="1508"/>
                </a:cubicBezTo>
                <a:cubicBezTo>
                  <a:pt x="5428" y="1511"/>
                  <a:pt x="5428" y="1511"/>
                  <a:pt x="5428" y="1511"/>
                </a:cubicBezTo>
                <a:cubicBezTo>
                  <a:pt x="5421" y="1605"/>
                  <a:pt x="5421" y="1605"/>
                  <a:pt x="5421" y="1605"/>
                </a:cubicBezTo>
                <a:close/>
                <a:moveTo>
                  <a:pt x="5409" y="1725"/>
                </a:moveTo>
                <a:cubicBezTo>
                  <a:pt x="5409" y="1728"/>
                  <a:pt x="5409" y="1728"/>
                  <a:pt x="5409" y="1728"/>
                </a:cubicBezTo>
                <a:cubicBezTo>
                  <a:pt x="5412" y="1728"/>
                  <a:pt x="5412" y="1728"/>
                  <a:pt x="5412" y="1728"/>
                </a:cubicBezTo>
                <a:cubicBezTo>
                  <a:pt x="5499" y="1738"/>
                  <a:pt x="5499" y="1738"/>
                  <a:pt x="5499" y="1738"/>
                </a:cubicBezTo>
                <a:cubicBezTo>
                  <a:pt x="5502" y="1738"/>
                  <a:pt x="5502" y="1738"/>
                  <a:pt x="5502" y="1738"/>
                </a:cubicBezTo>
                <a:cubicBezTo>
                  <a:pt x="5502" y="1734"/>
                  <a:pt x="5502" y="1734"/>
                  <a:pt x="5502" y="1734"/>
                </a:cubicBezTo>
                <a:cubicBezTo>
                  <a:pt x="5512" y="1641"/>
                  <a:pt x="5512" y="1641"/>
                  <a:pt x="5512" y="1641"/>
                </a:cubicBezTo>
                <a:cubicBezTo>
                  <a:pt x="5512" y="1637"/>
                  <a:pt x="5512" y="1637"/>
                  <a:pt x="5512" y="1637"/>
                </a:cubicBezTo>
                <a:cubicBezTo>
                  <a:pt x="5509" y="1637"/>
                  <a:pt x="5509" y="1637"/>
                  <a:pt x="5509" y="1637"/>
                </a:cubicBezTo>
                <a:cubicBezTo>
                  <a:pt x="5421" y="1628"/>
                  <a:pt x="5421" y="1628"/>
                  <a:pt x="5421" y="1628"/>
                </a:cubicBezTo>
                <a:cubicBezTo>
                  <a:pt x="5418" y="1628"/>
                  <a:pt x="5418" y="1628"/>
                  <a:pt x="5418" y="1628"/>
                </a:cubicBezTo>
                <a:cubicBezTo>
                  <a:pt x="5418" y="1631"/>
                  <a:pt x="5418" y="1631"/>
                  <a:pt x="5418" y="1631"/>
                </a:cubicBezTo>
                <a:cubicBezTo>
                  <a:pt x="5409" y="1725"/>
                  <a:pt x="5409" y="1725"/>
                  <a:pt x="5409" y="1725"/>
                </a:cubicBezTo>
                <a:close/>
                <a:moveTo>
                  <a:pt x="5399" y="1841"/>
                </a:moveTo>
                <a:cubicBezTo>
                  <a:pt x="5399" y="1845"/>
                  <a:pt x="5399" y="1845"/>
                  <a:pt x="5399" y="1845"/>
                </a:cubicBezTo>
                <a:cubicBezTo>
                  <a:pt x="5402" y="1845"/>
                  <a:pt x="5402" y="1845"/>
                  <a:pt x="5402" y="1845"/>
                </a:cubicBezTo>
                <a:cubicBezTo>
                  <a:pt x="5489" y="1857"/>
                  <a:pt x="5489" y="1857"/>
                  <a:pt x="5489" y="1857"/>
                </a:cubicBezTo>
                <a:cubicBezTo>
                  <a:pt x="5493" y="1857"/>
                  <a:pt x="5493" y="1857"/>
                  <a:pt x="5493" y="1857"/>
                </a:cubicBezTo>
                <a:cubicBezTo>
                  <a:pt x="5493" y="1854"/>
                  <a:pt x="5493" y="1854"/>
                  <a:pt x="5493" y="1854"/>
                </a:cubicBezTo>
                <a:cubicBezTo>
                  <a:pt x="5499" y="1760"/>
                  <a:pt x="5499" y="1760"/>
                  <a:pt x="5499" y="1760"/>
                </a:cubicBezTo>
                <a:cubicBezTo>
                  <a:pt x="5499" y="1757"/>
                  <a:pt x="5499" y="1757"/>
                  <a:pt x="5499" y="1757"/>
                </a:cubicBezTo>
                <a:cubicBezTo>
                  <a:pt x="5496" y="1757"/>
                  <a:pt x="5496" y="1757"/>
                  <a:pt x="5496" y="1757"/>
                </a:cubicBezTo>
                <a:cubicBezTo>
                  <a:pt x="5412" y="1747"/>
                  <a:pt x="5412" y="1747"/>
                  <a:pt x="5412" y="1747"/>
                </a:cubicBezTo>
                <a:cubicBezTo>
                  <a:pt x="5409" y="1744"/>
                  <a:pt x="5409" y="1744"/>
                  <a:pt x="5409" y="1744"/>
                </a:cubicBezTo>
                <a:cubicBezTo>
                  <a:pt x="5409" y="1747"/>
                  <a:pt x="5409" y="1747"/>
                  <a:pt x="5409" y="1747"/>
                </a:cubicBezTo>
                <a:cubicBezTo>
                  <a:pt x="5399" y="1841"/>
                  <a:pt x="5399" y="1841"/>
                  <a:pt x="5399" y="1841"/>
                </a:cubicBezTo>
                <a:close/>
                <a:moveTo>
                  <a:pt x="5389" y="1961"/>
                </a:moveTo>
                <a:cubicBezTo>
                  <a:pt x="5389" y="1964"/>
                  <a:pt x="5389" y="1964"/>
                  <a:pt x="5389" y="1964"/>
                </a:cubicBezTo>
                <a:cubicBezTo>
                  <a:pt x="5389" y="1964"/>
                  <a:pt x="5389" y="1964"/>
                  <a:pt x="5389" y="1964"/>
                </a:cubicBezTo>
                <a:cubicBezTo>
                  <a:pt x="5476" y="1974"/>
                  <a:pt x="5476" y="1974"/>
                  <a:pt x="5476" y="1974"/>
                </a:cubicBezTo>
                <a:cubicBezTo>
                  <a:pt x="5480" y="1974"/>
                  <a:pt x="5480" y="1974"/>
                  <a:pt x="5480" y="1974"/>
                </a:cubicBezTo>
                <a:cubicBezTo>
                  <a:pt x="5480" y="1971"/>
                  <a:pt x="5480" y="1971"/>
                  <a:pt x="5480" y="1971"/>
                </a:cubicBezTo>
                <a:cubicBezTo>
                  <a:pt x="5489" y="1880"/>
                  <a:pt x="5489" y="1880"/>
                  <a:pt x="5489" y="1880"/>
                </a:cubicBezTo>
                <a:cubicBezTo>
                  <a:pt x="5489" y="1877"/>
                  <a:pt x="5489" y="1877"/>
                  <a:pt x="5489" y="1877"/>
                </a:cubicBezTo>
                <a:cubicBezTo>
                  <a:pt x="5486" y="1877"/>
                  <a:pt x="5486" y="1877"/>
                  <a:pt x="5486" y="1877"/>
                </a:cubicBezTo>
                <a:cubicBezTo>
                  <a:pt x="5399" y="1864"/>
                  <a:pt x="5399" y="1864"/>
                  <a:pt x="5399" y="1864"/>
                </a:cubicBezTo>
                <a:cubicBezTo>
                  <a:pt x="5396" y="1864"/>
                  <a:pt x="5396" y="1864"/>
                  <a:pt x="5396" y="1864"/>
                </a:cubicBezTo>
                <a:cubicBezTo>
                  <a:pt x="5396" y="1867"/>
                  <a:pt x="5396" y="1867"/>
                  <a:pt x="5396" y="1867"/>
                </a:cubicBezTo>
                <a:cubicBezTo>
                  <a:pt x="5389" y="1961"/>
                  <a:pt x="5389" y="1961"/>
                  <a:pt x="5389" y="1961"/>
                </a:cubicBezTo>
                <a:close/>
                <a:moveTo>
                  <a:pt x="5376" y="2078"/>
                </a:moveTo>
                <a:cubicBezTo>
                  <a:pt x="5376" y="2081"/>
                  <a:pt x="5376" y="2081"/>
                  <a:pt x="5376" y="2081"/>
                </a:cubicBezTo>
                <a:cubicBezTo>
                  <a:pt x="5379" y="2084"/>
                  <a:pt x="5379" y="2084"/>
                  <a:pt x="5379" y="2084"/>
                </a:cubicBezTo>
                <a:cubicBezTo>
                  <a:pt x="5467" y="2094"/>
                  <a:pt x="5467" y="2094"/>
                  <a:pt x="5467" y="2094"/>
                </a:cubicBezTo>
                <a:cubicBezTo>
                  <a:pt x="5470" y="2094"/>
                  <a:pt x="5470" y="2094"/>
                  <a:pt x="5470" y="2094"/>
                </a:cubicBezTo>
                <a:cubicBezTo>
                  <a:pt x="5470" y="2091"/>
                  <a:pt x="5470" y="2091"/>
                  <a:pt x="5470" y="2091"/>
                </a:cubicBezTo>
                <a:cubicBezTo>
                  <a:pt x="5480" y="1997"/>
                  <a:pt x="5480" y="1997"/>
                  <a:pt x="5480" y="1997"/>
                </a:cubicBezTo>
                <a:cubicBezTo>
                  <a:pt x="5480" y="1993"/>
                  <a:pt x="5480" y="1993"/>
                  <a:pt x="5480" y="1993"/>
                </a:cubicBezTo>
                <a:cubicBezTo>
                  <a:pt x="5476" y="1993"/>
                  <a:pt x="5476" y="1993"/>
                  <a:pt x="5476" y="1993"/>
                </a:cubicBezTo>
                <a:cubicBezTo>
                  <a:pt x="5389" y="1984"/>
                  <a:pt x="5389" y="1984"/>
                  <a:pt x="5389" y="1984"/>
                </a:cubicBezTo>
                <a:cubicBezTo>
                  <a:pt x="5386" y="1984"/>
                  <a:pt x="5386" y="1984"/>
                  <a:pt x="5386" y="1984"/>
                </a:cubicBezTo>
                <a:cubicBezTo>
                  <a:pt x="5386" y="1987"/>
                  <a:pt x="5386" y="1987"/>
                  <a:pt x="5386" y="1987"/>
                </a:cubicBezTo>
                <a:cubicBezTo>
                  <a:pt x="5376" y="2078"/>
                  <a:pt x="5376" y="2078"/>
                  <a:pt x="5376" y="2078"/>
                </a:cubicBezTo>
                <a:close/>
                <a:moveTo>
                  <a:pt x="5366" y="2197"/>
                </a:moveTo>
                <a:cubicBezTo>
                  <a:pt x="5366" y="2201"/>
                  <a:pt x="5366" y="2201"/>
                  <a:pt x="5366" y="2201"/>
                </a:cubicBezTo>
                <a:cubicBezTo>
                  <a:pt x="5370" y="2201"/>
                  <a:pt x="5370" y="2201"/>
                  <a:pt x="5370" y="2201"/>
                </a:cubicBezTo>
                <a:cubicBezTo>
                  <a:pt x="5454" y="2214"/>
                  <a:pt x="5454" y="2214"/>
                  <a:pt x="5454" y="2214"/>
                </a:cubicBezTo>
                <a:cubicBezTo>
                  <a:pt x="5457" y="2214"/>
                  <a:pt x="5457" y="2214"/>
                  <a:pt x="5457" y="2214"/>
                </a:cubicBezTo>
                <a:cubicBezTo>
                  <a:pt x="5457" y="2210"/>
                  <a:pt x="5457" y="2210"/>
                  <a:pt x="5457" y="2210"/>
                </a:cubicBezTo>
                <a:cubicBezTo>
                  <a:pt x="5467" y="2116"/>
                  <a:pt x="5467" y="2116"/>
                  <a:pt x="5467" y="2116"/>
                </a:cubicBezTo>
                <a:cubicBezTo>
                  <a:pt x="5467" y="2113"/>
                  <a:pt x="5467" y="2113"/>
                  <a:pt x="5467" y="2113"/>
                </a:cubicBezTo>
                <a:cubicBezTo>
                  <a:pt x="5464" y="2113"/>
                  <a:pt x="5464" y="2113"/>
                  <a:pt x="5464" y="2113"/>
                </a:cubicBezTo>
                <a:cubicBezTo>
                  <a:pt x="5379" y="2100"/>
                  <a:pt x="5379" y="2100"/>
                  <a:pt x="5379" y="2100"/>
                </a:cubicBezTo>
                <a:cubicBezTo>
                  <a:pt x="5376" y="2100"/>
                  <a:pt x="5376" y="2100"/>
                  <a:pt x="5376" y="2100"/>
                </a:cubicBezTo>
                <a:cubicBezTo>
                  <a:pt x="5373" y="2103"/>
                  <a:pt x="5373" y="2103"/>
                  <a:pt x="5373" y="2103"/>
                </a:cubicBezTo>
                <a:cubicBezTo>
                  <a:pt x="5366" y="2197"/>
                  <a:pt x="5366" y="2197"/>
                  <a:pt x="5366" y="2197"/>
                </a:cubicBezTo>
                <a:close/>
                <a:moveTo>
                  <a:pt x="5353" y="2317"/>
                </a:moveTo>
                <a:cubicBezTo>
                  <a:pt x="5353" y="2320"/>
                  <a:pt x="5353" y="2320"/>
                  <a:pt x="5353" y="2320"/>
                </a:cubicBezTo>
                <a:cubicBezTo>
                  <a:pt x="5357" y="2320"/>
                  <a:pt x="5357" y="2320"/>
                  <a:pt x="5357" y="2320"/>
                </a:cubicBezTo>
                <a:cubicBezTo>
                  <a:pt x="5444" y="2330"/>
                  <a:pt x="5444" y="2330"/>
                  <a:pt x="5444" y="2330"/>
                </a:cubicBezTo>
                <a:cubicBezTo>
                  <a:pt x="5447" y="2330"/>
                  <a:pt x="5447" y="2330"/>
                  <a:pt x="5447" y="2330"/>
                </a:cubicBezTo>
                <a:cubicBezTo>
                  <a:pt x="5447" y="2327"/>
                  <a:pt x="5447" y="2327"/>
                  <a:pt x="5447" y="2327"/>
                </a:cubicBezTo>
                <a:cubicBezTo>
                  <a:pt x="5457" y="2233"/>
                  <a:pt x="5457" y="2233"/>
                  <a:pt x="5457" y="2233"/>
                </a:cubicBezTo>
                <a:cubicBezTo>
                  <a:pt x="5457" y="2230"/>
                  <a:pt x="5457" y="2230"/>
                  <a:pt x="5457" y="2230"/>
                </a:cubicBezTo>
                <a:cubicBezTo>
                  <a:pt x="5454" y="2230"/>
                  <a:pt x="5454" y="2230"/>
                  <a:pt x="5454" y="2230"/>
                </a:cubicBezTo>
                <a:cubicBezTo>
                  <a:pt x="5366" y="2220"/>
                  <a:pt x="5366" y="2220"/>
                  <a:pt x="5366" y="2220"/>
                </a:cubicBezTo>
                <a:cubicBezTo>
                  <a:pt x="5363" y="2220"/>
                  <a:pt x="5363" y="2220"/>
                  <a:pt x="5363" y="2220"/>
                </a:cubicBezTo>
                <a:cubicBezTo>
                  <a:pt x="5363" y="2223"/>
                  <a:pt x="5363" y="2223"/>
                  <a:pt x="5363" y="2223"/>
                </a:cubicBezTo>
                <a:cubicBezTo>
                  <a:pt x="5353" y="2317"/>
                  <a:pt x="5353" y="2317"/>
                  <a:pt x="5353" y="2317"/>
                </a:cubicBezTo>
                <a:close/>
                <a:moveTo>
                  <a:pt x="5344" y="2434"/>
                </a:moveTo>
                <a:cubicBezTo>
                  <a:pt x="5344" y="2437"/>
                  <a:pt x="5344" y="2437"/>
                  <a:pt x="5344" y="2437"/>
                </a:cubicBezTo>
                <a:cubicBezTo>
                  <a:pt x="5347" y="2437"/>
                  <a:pt x="5347" y="2437"/>
                  <a:pt x="5347" y="2437"/>
                </a:cubicBezTo>
                <a:cubicBezTo>
                  <a:pt x="5434" y="2450"/>
                  <a:pt x="5434" y="2450"/>
                  <a:pt x="5434" y="2450"/>
                </a:cubicBezTo>
                <a:cubicBezTo>
                  <a:pt x="5438" y="2450"/>
                  <a:pt x="5438" y="2450"/>
                  <a:pt x="5438" y="2450"/>
                </a:cubicBezTo>
                <a:cubicBezTo>
                  <a:pt x="5438" y="2447"/>
                  <a:pt x="5438" y="2447"/>
                  <a:pt x="5438" y="2447"/>
                </a:cubicBezTo>
                <a:cubicBezTo>
                  <a:pt x="5444" y="2353"/>
                  <a:pt x="5444" y="2353"/>
                  <a:pt x="5444" y="2353"/>
                </a:cubicBezTo>
                <a:cubicBezTo>
                  <a:pt x="5444" y="2349"/>
                  <a:pt x="5444" y="2349"/>
                  <a:pt x="5444" y="2349"/>
                </a:cubicBezTo>
                <a:cubicBezTo>
                  <a:pt x="5441" y="2349"/>
                  <a:pt x="5441" y="2349"/>
                  <a:pt x="5441" y="2349"/>
                </a:cubicBezTo>
                <a:cubicBezTo>
                  <a:pt x="5357" y="2337"/>
                  <a:pt x="5357" y="2337"/>
                  <a:pt x="5357" y="2337"/>
                </a:cubicBezTo>
                <a:cubicBezTo>
                  <a:pt x="5353" y="2337"/>
                  <a:pt x="5353" y="2337"/>
                  <a:pt x="5353" y="2337"/>
                </a:cubicBezTo>
                <a:cubicBezTo>
                  <a:pt x="5353" y="2340"/>
                  <a:pt x="5353" y="2340"/>
                  <a:pt x="5353" y="2340"/>
                </a:cubicBezTo>
                <a:cubicBezTo>
                  <a:pt x="5344" y="2434"/>
                  <a:pt x="5344" y="2434"/>
                  <a:pt x="5344" y="2434"/>
                </a:cubicBezTo>
                <a:close/>
                <a:moveTo>
                  <a:pt x="5334" y="2553"/>
                </a:moveTo>
                <a:cubicBezTo>
                  <a:pt x="5334" y="2557"/>
                  <a:pt x="5334" y="2557"/>
                  <a:pt x="5334" y="2557"/>
                </a:cubicBezTo>
                <a:cubicBezTo>
                  <a:pt x="5337" y="2557"/>
                  <a:pt x="5337" y="2557"/>
                  <a:pt x="5337" y="2557"/>
                </a:cubicBezTo>
                <a:cubicBezTo>
                  <a:pt x="5421" y="2566"/>
                  <a:pt x="5421" y="2566"/>
                  <a:pt x="5421" y="2566"/>
                </a:cubicBezTo>
                <a:cubicBezTo>
                  <a:pt x="5425" y="2566"/>
                  <a:pt x="5425" y="2566"/>
                  <a:pt x="5425" y="2566"/>
                </a:cubicBezTo>
                <a:cubicBezTo>
                  <a:pt x="5425" y="2563"/>
                  <a:pt x="5425" y="2563"/>
                  <a:pt x="5425" y="2563"/>
                </a:cubicBezTo>
                <a:cubicBezTo>
                  <a:pt x="5434" y="2472"/>
                  <a:pt x="5434" y="2472"/>
                  <a:pt x="5434" y="2472"/>
                </a:cubicBezTo>
                <a:cubicBezTo>
                  <a:pt x="5434" y="2469"/>
                  <a:pt x="5434" y="2469"/>
                  <a:pt x="5434" y="2469"/>
                </a:cubicBezTo>
                <a:cubicBezTo>
                  <a:pt x="5431" y="2466"/>
                  <a:pt x="5431" y="2466"/>
                  <a:pt x="5431" y="2466"/>
                </a:cubicBezTo>
                <a:cubicBezTo>
                  <a:pt x="5344" y="2456"/>
                  <a:pt x="5344" y="2456"/>
                  <a:pt x="5344" y="2456"/>
                </a:cubicBezTo>
                <a:cubicBezTo>
                  <a:pt x="5341" y="2456"/>
                  <a:pt x="5341" y="2456"/>
                  <a:pt x="5341" y="2456"/>
                </a:cubicBezTo>
                <a:cubicBezTo>
                  <a:pt x="5341" y="2460"/>
                  <a:pt x="5341" y="2460"/>
                  <a:pt x="5341" y="2460"/>
                </a:cubicBezTo>
                <a:cubicBezTo>
                  <a:pt x="5334" y="2553"/>
                  <a:pt x="5334" y="2553"/>
                  <a:pt x="5334" y="2553"/>
                </a:cubicBezTo>
                <a:close/>
                <a:moveTo>
                  <a:pt x="5321" y="2670"/>
                </a:moveTo>
                <a:cubicBezTo>
                  <a:pt x="5321" y="2673"/>
                  <a:pt x="5321" y="2673"/>
                  <a:pt x="5321" y="2673"/>
                </a:cubicBezTo>
                <a:cubicBezTo>
                  <a:pt x="5324" y="2673"/>
                  <a:pt x="5324" y="2673"/>
                  <a:pt x="5324" y="2673"/>
                </a:cubicBezTo>
                <a:cubicBezTo>
                  <a:pt x="5412" y="2686"/>
                  <a:pt x="5412" y="2686"/>
                  <a:pt x="5412" y="2686"/>
                </a:cubicBezTo>
                <a:cubicBezTo>
                  <a:pt x="5415" y="2686"/>
                  <a:pt x="5415" y="2686"/>
                  <a:pt x="5415" y="2686"/>
                </a:cubicBezTo>
                <a:cubicBezTo>
                  <a:pt x="5415" y="2683"/>
                  <a:pt x="5415" y="2683"/>
                  <a:pt x="5415" y="2683"/>
                </a:cubicBezTo>
                <a:cubicBezTo>
                  <a:pt x="5425" y="2589"/>
                  <a:pt x="5425" y="2589"/>
                  <a:pt x="5425" y="2589"/>
                </a:cubicBezTo>
                <a:cubicBezTo>
                  <a:pt x="5425" y="2586"/>
                  <a:pt x="5425" y="2586"/>
                  <a:pt x="5425" y="2586"/>
                </a:cubicBezTo>
                <a:cubicBezTo>
                  <a:pt x="5421" y="2586"/>
                  <a:pt x="5421" y="2586"/>
                  <a:pt x="5421" y="2586"/>
                </a:cubicBezTo>
                <a:cubicBezTo>
                  <a:pt x="5334" y="2576"/>
                  <a:pt x="5334" y="2576"/>
                  <a:pt x="5334" y="2576"/>
                </a:cubicBezTo>
                <a:cubicBezTo>
                  <a:pt x="5331" y="2573"/>
                  <a:pt x="5331" y="2573"/>
                  <a:pt x="5331" y="2573"/>
                </a:cubicBezTo>
                <a:cubicBezTo>
                  <a:pt x="5331" y="2579"/>
                  <a:pt x="5331" y="2579"/>
                  <a:pt x="5331" y="2579"/>
                </a:cubicBezTo>
                <a:cubicBezTo>
                  <a:pt x="5321" y="2670"/>
                  <a:pt x="5321" y="2670"/>
                  <a:pt x="5321" y="2670"/>
                </a:cubicBezTo>
                <a:close/>
                <a:moveTo>
                  <a:pt x="5311" y="2790"/>
                </a:moveTo>
                <a:cubicBezTo>
                  <a:pt x="5311" y="2793"/>
                  <a:pt x="5311" y="2793"/>
                  <a:pt x="5311" y="2793"/>
                </a:cubicBezTo>
                <a:cubicBezTo>
                  <a:pt x="5315" y="2793"/>
                  <a:pt x="5315" y="2793"/>
                  <a:pt x="5315" y="2793"/>
                </a:cubicBezTo>
                <a:cubicBezTo>
                  <a:pt x="5399" y="2803"/>
                  <a:pt x="5399" y="2803"/>
                  <a:pt x="5399" y="2803"/>
                </a:cubicBezTo>
                <a:cubicBezTo>
                  <a:pt x="5402" y="2806"/>
                  <a:pt x="5402" y="2806"/>
                  <a:pt x="5402" y="2806"/>
                </a:cubicBezTo>
                <a:cubicBezTo>
                  <a:pt x="5405" y="2803"/>
                  <a:pt x="5405" y="2803"/>
                  <a:pt x="5405" y="2803"/>
                </a:cubicBezTo>
                <a:cubicBezTo>
                  <a:pt x="5412" y="2709"/>
                  <a:pt x="5412" y="2709"/>
                  <a:pt x="5412" y="2709"/>
                </a:cubicBezTo>
                <a:cubicBezTo>
                  <a:pt x="5412" y="2705"/>
                  <a:pt x="5412" y="2705"/>
                  <a:pt x="5412" y="2705"/>
                </a:cubicBezTo>
                <a:cubicBezTo>
                  <a:pt x="5409" y="2705"/>
                  <a:pt x="5409" y="2705"/>
                  <a:pt x="5409" y="2705"/>
                </a:cubicBezTo>
                <a:cubicBezTo>
                  <a:pt x="5324" y="2693"/>
                  <a:pt x="5324" y="2693"/>
                  <a:pt x="5324" y="2693"/>
                </a:cubicBezTo>
                <a:cubicBezTo>
                  <a:pt x="5321" y="2693"/>
                  <a:pt x="5321" y="2693"/>
                  <a:pt x="5321" y="2693"/>
                </a:cubicBezTo>
                <a:cubicBezTo>
                  <a:pt x="5321" y="2696"/>
                  <a:pt x="5321" y="2696"/>
                  <a:pt x="5321" y="2696"/>
                </a:cubicBezTo>
                <a:cubicBezTo>
                  <a:pt x="5311" y="2790"/>
                  <a:pt x="5311" y="2790"/>
                  <a:pt x="5311" y="2790"/>
                </a:cubicBezTo>
                <a:close/>
                <a:moveTo>
                  <a:pt x="5295" y="2955"/>
                </a:moveTo>
                <a:cubicBezTo>
                  <a:pt x="5295" y="2958"/>
                  <a:pt x="5295" y="2958"/>
                  <a:pt x="5295" y="2958"/>
                </a:cubicBezTo>
                <a:cubicBezTo>
                  <a:pt x="5298" y="2958"/>
                  <a:pt x="5298" y="2958"/>
                  <a:pt x="5298" y="2958"/>
                </a:cubicBezTo>
                <a:cubicBezTo>
                  <a:pt x="5386" y="2971"/>
                  <a:pt x="5386" y="2971"/>
                  <a:pt x="5386" y="2971"/>
                </a:cubicBezTo>
                <a:cubicBezTo>
                  <a:pt x="5389" y="2971"/>
                  <a:pt x="5389" y="2971"/>
                  <a:pt x="5389" y="2971"/>
                </a:cubicBezTo>
                <a:cubicBezTo>
                  <a:pt x="5389" y="2968"/>
                  <a:pt x="5389" y="2968"/>
                  <a:pt x="5389" y="2968"/>
                </a:cubicBezTo>
                <a:cubicBezTo>
                  <a:pt x="5402" y="2825"/>
                  <a:pt x="5402" y="2825"/>
                  <a:pt x="5402" y="2825"/>
                </a:cubicBezTo>
                <a:cubicBezTo>
                  <a:pt x="5402" y="2822"/>
                  <a:pt x="5402" y="2822"/>
                  <a:pt x="5402" y="2822"/>
                </a:cubicBezTo>
                <a:cubicBezTo>
                  <a:pt x="5399" y="2822"/>
                  <a:pt x="5399" y="2822"/>
                  <a:pt x="5399" y="2822"/>
                </a:cubicBezTo>
                <a:cubicBezTo>
                  <a:pt x="5311" y="2812"/>
                  <a:pt x="5311" y="2812"/>
                  <a:pt x="5311" y="2812"/>
                </a:cubicBezTo>
                <a:cubicBezTo>
                  <a:pt x="5308" y="2812"/>
                  <a:pt x="5308" y="2812"/>
                  <a:pt x="5308" y="2812"/>
                </a:cubicBezTo>
                <a:cubicBezTo>
                  <a:pt x="5308" y="2816"/>
                  <a:pt x="5308" y="2816"/>
                  <a:pt x="5308" y="2816"/>
                </a:cubicBezTo>
                <a:cubicBezTo>
                  <a:pt x="5295" y="2955"/>
                  <a:pt x="5295" y="2955"/>
                  <a:pt x="5295" y="2955"/>
                </a:cubicBezTo>
                <a:close/>
                <a:moveTo>
                  <a:pt x="5600" y="909"/>
                </a:moveTo>
                <a:cubicBezTo>
                  <a:pt x="5600" y="912"/>
                  <a:pt x="5600" y="912"/>
                  <a:pt x="5600" y="912"/>
                </a:cubicBezTo>
                <a:cubicBezTo>
                  <a:pt x="5603" y="912"/>
                  <a:pt x="5603" y="912"/>
                  <a:pt x="5603" y="912"/>
                </a:cubicBezTo>
                <a:cubicBezTo>
                  <a:pt x="5690" y="925"/>
                  <a:pt x="5690" y="925"/>
                  <a:pt x="5690" y="925"/>
                </a:cubicBezTo>
                <a:cubicBezTo>
                  <a:pt x="5693" y="925"/>
                  <a:pt x="5693" y="925"/>
                  <a:pt x="5693" y="925"/>
                </a:cubicBezTo>
                <a:cubicBezTo>
                  <a:pt x="5693" y="922"/>
                  <a:pt x="5693" y="922"/>
                  <a:pt x="5693" y="922"/>
                </a:cubicBezTo>
                <a:cubicBezTo>
                  <a:pt x="5703" y="828"/>
                  <a:pt x="5703" y="828"/>
                  <a:pt x="5703" y="828"/>
                </a:cubicBezTo>
                <a:cubicBezTo>
                  <a:pt x="5703" y="825"/>
                  <a:pt x="5703" y="825"/>
                  <a:pt x="5703" y="825"/>
                </a:cubicBezTo>
                <a:cubicBezTo>
                  <a:pt x="5700" y="825"/>
                  <a:pt x="5700" y="825"/>
                  <a:pt x="5700" y="825"/>
                </a:cubicBezTo>
                <a:cubicBezTo>
                  <a:pt x="5612" y="812"/>
                  <a:pt x="5612" y="812"/>
                  <a:pt x="5612" y="812"/>
                </a:cubicBezTo>
                <a:cubicBezTo>
                  <a:pt x="5609" y="812"/>
                  <a:pt x="5609" y="812"/>
                  <a:pt x="5609" y="812"/>
                </a:cubicBezTo>
                <a:cubicBezTo>
                  <a:pt x="5609" y="815"/>
                  <a:pt x="5609" y="815"/>
                  <a:pt x="5609" y="815"/>
                </a:cubicBezTo>
                <a:cubicBezTo>
                  <a:pt x="5600" y="909"/>
                  <a:pt x="5600" y="909"/>
                  <a:pt x="5600" y="909"/>
                </a:cubicBezTo>
                <a:close/>
                <a:moveTo>
                  <a:pt x="5590" y="1029"/>
                </a:moveTo>
                <a:cubicBezTo>
                  <a:pt x="5590" y="1032"/>
                  <a:pt x="5590" y="1032"/>
                  <a:pt x="5590" y="1032"/>
                </a:cubicBezTo>
                <a:cubicBezTo>
                  <a:pt x="5593" y="1032"/>
                  <a:pt x="5593" y="1032"/>
                  <a:pt x="5593" y="1032"/>
                </a:cubicBezTo>
                <a:cubicBezTo>
                  <a:pt x="5677" y="1042"/>
                  <a:pt x="5677" y="1042"/>
                  <a:pt x="5677" y="1042"/>
                </a:cubicBezTo>
                <a:cubicBezTo>
                  <a:pt x="5684" y="1042"/>
                  <a:pt x="5684" y="1042"/>
                  <a:pt x="5684" y="1042"/>
                </a:cubicBezTo>
                <a:cubicBezTo>
                  <a:pt x="5684" y="1039"/>
                  <a:pt x="5684" y="1039"/>
                  <a:pt x="5684" y="1039"/>
                </a:cubicBezTo>
                <a:cubicBezTo>
                  <a:pt x="5690" y="945"/>
                  <a:pt x="5690" y="945"/>
                  <a:pt x="5690" y="945"/>
                </a:cubicBezTo>
                <a:cubicBezTo>
                  <a:pt x="5690" y="941"/>
                  <a:pt x="5690" y="941"/>
                  <a:pt x="5690" y="941"/>
                </a:cubicBezTo>
                <a:cubicBezTo>
                  <a:pt x="5687" y="941"/>
                  <a:pt x="5687" y="941"/>
                  <a:pt x="5687" y="941"/>
                </a:cubicBezTo>
                <a:cubicBezTo>
                  <a:pt x="5603" y="932"/>
                  <a:pt x="5603" y="932"/>
                  <a:pt x="5603" y="932"/>
                </a:cubicBezTo>
                <a:cubicBezTo>
                  <a:pt x="5600" y="932"/>
                  <a:pt x="5600" y="932"/>
                  <a:pt x="5600" y="932"/>
                </a:cubicBezTo>
                <a:cubicBezTo>
                  <a:pt x="5600" y="935"/>
                  <a:pt x="5600" y="935"/>
                  <a:pt x="5600" y="935"/>
                </a:cubicBezTo>
                <a:cubicBezTo>
                  <a:pt x="5590" y="1029"/>
                  <a:pt x="5590" y="1029"/>
                  <a:pt x="5590" y="1029"/>
                </a:cubicBezTo>
                <a:close/>
                <a:moveTo>
                  <a:pt x="5580" y="1145"/>
                </a:moveTo>
                <a:cubicBezTo>
                  <a:pt x="5577" y="1149"/>
                  <a:pt x="5577" y="1149"/>
                  <a:pt x="5577" y="1149"/>
                </a:cubicBezTo>
                <a:cubicBezTo>
                  <a:pt x="5580" y="1149"/>
                  <a:pt x="5580" y="1149"/>
                  <a:pt x="5580" y="1149"/>
                </a:cubicBezTo>
                <a:cubicBezTo>
                  <a:pt x="5667" y="1162"/>
                  <a:pt x="5667" y="1162"/>
                  <a:pt x="5667" y="1162"/>
                </a:cubicBezTo>
                <a:cubicBezTo>
                  <a:pt x="5671" y="1162"/>
                  <a:pt x="5671" y="1162"/>
                  <a:pt x="5671" y="1162"/>
                </a:cubicBezTo>
                <a:cubicBezTo>
                  <a:pt x="5671" y="1158"/>
                  <a:pt x="5671" y="1158"/>
                  <a:pt x="5671" y="1158"/>
                </a:cubicBezTo>
                <a:cubicBezTo>
                  <a:pt x="5680" y="1064"/>
                  <a:pt x="5680" y="1064"/>
                  <a:pt x="5680" y="1064"/>
                </a:cubicBezTo>
                <a:cubicBezTo>
                  <a:pt x="5680" y="1061"/>
                  <a:pt x="5680" y="1061"/>
                  <a:pt x="5680" y="1061"/>
                </a:cubicBezTo>
                <a:cubicBezTo>
                  <a:pt x="5677" y="1061"/>
                  <a:pt x="5677" y="1061"/>
                  <a:pt x="5677" y="1061"/>
                </a:cubicBezTo>
                <a:cubicBezTo>
                  <a:pt x="5590" y="1052"/>
                  <a:pt x="5590" y="1052"/>
                  <a:pt x="5590" y="1052"/>
                </a:cubicBezTo>
                <a:cubicBezTo>
                  <a:pt x="5587" y="1048"/>
                  <a:pt x="5587" y="1048"/>
                  <a:pt x="5587" y="1048"/>
                </a:cubicBezTo>
                <a:cubicBezTo>
                  <a:pt x="5587" y="1052"/>
                  <a:pt x="5587" y="1052"/>
                  <a:pt x="5587" y="1052"/>
                </a:cubicBezTo>
                <a:cubicBezTo>
                  <a:pt x="5580" y="1145"/>
                  <a:pt x="5580" y="1145"/>
                  <a:pt x="5580" y="1145"/>
                </a:cubicBezTo>
                <a:close/>
                <a:moveTo>
                  <a:pt x="5567" y="1265"/>
                </a:moveTo>
                <a:cubicBezTo>
                  <a:pt x="5567" y="1268"/>
                  <a:pt x="5567" y="1268"/>
                  <a:pt x="5567" y="1268"/>
                </a:cubicBezTo>
                <a:cubicBezTo>
                  <a:pt x="5570" y="1268"/>
                  <a:pt x="5570" y="1268"/>
                  <a:pt x="5570" y="1268"/>
                </a:cubicBezTo>
                <a:cubicBezTo>
                  <a:pt x="5658" y="1278"/>
                  <a:pt x="5658" y="1278"/>
                  <a:pt x="5658" y="1278"/>
                </a:cubicBezTo>
                <a:cubicBezTo>
                  <a:pt x="5661" y="1278"/>
                  <a:pt x="5661" y="1278"/>
                  <a:pt x="5661" y="1278"/>
                </a:cubicBezTo>
                <a:cubicBezTo>
                  <a:pt x="5661" y="1275"/>
                  <a:pt x="5661" y="1275"/>
                  <a:pt x="5661" y="1275"/>
                </a:cubicBezTo>
                <a:cubicBezTo>
                  <a:pt x="5667" y="1184"/>
                  <a:pt x="5667" y="1184"/>
                  <a:pt x="5667" y="1184"/>
                </a:cubicBezTo>
                <a:cubicBezTo>
                  <a:pt x="5671" y="1181"/>
                  <a:pt x="5671" y="1181"/>
                  <a:pt x="5671" y="1181"/>
                </a:cubicBezTo>
                <a:cubicBezTo>
                  <a:pt x="5667" y="1181"/>
                  <a:pt x="5667" y="1181"/>
                  <a:pt x="5667" y="1181"/>
                </a:cubicBezTo>
                <a:cubicBezTo>
                  <a:pt x="5580" y="1168"/>
                  <a:pt x="5580" y="1168"/>
                  <a:pt x="5580" y="1168"/>
                </a:cubicBezTo>
                <a:cubicBezTo>
                  <a:pt x="5577" y="1168"/>
                  <a:pt x="5577" y="1168"/>
                  <a:pt x="5577" y="1168"/>
                </a:cubicBezTo>
                <a:cubicBezTo>
                  <a:pt x="5577" y="1171"/>
                  <a:pt x="5577" y="1171"/>
                  <a:pt x="5577" y="1171"/>
                </a:cubicBezTo>
                <a:cubicBezTo>
                  <a:pt x="5567" y="1265"/>
                  <a:pt x="5567" y="1265"/>
                  <a:pt x="5567" y="1265"/>
                </a:cubicBezTo>
                <a:close/>
                <a:moveTo>
                  <a:pt x="5557" y="1382"/>
                </a:moveTo>
                <a:cubicBezTo>
                  <a:pt x="5557" y="1385"/>
                  <a:pt x="5557" y="1385"/>
                  <a:pt x="5557" y="1385"/>
                </a:cubicBezTo>
                <a:cubicBezTo>
                  <a:pt x="5561" y="1388"/>
                  <a:pt x="5561" y="1388"/>
                  <a:pt x="5561" y="1388"/>
                </a:cubicBezTo>
                <a:cubicBezTo>
                  <a:pt x="5645" y="1398"/>
                  <a:pt x="5645" y="1398"/>
                  <a:pt x="5645" y="1398"/>
                </a:cubicBezTo>
                <a:cubicBezTo>
                  <a:pt x="5648" y="1398"/>
                  <a:pt x="5648" y="1398"/>
                  <a:pt x="5648" y="1398"/>
                </a:cubicBezTo>
                <a:cubicBezTo>
                  <a:pt x="5648" y="1395"/>
                  <a:pt x="5648" y="1395"/>
                  <a:pt x="5648" y="1395"/>
                </a:cubicBezTo>
                <a:cubicBezTo>
                  <a:pt x="5658" y="1301"/>
                  <a:pt x="5658" y="1301"/>
                  <a:pt x="5658" y="1301"/>
                </a:cubicBezTo>
                <a:cubicBezTo>
                  <a:pt x="5658" y="1298"/>
                  <a:pt x="5658" y="1298"/>
                  <a:pt x="5658" y="1298"/>
                </a:cubicBezTo>
                <a:cubicBezTo>
                  <a:pt x="5655" y="1298"/>
                  <a:pt x="5655" y="1298"/>
                  <a:pt x="5655" y="1298"/>
                </a:cubicBezTo>
                <a:cubicBezTo>
                  <a:pt x="5570" y="1288"/>
                  <a:pt x="5570" y="1288"/>
                  <a:pt x="5570" y="1288"/>
                </a:cubicBezTo>
                <a:cubicBezTo>
                  <a:pt x="5567" y="1288"/>
                  <a:pt x="5567" y="1288"/>
                  <a:pt x="5567" y="1288"/>
                </a:cubicBezTo>
                <a:cubicBezTo>
                  <a:pt x="5564" y="1291"/>
                  <a:pt x="5564" y="1291"/>
                  <a:pt x="5564" y="1291"/>
                </a:cubicBezTo>
                <a:cubicBezTo>
                  <a:pt x="5557" y="1382"/>
                  <a:pt x="5557" y="1382"/>
                  <a:pt x="5557" y="1382"/>
                </a:cubicBezTo>
                <a:close/>
                <a:moveTo>
                  <a:pt x="5544" y="1501"/>
                </a:moveTo>
                <a:cubicBezTo>
                  <a:pt x="5544" y="1505"/>
                  <a:pt x="5544" y="1505"/>
                  <a:pt x="5544" y="1505"/>
                </a:cubicBezTo>
                <a:cubicBezTo>
                  <a:pt x="5548" y="1505"/>
                  <a:pt x="5548" y="1505"/>
                  <a:pt x="5548" y="1505"/>
                </a:cubicBezTo>
                <a:cubicBezTo>
                  <a:pt x="5635" y="1514"/>
                  <a:pt x="5635" y="1514"/>
                  <a:pt x="5635" y="1514"/>
                </a:cubicBezTo>
                <a:cubicBezTo>
                  <a:pt x="5638" y="1518"/>
                  <a:pt x="5638" y="1518"/>
                  <a:pt x="5638" y="1518"/>
                </a:cubicBezTo>
                <a:cubicBezTo>
                  <a:pt x="5638" y="1514"/>
                  <a:pt x="5638" y="1514"/>
                  <a:pt x="5638" y="1514"/>
                </a:cubicBezTo>
                <a:cubicBezTo>
                  <a:pt x="5648" y="1421"/>
                  <a:pt x="5648" y="1421"/>
                  <a:pt x="5648" y="1421"/>
                </a:cubicBezTo>
                <a:cubicBezTo>
                  <a:pt x="5648" y="1417"/>
                  <a:pt x="5648" y="1417"/>
                  <a:pt x="5648" y="1417"/>
                </a:cubicBezTo>
                <a:cubicBezTo>
                  <a:pt x="5645" y="1417"/>
                  <a:pt x="5645" y="1417"/>
                  <a:pt x="5645" y="1417"/>
                </a:cubicBezTo>
                <a:cubicBezTo>
                  <a:pt x="5557" y="1404"/>
                  <a:pt x="5557" y="1404"/>
                  <a:pt x="5557" y="1404"/>
                </a:cubicBezTo>
                <a:cubicBezTo>
                  <a:pt x="5554" y="1404"/>
                  <a:pt x="5554" y="1404"/>
                  <a:pt x="5554" y="1404"/>
                </a:cubicBezTo>
                <a:cubicBezTo>
                  <a:pt x="5554" y="1408"/>
                  <a:pt x="5554" y="1408"/>
                  <a:pt x="5554" y="1408"/>
                </a:cubicBezTo>
                <a:cubicBezTo>
                  <a:pt x="5544" y="1501"/>
                  <a:pt x="5544" y="1501"/>
                  <a:pt x="5544" y="1501"/>
                </a:cubicBezTo>
                <a:close/>
                <a:moveTo>
                  <a:pt x="5535" y="1621"/>
                </a:moveTo>
                <a:cubicBezTo>
                  <a:pt x="5535" y="1624"/>
                  <a:pt x="5535" y="1624"/>
                  <a:pt x="5535" y="1624"/>
                </a:cubicBezTo>
                <a:cubicBezTo>
                  <a:pt x="5538" y="1624"/>
                  <a:pt x="5538" y="1624"/>
                  <a:pt x="5538" y="1624"/>
                </a:cubicBezTo>
                <a:cubicBezTo>
                  <a:pt x="5625" y="1634"/>
                  <a:pt x="5625" y="1634"/>
                  <a:pt x="5625" y="1634"/>
                </a:cubicBezTo>
                <a:cubicBezTo>
                  <a:pt x="5629" y="1634"/>
                  <a:pt x="5629" y="1634"/>
                  <a:pt x="5629" y="1634"/>
                </a:cubicBezTo>
                <a:cubicBezTo>
                  <a:pt x="5629" y="1631"/>
                  <a:pt x="5629" y="1631"/>
                  <a:pt x="5629" y="1631"/>
                </a:cubicBezTo>
                <a:cubicBezTo>
                  <a:pt x="5635" y="1537"/>
                  <a:pt x="5635" y="1537"/>
                  <a:pt x="5635" y="1537"/>
                </a:cubicBezTo>
                <a:cubicBezTo>
                  <a:pt x="5635" y="1534"/>
                  <a:pt x="5635" y="1534"/>
                  <a:pt x="5635" y="1534"/>
                </a:cubicBezTo>
                <a:cubicBezTo>
                  <a:pt x="5632" y="1534"/>
                  <a:pt x="5632" y="1534"/>
                  <a:pt x="5632" y="1534"/>
                </a:cubicBezTo>
                <a:cubicBezTo>
                  <a:pt x="5548" y="1524"/>
                  <a:pt x="5548" y="1524"/>
                  <a:pt x="5548" y="1524"/>
                </a:cubicBezTo>
                <a:cubicBezTo>
                  <a:pt x="5544" y="1524"/>
                  <a:pt x="5544" y="1524"/>
                  <a:pt x="5544" y="1524"/>
                </a:cubicBezTo>
                <a:cubicBezTo>
                  <a:pt x="5544" y="1527"/>
                  <a:pt x="5544" y="1527"/>
                  <a:pt x="5544" y="1527"/>
                </a:cubicBezTo>
                <a:cubicBezTo>
                  <a:pt x="5535" y="1621"/>
                  <a:pt x="5535" y="1621"/>
                  <a:pt x="5535" y="1621"/>
                </a:cubicBezTo>
                <a:close/>
                <a:moveTo>
                  <a:pt x="5525" y="1738"/>
                </a:moveTo>
                <a:cubicBezTo>
                  <a:pt x="5525" y="1741"/>
                  <a:pt x="5525" y="1741"/>
                  <a:pt x="5525" y="1741"/>
                </a:cubicBezTo>
                <a:cubicBezTo>
                  <a:pt x="5525" y="1741"/>
                  <a:pt x="5525" y="1741"/>
                  <a:pt x="5525" y="1741"/>
                </a:cubicBezTo>
                <a:cubicBezTo>
                  <a:pt x="5612" y="1754"/>
                  <a:pt x="5612" y="1754"/>
                  <a:pt x="5612" y="1754"/>
                </a:cubicBezTo>
                <a:cubicBezTo>
                  <a:pt x="5616" y="1754"/>
                  <a:pt x="5616" y="1754"/>
                  <a:pt x="5616" y="1754"/>
                </a:cubicBezTo>
                <a:cubicBezTo>
                  <a:pt x="5616" y="1751"/>
                  <a:pt x="5616" y="1751"/>
                  <a:pt x="5616" y="1751"/>
                </a:cubicBezTo>
                <a:cubicBezTo>
                  <a:pt x="5625" y="1657"/>
                  <a:pt x="5625" y="1657"/>
                  <a:pt x="5625" y="1657"/>
                </a:cubicBezTo>
                <a:cubicBezTo>
                  <a:pt x="5625" y="1654"/>
                  <a:pt x="5625" y="1654"/>
                  <a:pt x="5625" y="1654"/>
                </a:cubicBezTo>
                <a:cubicBezTo>
                  <a:pt x="5622" y="1654"/>
                  <a:pt x="5622" y="1654"/>
                  <a:pt x="5622" y="1654"/>
                </a:cubicBezTo>
                <a:cubicBezTo>
                  <a:pt x="5535" y="1641"/>
                  <a:pt x="5535" y="1641"/>
                  <a:pt x="5535" y="1641"/>
                </a:cubicBezTo>
                <a:cubicBezTo>
                  <a:pt x="5532" y="1641"/>
                  <a:pt x="5532" y="1641"/>
                  <a:pt x="5532" y="1641"/>
                </a:cubicBezTo>
                <a:cubicBezTo>
                  <a:pt x="5532" y="1644"/>
                  <a:pt x="5532" y="1644"/>
                  <a:pt x="5532" y="1644"/>
                </a:cubicBezTo>
                <a:cubicBezTo>
                  <a:pt x="5525" y="1738"/>
                  <a:pt x="5525" y="1738"/>
                  <a:pt x="5525" y="1738"/>
                </a:cubicBezTo>
                <a:close/>
                <a:moveTo>
                  <a:pt x="5512" y="1857"/>
                </a:moveTo>
                <a:cubicBezTo>
                  <a:pt x="5512" y="1861"/>
                  <a:pt x="5512" y="1861"/>
                  <a:pt x="5512" y="1861"/>
                </a:cubicBezTo>
                <a:cubicBezTo>
                  <a:pt x="5515" y="1861"/>
                  <a:pt x="5515" y="1861"/>
                  <a:pt x="5515" y="1861"/>
                </a:cubicBezTo>
                <a:cubicBezTo>
                  <a:pt x="5603" y="1870"/>
                  <a:pt x="5603" y="1870"/>
                  <a:pt x="5603" y="1870"/>
                </a:cubicBezTo>
                <a:cubicBezTo>
                  <a:pt x="5606" y="1870"/>
                  <a:pt x="5606" y="1870"/>
                  <a:pt x="5606" y="1870"/>
                </a:cubicBezTo>
                <a:cubicBezTo>
                  <a:pt x="5606" y="1867"/>
                  <a:pt x="5606" y="1867"/>
                  <a:pt x="5606" y="1867"/>
                </a:cubicBezTo>
                <a:cubicBezTo>
                  <a:pt x="5616" y="1777"/>
                  <a:pt x="5616" y="1777"/>
                  <a:pt x="5616" y="1777"/>
                </a:cubicBezTo>
                <a:cubicBezTo>
                  <a:pt x="5616" y="1770"/>
                  <a:pt x="5616" y="1770"/>
                  <a:pt x="5616" y="1770"/>
                </a:cubicBezTo>
                <a:cubicBezTo>
                  <a:pt x="5612" y="1770"/>
                  <a:pt x="5612" y="1770"/>
                  <a:pt x="5612" y="1770"/>
                </a:cubicBezTo>
                <a:cubicBezTo>
                  <a:pt x="5525" y="1760"/>
                  <a:pt x="5525" y="1760"/>
                  <a:pt x="5525" y="1760"/>
                </a:cubicBezTo>
                <a:cubicBezTo>
                  <a:pt x="5522" y="1760"/>
                  <a:pt x="5522" y="1760"/>
                  <a:pt x="5522" y="1760"/>
                </a:cubicBezTo>
                <a:cubicBezTo>
                  <a:pt x="5522" y="1764"/>
                  <a:pt x="5522" y="1764"/>
                  <a:pt x="5522" y="1764"/>
                </a:cubicBezTo>
                <a:cubicBezTo>
                  <a:pt x="5512" y="1857"/>
                  <a:pt x="5512" y="1857"/>
                  <a:pt x="5512" y="1857"/>
                </a:cubicBezTo>
                <a:close/>
                <a:moveTo>
                  <a:pt x="5502" y="1974"/>
                </a:moveTo>
                <a:cubicBezTo>
                  <a:pt x="5502" y="1977"/>
                  <a:pt x="5502" y="1977"/>
                  <a:pt x="5502" y="1977"/>
                </a:cubicBezTo>
                <a:cubicBezTo>
                  <a:pt x="5506" y="1977"/>
                  <a:pt x="5506" y="1977"/>
                  <a:pt x="5506" y="1977"/>
                </a:cubicBezTo>
                <a:cubicBezTo>
                  <a:pt x="5590" y="1990"/>
                  <a:pt x="5590" y="1990"/>
                  <a:pt x="5590" y="1990"/>
                </a:cubicBezTo>
                <a:cubicBezTo>
                  <a:pt x="5593" y="1990"/>
                  <a:pt x="5593" y="1990"/>
                  <a:pt x="5593" y="1990"/>
                </a:cubicBezTo>
                <a:cubicBezTo>
                  <a:pt x="5596" y="1987"/>
                  <a:pt x="5596" y="1987"/>
                  <a:pt x="5596" y="1987"/>
                </a:cubicBezTo>
                <a:cubicBezTo>
                  <a:pt x="5603" y="1893"/>
                  <a:pt x="5603" y="1893"/>
                  <a:pt x="5603" y="1893"/>
                </a:cubicBezTo>
                <a:cubicBezTo>
                  <a:pt x="5603" y="1890"/>
                  <a:pt x="5603" y="1890"/>
                  <a:pt x="5603" y="1890"/>
                </a:cubicBezTo>
                <a:cubicBezTo>
                  <a:pt x="5600" y="1890"/>
                  <a:pt x="5600" y="1890"/>
                  <a:pt x="5600" y="1890"/>
                </a:cubicBezTo>
                <a:cubicBezTo>
                  <a:pt x="5515" y="1880"/>
                  <a:pt x="5515" y="1880"/>
                  <a:pt x="5515" y="1880"/>
                </a:cubicBezTo>
                <a:cubicBezTo>
                  <a:pt x="5512" y="1877"/>
                  <a:pt x="5512" y="1877"/>
                  <a:pt x="5512" y="1877"/>
                </a:cubicBezTo>
                <a:cubicBezTo>
                  <a:pt x="5509" y="1883"/>
                  <a:pt x="5509" y="1883"/>
                  <a:pt x="5509" y="1883"/>
                </a:cubicBezTo>
                <a:cubicBezTo>
                  <a:pt x="5502" y="1974"/>
                  <a:pt x="5502" y="1974"/>
                  <a:pt x="5502" y="1974"/>
                </a:cubicBezTo>
                <a:close/>
                <a:moveTo>
                  <a:pt x="5489" y="2094"/>
                </a:moveTo>
                <a:cubicBezTo>
                  <a:pt x="5489" y="2097"/>
                  <a:pt x="5489" y="2097"/>
                  <a:pt x="5489" y="2097"/>
                </a:cubicBezTo>
                <a:cubicBezTo>
                  <a:pt x="5493" y="2097"/>
                  <a:pt x="5493" y="2097"/>
                  <a:pt x="5493" y="2097"/>
                </a:cubicBezTo>
                <a:cubicBezTo>
                  <a:pt x="5580" y="2107"/>
                  <a:pt x="5580" y="2107"/>
                  <a:pt x="5580" y="2107"/>
                </a:cubicBezTo>
                <a:cubicBezTo>
                  <a:pt x="5583" y="2110"/>
                  <a:pt x="5583" y="2110"/>
                  <a:pt x="5583" y="2110"/>
                </a:cubicBezTo>
                <a:cubicBezTo>
                  <a:pt x="5583" y="2103"/>
                  <a:pt x="5583" y="2103"/>
                  <a:pt x="5583" y="2103"/>
                </a:cubicBezTo>
                <a:cubicBezTo>
                  <a:pt x="5593" y="2013"/>
                  <a:pt x="5593" y="2013"/>
                  <a:pt x="5593" y="2013"/>
                </a:cubicBezTo>
                <a:cubicBezTo>
                  <a:pt x="5593" y="2010"/>
                  <a:pt x="5593" y="2010"/>
                  <a:pt x="5593" y="2010"/>
                </a:cubicBezTo>
                <a:cubicBezTo>
                  <a:pt x="5590" y="2010"/>
                  <a:pt x="5590" y="2010"/>
                  <a:pt x="5590" y="2010"/>
                </a:cubicBezTo>
                <a:cubicBezTo>
                  <a:pt x="5502" y="1997"/>
                  <a:pt x="5502" y="1997"/>
                  <a:pt x="5502" y="1997"/>
                </a:cubicBezTo>
                <a:cubicBezTo>
                  <a:pt x="5499" y="1997"/>
                  <a:pt x="5499" y="1997"/>
                  <a:pt x="5499" y="1997"/>
                </a:cubicBezTo>
                <a:cubicBezTo>
                  <a:pt x="5499" y="2000"/>
                  <a:pt x="5499" y="2000"/>
                  <a:pt x="5499" y="2000"/>
                </a:cubicBezTo>
                <a:cubicBezTo>
                  <a:pt x="5489" y="2094"/>
                  <a:pt x="5489" y="2094"/>
                  <a:pt x="5489" y="2094"/>
                </a:cubicBezTo>
                <a:close/>
                <a:moveTo>
                  <a:pt x="5480" y="2210"/>
                </a:moveTo>
                <a:cubicBezTo>
                  <a:pt x="5480" y="2214"/>
                  <a:pt x="5480" y="2214"/>
                  <a:pt x="5480" y="2214"/>
                </a:cubicBezTo>
                <a:cubicBezTo>
                  <a:pt x="5483" y="2217"/>
                  <a:pt x="5483" y="2217"/>
                  <a:pt x="5483" y="2217"/>
                </a:cubicBezTo>
                <a:cubicBezTo>
                  <a:pt x="5570" y="2226"/>
                  <a:pt x="5570" y="2226"/>
                  <a:pt x="5570" y="2226"/>
                </a:cubicBezTo>
                <a:cubicBezTo>
                  <a:pt x="5574" y="2226"/>
                  <a:pt x="5574" y="2226"/>
                  <a:pt x="5574" y="2226"/>
                </a:cubicBezTo>
                <a:cubicBezTo>
                  <a:pt x="5574" y="2223"/>
                  <a:pt x="5574" y="2223"/>
                  <a:pt x="5574" y="2223"/>
                </a:cubicBezTo>
                <a:cubicBezTo>
                  <a:pt x="5580" y="2129"/>
                  <a:pt x="5580" y="2129"/>
                  <a:pt x="5580" y="2129"/>
                </a:cubicBezTo>
                <a:cubicBezTo>
                  <a:pt x="5580" y="2126"/>
                  <a:pt x="5580" y="2126"/>
                  <a:pt x="5580" y="2126"/>
                </a:cubicBezTo>
                <a:cubicBezTo>
                  <a:pt x="5577" y="2126"/>
                  <a:pt x="5577" y="2126"/>
                  <a:pt x="5577" y="2126"/>
                </a:cubicBezTo>
                <a:cubicBezTo>
                  <a:pt x="5493" y="2116"/>
                  <a:pt x="5493" y="2116"/>
                  <a:pt x="5493" y="2116"/>
                </a:cubicBezTo>
                <a:cubicBezTo>
                  <a:pt x="5489" y="2116"/>
                  <a:pt x="5489" y="2116"/>
                  <a:pt x="5489" y="2116"/>
                </a:cubicBezTo>
                <a:cubicBezTo>
                  <a:pt x="5489" y="2120"/>
                  <a:pt x="5489" y="2120"/>
                  <a:pt x="5489" y="2120"/>
                </a:cubicBezTo>
                <a:cubicBezTo>
                  <a:pt x="5480" y="2210"/>
                  <a:pt x="5480" y="2210"/>
                  <a:pt x="5480" y="2210"/>
                </a:cubicBezTo>
                <a:close/>
                <a:moveTo>
                  <a:pt x="5470" y="2330"/>
                </a:moveTo>
                <a:cubicBezTo>
                  <a:pt x="5470" y="2333"/>
                  <a:pt x="5470" y="2333"/>
                  <a:pt x="5470" y="2333"/>
                </a:cubicBezTo>
                <a:cubicBezTo>
                  <a:pt x="5473" y="2333"/>
                  <a:pt x="5473" y="2333"/>
                  <a:pt x="5473" y="2333"/>
                </a:cubicBezTo>
                <a:cubicBezTo>
                  <a:pt x="5557" y="2346"/>
                  <a:pt x="5557" y="2346"/>
                  <a:pt x="5557" y="2346"/>
                </a:cubicBezTo>
                <a:cubicBezTo>
                  <a:pt x="5561" y="2346"/>
                  <a:pt x="5561" y="2346"/>
                  <a:pt x="5561" y="2346"/>
                </a:cubicBezTo>
                <a:cubicBezTo>
                  <a:pt x="5561" y="2343"/>
                  <a:pt x="5561" y="2343"/>
                  <a:pt x="5561" y="2343"/>
                </a:cubicBezTo>
                <a:cubicBezTo>
                  <a:pt x="5570" y="2249"/>
                  <a:pt x="5570" y="2249"/>
                  <a:pt x="5570" y="2249"/>
                </a:cubicBezTo>
                <a:cubicBezTo>
                  <a:pt x="5570" y="2246"/>
                  <a:pt x="5570" y="2246"/>
                  <a:pt x="5570" y="2246"/>
                </a:cubicBezTo>
                <a:cubicBezTo>
                  <a:pt x="5567" y="2246"/>
                  <a:pt x="5567" y="2246"/>
                  <a:pt x="5567" y="2246"/>
                </a:cubicBezTo>
                <a:cubicBezTo>
                  <a:pt x="5480" y="2233"/>
                  <a:pt x="5480" y="2233"/>
                  <a:pt x="5480" y="2233"/>
                </a:cubicBezTo>
                <a:cubicBezTo>
                  <a:pt x="5476" y="2233"/>
                  <a:pt x="5476" y="2233"/>
                  <a:pt x="5476" y="2233"/>
                </a:cubicBezTo>
                <a:cubicBezTo>
                  <a:pt x="5476" y="2236"/>
                  <a:pt x="5476" y="2236"/>
                  <a:pt x="5476" y="2236"/>
                </a:cubicBezTo>
                <a:cubicBezTo>
                  <a:pt x="5470" y="2330"/>
                  <a:pt x="5470" y="2330"/>
                  <a:pt x="5470" y="2330"/>
                </a:cubicBezTo>
                <a:close/>
                <a:moveTo>
                  <a:pt x="5457" y="2450"/>
                </a:moveTo>
                <a:cubicBezTo>
                  <a:pt x="5457" y="2453"/>
                  <a:pt x="5457" y="2453"/>
                  <a:pt x="5457" y="2453"/>
                </a:cubicBezTo>
                <a:cubicBezTo>
                  <a:pt x="5460" y="2453"/>
                  <a:pt x="5460" y="2453"/>
                  <a:pt x="5460" y="2453"/>
                </a:cubicBezTo>
                <a:cubicBezTo>
                  <a:pt x="5548" y="2463"/>
                  <a:pt x="5548" y="2463"/>
                  <a:pt x="5548" y="2463"/>
                </a:cubicBezTo>
                <a:cubicBezTo>
                  <a:pt x="5551" y="2463"/>
                  <a:pt x="5551" y="2463"/>
                  <a:pt x="5551" y="2463"/>
                </a:cubicBezTo>
                <a:cubicBezTo>
                  <a:pt x="5551" y="2460"/>
                  <a:pt x="5551" y="2460"/>
                  <a:pt x="5551" y="2460"/>
                </a:cubicBezTo>
                <a:cubicBezTo>
                  <a:pt x="5561" y="2366"/>
                  <a:pt x="5561" y="2366"/>
                  <a:pt x="5561" y="2366"/>
                </a:cubicBezTo>
                <a:cubicBezTo>
                  <a:pt x="5561" y="2362"/>
                  <a:pt x="5561" y="2362"/>
                  <a:pt x="5561" y="2362"/>
                </a:cubicBezTo>
                <a:cubicBezTo>
                  <a:pt x="5557" y="2362"/>
                  <a:pt x="5557" y="2362"/>
                  <a:pt x="5557" y="2362"/>
                </a:cubicBezTo>
                <a:cubicBezTo>
                  <a:pt x="5470" y="2353"/>
                  <a:pt x="5470" y="2353"/>
                  <a:pt x="5470" y="2353"/>
                </a:cubicBezTo>
                <a:cubicBezTo>
                  <a:pt x="5467" y="2353"/>
                  <a:pt x="5467" y="2353"/>
                  <a:pt x="5467" y="2353"/>
                </a:cubicBezTo>
                <a:cubicBezTo>
                  <a:pt x="5467" y="2356"/>
                  <a:pt x="5467" y="2356"/>
                  <a:pt x="5467" y="2356"/>
                </a:cubicBezTo>
                <a:cubicBezTo>
                  <a:pt x="5457" y="2450"/>
                  <a:pt x="5457" y="2450"/>
                  <a:pt x="5457" y="2450"/>
                </a:cubicBezTo>
                <a:close/>
                <a:moveTo>
                  <a:pt x="5447" y="2566"/>
                </a:moveTo>
                <a:cubicBezTo>
                  <a:pt x="5447" y="2570"/>
                  <a:pt x="5447" y="2570"/>
                  <a:pt x="5447" y="2570"/>
                </a:cubicBezTo>
                <a:cubicBezTo>
                  <a:pt x="5451" y="2570"/>
                  <a:pt x="5451" y="2570"/>
                  <a:pt x="5451" y="2570"/>
                </a:cubicBezTo>
                <a:cubicBezTo>
                  <a:pt x="5535" y="2582"/>
                  <a:pt x="5535" y="2582"/>
                  <a:pt x="5535" y="2582"/>
                </a:cubicBezTo>
                <a:cubicBezTo>
                  <a:pt x="5538" y="2582"/>
                  <a:pt x="5538" y="2582"/>
                  <a:pt x="5538" y="2582"/>
                </a:cubicBezTo>
                <a:cubicBezTo>
                  <a:pt x="5541" y="2579"/>
                  <a:pt x="5541" y="2579"/>
                  <a:pt x="5541" y="2579"/>
                </a:cubicBezTo>
                <a:cubicBezTo>
                  <a:pt x="5548" y="2485"/>
                  <a:pt x="5548" y="2485"/>
                  <a:pt x="5548" y="2485"/>
                </a:cubicBezTo>
                <a:cubicBezTo>
                  <a:pt x="5548" y="2482"/>
                  <a:pt x="5548" y="2482"/>
                  <a:pt x="5548" y="2482"/>
                </a:cubicBezTo>
                <a:cubicBezTo>
                  <a:pt x="5544" y="2482"/>
                  <a:pt x="5544" y="2482"/>
                  <a:pt x="5544" y="2482"/>
                </a:cubicBezTo>
                <a:cubicBezTo>
                  <a:pt x="5460" y="2472"/>
                  <a:pt x="5460" y="2472"/>
                  <a:pt x="5460" y="2472"/>
                </a:cubicBezTo>
                <a:cubicBezTo>
                  <a:pt x="5457" y="2469"/>
                  <a:pt x="5457" y="2469"/>
                  <a:pt x="5457" y="2469"/>
                </a:cubicBezTo>
                <a:cubicBezTo>
                  <a:pt x="5457" y="2472"/>
                  <a:pt x="5457" y="2472"/>
                  <a:pt x="5457" y="2472"/>
                </a:cubicBezTo>
                <a:cubicBezTo>
                  <a:pt x="5447" y="2566"/>
                  <a:pt x="5447" y="2566"/>
                  <a:pt x="5447" y="2566"/>
                </a:cubicBezTo>
                <a:close/>
                <a:moveTo>
                  <a:pt x="5434" y="2686"/>
                </a:moveTo>
                <a:cubicBezTo>
                  <a:pt x="5434" y="2689"/>
                  <a:pt x="5434" y="2689"/>
                  <a:pt x="5434" y="2689"/>
                </a:cubicBezTo>
                <a:cubicBezTo>
                  <a:pt x="5438" y="2689"/>
                  <a:pt x="5438" y="2689"/>
                  <a:pt x="5438" y="2689"/>
                </a:cubicBezTo>
                <a:cubicBezTo>
                  <a:pt x="5525" y="2699"/>
                  <a:pt x="5525" y="2699"/>
                  <a:pt x="5525" y="2699"/>
                </a:cubicBezTo>
                <a:cubicBezTo>
                  <a:pt x="5528" y="2699"/>
                  <a:pt x="5528" y="2699"/>
                  <a:pt x="5528" y="2699"/>
                </a:cubicBezTo>
                <a:cubicBezTo>
                  <a:pt x="5528" y="2696"/>
                  <a:pt x="5528" y="2696"/>
                  <a:pt x="5528" y="2696"/>
                </a:cubicBezTo>
                <a:cubicBezTo>
                  <a:pt x="5538" y="2605"/>
                  <a:pt x="5538" y="2605"/>
                  <a:pt x="5538" y="2605"/>
                </a:cubicBezTo>
                <a:cubicBezTo>
                  <a:pt x="5538" y="2602"/>
                  <a:pt x="5538" y="2602"/>
                  <a:pt x="5538" y="2602"/>
                </a:cubicBezTo>
                <a:cubicBezTo>
                  <a:pt x="5535" y="2599"/>
                  <a:pt x="5535" y="2599"/>
                  <a:pt x="5535" y="2599"/>
                </a:cubicBezTo>
                <a:cubicBezTo>
                  <a:pt x="5447" y="2589"/>
                  <a:pt x="5447" y="2589"/>
                  <a:pt x="5447" y="2589"/>
                </a:cubicBezTo>
                <a:cubicBezTo>
                  <a:pt x="5444" y="2589"/>
                  <a:pt x="5444" y="2589"/>
                  <a:pt x="5444" y="2589"/>
                </a:cubicBezTo>
                <a:cubicBezTo>
                  <a:pt x="5444" y="2592"/>
                  <a:pt x="5444" y="2592"/>
                  <a:pt x="5444" y="2592"/>
                </a:cubicBezTo>
                <a:cubicBezTo>
                  <a:pt x="5434" y="2686"/>
                  <a:pt x="5434" y="2686"/>
                  <a:pt x="5434" y="2686"/>
                </a:cubicBezTo>
                <a:close/>
                <a:moveTo>
                  <a:pt x="5425" y="2803"/>
                </a:moveTo>
                <a:cubicBezTo>
                  <a:pt x="5425" y="2806"/>
                  <a:pt x="5425" y="2806"/>
                  <a:pt x="5425" y="2806"/>
                </a:cubicBezTo>
                <a:cubicBezTo>
                  <a:pt x="5428" y="2809"/>
                  <a:pt x="5428" y="2809"/>
                  <a:pt x="5428" y="2809"/>
                </a:cubicBezTo>
                <a:cubicBezTo>
                  <a:pt x="5515" y="2819"/>
                  <a:pt x="5515" y="2819"/>
                  <a:pt x="5515" y="2819"/>
                </a:cubicBezTo>
                <a:cubicBezTo>
                  <a:pt x="5519" y="2819"/>
                  <a:pt x="5519" y="2819"/>
                  <a:pt x="5519" y="2819"/>
                </a:cubicBezTo>
                <a:cubicBezTo>
                  <a:pt x="5519" y="2816"/>
                  <a:pt x="5519" y="2816"/>
                  <a:pt x="5519" y="2816"/>
                </a:cubicBezTo>
                <a:cubicBezTo>
                  <a:pt x="5525" y="2722"/>
                  <a:pt x="5525" y="2722"/>
                  <a:pt x="5525" y="2722"/>
                </a:cubicBezTo>
                <a:cubicBezTo>
                  <a:pt x="5528" y="2718"/>
                  <a:pt x="5528" y="2718"/>
                  <a:pt x="5528" y="2718"/>
                </a:cubicBezTo>
                <a:cubicBezTo>
                  <a:pt x="5525" y="2718"/>
                  <a:pt x="5525" y="2718"/>
                  <a:pt x="5525" y="2718"/>
                </a:cubicBezTo>
                <a:cubicBezTo>
                  <a:pt x="5438" y="2709"/>
                  <a:pt x="5438" y="2709"/>
                  <a:pt x="5438" y="2709"/>
                </a:cubicBezTo>
                <a:cubicBezTo>
                  <a:pt x="5434" y="2709"/>
                  <a:pt x="5434" y="2709"/>
                  <a:pt x="5434" y="2709"/>
                </a:cubicBezTo>
                <a:cubicBezTo>
                  <a:pt x="5434" y="2712"/>
                  <a:pt x="5434" y="2712"/>
                  <a:pt x="5434" y="2712"/>
                </a:cubicBezTo>
                <a:cubicBezTo>
                  <a:pt x="5425" y="2803"/>
                  <a:pt x="5425" y="2803"/>
                  <a:pt x="5425" y="2803"/>
                </a:cubicBezTo>
                <a:close/>
                <a:moveTo>
                  <a:pt x="5409" y="2971"/>
                </a:moveTo>
                <a:cubicBezTo>
                  <a:pt x="5409" y="2974"/>
                  <a:pt x="5409" y="2974"/>
                  <a:pt x="5409" y="2974"/>
                </a:cubicBezTo>
                <a:cubicBezTo>
                  <a:pt x="5412" y="2974"/>
                  <a:pt x="5412" y="2974"/>
                  <a:pt x="5412" y="2974"/>
                </a:cubicBezTo>
                <a:cubicBezTo>
                  <a:pt x="5499" y="2984"/>
                  <a:pt x="5499" y="2984"/>
                  <a:pt x="5499" y="2984"/>
                </a:cubicBezTo>
                <a:cubicBezTo>
                  <a:pt x="5502" y="2984"/>
                  <a:pt x="5502" y="2984"/>
                  <a:pt x="5502" y="2984"/>
                </a:cubicBezTo>
                <a:cubicBezTo>
                  <a:pt x="5502" y="2981"/>
                  <a:pt x="5502" y="2981"/>
                  <a:pt x="5502" y="2981"/>
                </a:cubicBezTo>
                <a:cubicBezTo>
                  <a:pt x="5515" y="2841"/>
                  <a:pt x="5515" y="2841"/>
                  <a:pt x="5515" y="2841"/>
                </a:cubicBezTo>
                <a:cubicBezTo>
                  <a:pt x="5515" y="2838"/>
                  <a:pt x="5515" y="2838"/>
                  <a:pt x="5515" y="2838"/>
                </a:cubicBezTo>
                <a:cubicBezTo>
                  <a:pt x="5512" y="2838"/>
                  <a:pt x="5512" y="2838"/>
                  <a:pt x="5512" y="2838"/>
                </a:cubicBezTo>
                <a:cubicBezTo>
                  <a:pt x="5428" y="2825"/>
                  <a:pt x="5428" y="2825"/>
                  <a:pt x="5428" y="2825"/>
                </a:cubicBezTo>
                <a:cubicBezTo>
                  <a:pt x="5425" y="2825"/>
                  <a:pt x="5425" y="2825"/>
                  <a:pt x="5425" y="2825"/>
                </a:cubicBezTo>
                <a:cubicBezTo>
                  <a:pt x="5421" y="2828"/>
                  <a:pt x="5421" y="2828"/>
                  <a:pt x="5421" y="2828"/>
                </a:cubicBezTo>
                <a:cubicBezTo>
                  <a:pt x="5409" y="2971"/>
                  <a:pt x="5409" y="2971"/>
                  <a:pt x="5409" y="2971"/>
                </a:cubicBezTo>
                <a:close/>
                <a:moveTo>
                  <a:pt x="4470" y="3466"/>
                </a:moveTo>
                <a:cubicBezTo>
                  <a:pt x="4567" y="3751"/>
                  <a:pt x="4606" y="4100"/>
                  <a:pt x="4671" y="4505"/>
                </a:cubicBezTo>
                <a:cubicBezTo>
                  <a:pt x="4794" y="4256"/>
                  <a:pt x="4923" y="3832"/>
                  <a:pt x="5111" y="3518"/>
                </a:cubicBezTo>
                <a:cubicBezTo>
                  <a:pt x="5111" y="3518"/>
                  <a:pt x="4865" y="3615"/>
                  <a:pt x="4470" y="3466"/>
                </a:cubicBezTo>
                <a:close/>
                <a:moveTo>
                  <a:pt x="4803" y="16639"/>
                </a:moveTo>
                <a:cubicBezTo>
                  <a:pt x="4803" y="16639"/>
                  <a:pt x="5043" y="16500"/>
                  <a:pt x="5114" y="16474"/>
                </a:cubicBezTo>
                <a:cubicBezTo>
                  <a:pt x="5185" y="16445"/>
                  <a:pt x="5421" y="16044"/>
                  <a:pt x="5421" y="16044"/>
                </a:cubicBezTo>
                <a:cubicBezTo>
                  <a:pt x="5421" y="16044"/>
                  <a:pt x="5328" y="15924"/>
                  <a:pt x="5399" y="15846"/>
                </a:cubicBezTo>
                <a:cubicBezTo>
                  <a:pt x="5483" y="15756"/>
                  <a:pt x="5635" y="15316"/>
                  <a:pt x="5706" y="15180"/>
                </a:cubicBezTo>
                <a:cubicBezTo>
                  <a:pt x="5742" y="15108"/>
                  <a:pt x="5768" y="15053"/>
                  <a:pt x="5768" y="15053"/>
                </a:cubicBezTo>
                <a:cubicBezTo>
                  <a:pt x="5593" y="15031"/>
                  <a:pt x="5622" y="15063"/>
                  <a:pt x="5434" y="15193"/>
                </a:cubicBezTo>
                <a:cubicBezTo>
                  <a:pt x="5143" y="15400"/>
                  <a:pt x="4981" y="15691"/>
                  <a:pt x="4739" y="15908"/>
                </a:cubicBezTo>
                <a:cubicBezTo>
                  <a:pt x="4739" y="15908"/>
                  <a:pt x="4764" y="15866"/>
                  <a:pt x="4803" y="16639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7"/>
          <p:cNvSpPr>
            <a:spLocks noEditPoints="1"/>
          </p:cNvSpPr>
          <p:nvPr/>
        </p:nvSpPr>
        <p:spPr bwMode="auto">
          <a:xfrm>
            <a:off x="3202554" y="285728"/>
            <a:ext cx="1012256" cy="1788137"/>
          </a:xfrm>
          <a:custGeom>
            <a:avLst/>
            <a:gdLst/>
            <a:ahLst/>
            <a:cxnLst>
              <a:cxn ang="0">
                <a:pos x="11205" y="2822"/>
              </a:cxn>
              <a:cxn ang="0">
                <a:pos x="896" y="4745"/>
              </a:cxn>
              <a:cxn ang="0">
                <a:pos x="4748" y="702"/>
              </a:cxn>
              <a:cxn ang="0">
                <a:pos x="4110" y="1275"/>
              </a:cxn>
              <a:cxn ang="0">
                <a:pos x="3741" y="2084"/>
              </a:cxn>
              <a:cxn ang="0">
                <a:pos x="4275" y="2722"/>
              </a:cxn>
              <a:cxn ang="0">
                <a:pos x="5295" y="2722"/>
              </a:cxn>
              <a:cxn ang="0">
                <a:pos x="5958" y="2178"/>
              </a:cxn>
              <a:cxn ang="0">
                <a:pos x="6366" y="1320"/>
              </a:cxn>
              <a:cxn ang="0">
                <a:pos x="6049" y="495"/>
              </a:cxn>
              <a:cxn ang="0">
                <a:pos x="6055" y="1311"/>
              </a:cxn>
              <a:cxn ang="0">
                <a:pos x="5680" y="857"/>
              </a:cxn>
              <a:cxn ang="0">
                <a:pos x="5389" y="320"/>
              </a:cxn>
              <a:cxn ang="0">
                <a:pos x="5188" y="2592"/>
              </a:cxn>
              <a:cxn ang="0">
                <a:pos x="5648" y="2188"/>
              </a:cxn>
              <a:cxn ang="0">
                <a:pos x="6101" y="1780"/>
              </a:cxn>
              <a:cxn ang="0">
                <a:pos x="3990" y="1547"/>
              </a:cxn>
              <a:cxn ang="0">
                <a:pos x="4353" y="1220"/>
              </a:cxn>
              <a:cxn ang="0">
                <a:pos x="4738" y="877"/>
              </a:cxn>
              <a:cxn ang="0">
                <a:pos x="5191" y="469"/>
              </a:cxn>
              <a:cxn ang="0">
                <a:pos x="4919" y="747"/>
              </a:cxn>
              <a:cxn ang="0">
                <a:pos x="4521" y="1223"/>
              </a:cxn>
              <a:cxn ang="0">
                <a:pos x="4068" y="1634"/>
              </a:cxn>
              <a:cxn ang="0">
                <a:pos x="5330" y="663"/>
              </a:cxn>
              <a:cxn ang="0">
                <a:pos x="4871" y="1074"/>
              </a:cxn>
              <a:cxn ang="0">
                <a:pos x="4343" y="1547"/>
              </a:cxn>
              <a:cxn ang="0">
                <a:pos x="3884" y="1958"/>
              </a:cxn>
              <a:cxn ang="0">
                <a:pos x="5143" y="984"/>
              </a:cxn>
              <a:cxn ang="0">
                <a:pos x="4631" y="1323"/>
              </a:cxn>
              <a:cxn ang="0">
                <a:pos x="4172" y="1731"/>
              </a:cxn>
              <a:cxn ang="0">
                <a:pos x="5437" y="757"/>
              </a:cxn>
              <a:cxn ang="0">
                <a:pos x="5071" y="1084"/>
              </a:cxn>
              <a:cxn ang="0">
                <a:pos x="4686" y="1427"/>
              </a:cxn>
              <a:cxn ang="0">
                <a:pos x="4233" y="1835"/>
              </a:cxn>
              <a:cxn ang="0">
                <a:pos x="5499" y="864"/>
              </a:cxn>
              <a:cxn ang="0">
                <a:pos x="5101" y="1343"/>
              </a:cxn>
              <a:cxn ang="0">
                <a:pos x="4644" y="1754"/>
              </a:cxn>
              <a:cxn ang="0">
                <a:pos x="4188" y="2165"/>
              </a:cxn>
              <a:cxn ang="0">
                <a:pos x="5376" y="1255"/>
              </a:cxn>
              <a:cxn ang="0">
                <a:pos x="4919" y="1667"/>
              </a:cxn>
              <a:cxn ang="0">
                <a:pos x="4460" y="2074"/>
              </a:cxn>
              <a:cxn ang="0">
                <a:pos x="5664" y="1032"/>
              </a:cxn>
              <a:cxn ang="0">
                <a:pos x="5204" y="1440"/>
              </a:cxn>
              <a:cxn ang="0">
                <a:pos x="4751" y="1845"/>
              </a:cxn>
              <a:cxn ang="0">
                <a:pos x="4388" y="2171"/>
              </a:cxn>
              <a:cxn ang="0">
                <a:pos x="5722" y="1136"/>
              </a:cxn>
              <a:cxn ang="0">
                <a:pos x="5266" y="1544"/>
              </a:cxn>
              <a:cxn ang="0">
                <a:pos x="4812" y="1955"/>
              </a:cxn>
              <a:cxn ang="0">
                <a:pos x="4414" y="2430"/>
              </a:cxn>
              <a:cxn ang="0">
                <a:pos x="5680" y="1463"/>
              </a:cxn>
              <a:cxn ang="0">
                <a:pos x="5220" y="1874"/>
              </a:cxn>
              <a:cxn ang="0">
                <a:pos x="4693" y="2346"/>
              </a:cxn>
              <a:cxn ang="0">
                <a:pos x="5952" y="1375"/>
              </a:cxn>
              <a:cxn ang="0">
                <a:pos x="5492" y="1783"/>
              </a:cxn>
              <a:cxn ang="0">
                <a:pos x="4981" y="2123"/>
              </a:cxn>
              <a:cxn ang="0">
                <a:pos x="4521" y="2528"/>
              </a:cxn>
              <a:cxn ang="0">
                <a:pos x="5787" y="1553"/>
              </a:cxn>
              <a:cxn ang="0">
                <a:pos x="5421" y="1880"/>
              </a:cxn>
              <a:cxn ang="0">
                <a:pos x="5036" y="2227"/>
              </a:cxn>
              <a:cxn ang="0">
                <a:pos x="4583" y="2631"/>
              </a:cxn>
              <a:cxn ang="0">
                <a:pos x="5848" y="1663"/>
              </a:cxn>
              <a:cxn ang="0">
                <a:pos x="5447" y="2139"/>
              </a:cxn>
              <a:cxn ang="0">
                <a:pos x="4994" y="2550"/>
              </a:cxn>
            </a:cxnLst>
            <a:rect l="0" t="0" r="r" b="b"/>
            <a:pathLst>
              <a:path w="11334" h="20018">
                <a:moveTo>
                  <a:pt x="1084" y="4557"/>
                </a:moveTo>
                <a:cubicBezTo>
                  <a:pt x="1158" y="4541"/>
                  <a:pt x="1110" y="4505"/>
                  <a:pt x="1200" y="4460"/>
                </a:cubicBezTo>
                <a:cubicBezTo>
                  <a:pt x="1291" y="4414"/>
                  <a:pt x="1356" y="4450"/>
                  <a:pt x="1356" y="4450"/>
                </a:cubicBezTo>
                <a:cubicBezTo>
                  <a:pt x="1356" y="4450"/>
                  <a:pt x="1356" y="4256"/>
                  <a:pt x="1492" y="4262"/>
                </a:cubicBezTo>
                <a:cubicBezTo>
                  <a:pt x="1628" y="4272"/>
                  <a:pt x="1628" y="4356"/>
                  <a:pt x="1628" y="4356"/>
                </a:cubicBezTo>
                <a:cubicBezTo>
                  <a:pt x="1731" y="4256"/>
                  <a:pt x="1731" y="4256"/>
                  <a:pt x="1731" y="4256"/>
                </a:cubicBezTo>
                <a:cubicBezTo>
                  <a:pt x="1731" y="4256"/>
                  <a:pt x="1793" y="3929"/>
                  <a:pt x="1880" y="3897"/>
                </a:cubicBezTo>
                <a:cubicBezTo>
                  <a:pt x="1964" y="3861"/>
                  <a:pt x="1977" y="4033"/>
                  <a:pt x="1977" y="4033"/>
                </a:cubicBezTo>
                <a:cubicBezTo>
                  <a:pt x="2398" y="3673"/>
                  <a:pt x="2398" y="3673"/>
                  <a:pt x="2398" y="3673"/>
                </a:cubicBezTo>
                <a:cubicBezTo>
                  <a:pt x="2482" y="3667"/>
                  <a:pt x="2482" y="3667"/>
                  <a:pt x="2482" y="3667"/>
                </a:cubicBezTo>
                <a:cubicBezTo>
                  <a:pt x="2482" y="3667"/>
                  <a:pt x="2825" y="3308"/>
                  <a:pt x="2935" y="3146"/>
                </a:cubicBezTo>
                <a:cubicBezTo>
                  <a:pt x="3159" y="2819"/>
                  <a:pt x="3307" y="2498"/>
                  <a:pt x="3398" y="2168"/>
                </a:cubicBezTo>
                <a:cubicBezTo>
                  <a:pt x="3553" y="1592"/>
                  <a:pt x="3748" y="1103"/>
                  <a:pt x="4278" y="631"/>
                </a:cubicBezTo>
                <a:cubicBezTo>
                  <a:pt x="4680" y="272"/>
                  <a:pt x="5285" y="0"/>
                  <a:pt x="5848" y="239"/>
                </a:cubicBezTo>
                <a:cubicBezTo>
                  <a:pt x="6000" y="301"/>
                  <a:pt x="6114" y="391"/>
                  <a:pt x="6201" y="488"/>
                </a:cubicBezTo>
                <a:cubicBezTo>
                  <a:pt x="6735" y="1084"/>
                  <a:pt x="6392" y="1990"/>
                  <a:pt x="5842" y="2472"/>
                </a:cubicBezTo>
                <a:cubicBezTo>
                  <a:pt x="5266" y="2977"/>
                  <a:pt x="4897" y="3068"/>
                  <a:pt x="4201" y="3201"/>
                </a:cubicBezTo>
                <a:cubicBezTo>
                  <a:pt x="3913" y="3256"/>
                  <a:pt x="3608" y="3327"/>
                  <a:pt x="3508" y="3366"/>
                </a:cubicBezTo>
                <a:cubicBezTo>
                  <a:pt x="3405" y="3408"/>
                  <a:pt x="3149" y="3486"/>
                  <a:pt x="2955" y="3621"/>
                </a:cubicBezTo>
                <a:cubicBezTo>
                  <a:pt x="2854" y="3696"/>
                  <a:pt x="2760" y="3780"/>
                  <a:pt x="2692" y="3851"/>
                </a:cubicBezTo>
                <a:cubicBezTo>
                  <a:pt x="2670" y="3877"/>
                  <a:pt x="2673" y="3922"/>
                  <a:pt x="2657" y="3942"/>
                </a:cubicBezTo>
                <a:cubicBezTo>
                  <a:pt x="2434" y="4194"/>
                  <a:pt x="2139" y="4424"/>
                  <a:pt x="1883" y="4648"/>
                </a:cubicBezTo>
                <a:cubicBezTo>
                  <a:pt x="1883" y="4648"/>
                  <a:pt x="1951" y="4767"/>
                  <a:pt x="1883" y="4991"/>
                </a:cubicBezTo>
                <a:cubicBezTo>
                  <a:pt x="1815" y="5211"/>
                  <a:pt x="1670" y="5376"/>
                  <a:pt x="1653" y="5424"/>
                </a:cubicBezTo>
                <a:cubicBezTo>
                  <a:pt x="1446" y="6043"/>
                  <a:pt x="1505" y="6518"/>
                  <a:pt x="1757" y="7111"/>
                </a:cubicBezTo>
                <a:cubicBezTo>
                  <a:pt x="1757" y="7111"/>
                  <a:pt x="2200" y="7065"/>
                  <a:pt x="2398" y="6939"/>
                </a:cubicBezTo>
                <a:cubicBezTo>
                  <a:pt x="2592" y="6810"/>
                  <a:pt x="2790" y="6758"/>
                  <a:pt x="3039" y="6674"/>
                </a:cubicBezTo>
                <a:cubicBezTo>
                  <a:pt x="3285" y="6590"/>
                  <a:pt x="3816" y="6460"/>
                  <a:pt x="3909" y="6444"/>
                </a:cubicBezTo>
                <a:cubicBezTo>
                  <a:pt x="4003" y="6424"/>
                  <a:pt x="4253" y="6376"/>
                  <a:pt x="4253" y="6376"/>
                </a:cubicBezTo>
                <a:cubicBezTo>
                  <a:pt x="4191" y="5903"/>
                  <a:pt x="4191" y="5903"/>
                  <a:pt x="4191" y="5903"/>
                </a:cubicBezTo>
                <a:cubicBezTo>
                  <a:pt x="4191" y="5903"/>
                  <a:pt x="4065" y="5402"/>
                  <a:pt x="3994" y="5356"/>
                </a:cubicBezTo>
                <a:cubicBezTo>
                  <a:pt x="3926" y="5314"/>
                  <a:pt x="3754" y="5059"/>
                  <a:pt x="3764" y="4761"/>
                </a:cubicBezTo>
                <a:cubicBezTo>
                  <a:pt x="3786" y="3971"/>
                  <a:pt x="4110" y="3657"/>
                  <a:pt x="4819" y="3657"/>
                </a:cubicBezTo>
                <a:cubicBezTo>
                  <a:pt x="4906" y="3657"/>
                  <a:pt x="5133" y="3725"/>
                  <a:pt x="5133" y="3725"/>
                </a:cubicBezTo>
                <a:cubicBezTo>
                  <a:pt x="5440" y="3579"/>
                  <a:pt x="5440" y="3579"/>
                  <a:pt x="5440" y="3579"/>
                </a:cubicBezTo>
                <a:cubicBezTo>
                  <a:pt x="5440" y="3579"/>
                  <a:pt x="5748" y="3528"/>
                  <a:pt x="5874" y="3741"/>
                </a:cubicBezTo>
                <a:cubicBezTo>
                  <a:pt x="6004" y="3955"/>
                  <a:pt x="5858" y="4120"/>
                  <a:pt x="5816" y="4152"/>
                </a:cubicBezTo>
                <a:cubicBezTo>
                  <a:pt x="5774" y="4188"/>
                  <a:pt x="5635" y="4272"/>
                  <a:pt x="5635" y="4272"/>
                </a:cubicBezTo>
                <a:cubicBezTo>
                  <a:pt x="5680" y="4434"/>
                  <a:pt x="5680" y="4434"/>
                  <a:pt x="5680" y="4434"/>
                </a:cubicBezTo>
                <a:cubicBezTo>
                  <a:pt x="5654" y="4570"/>
                  <a:pt x="5654" y="4570"/>
                  <a:pt x="5654" y="4570"/>
                </a:cubicBezTo>
                <a:cubicBezTo>
                  <a:pt x="5638" y="4651"/>
                  <a:pt x="5894" y="4735"/>
                  <a:pt x="5722" y="4855"/>
                </a:cubicBezTo>
                <a:cubicBezTo>
                  <a:pt x="5722" y="4855"/>
                  <a:pt x="5754" y="4974"/>
                  <a:pt x="5774" y="5016"/>
                </a:cubicBezTo>
                <a:cubicBezTo>
                  <a:pt x="5816" y="5120"/>
                  <a:pt x="5813" y="5392"/>
                  <a:pt x="5813" y="5515"/>
                </a:cubicBezTo>
                <a:cubicBezTo>
                  <a:pt x="5813" y="5583"/>
                  <a:pt x="5748" y="5664"/>
                  <a:pt x="5748" y="5664"/>
                </a:cubicBezTo>
                <a:cubicBezTo>
                  <a:pt x="5748" y="5664"/>
                  <a:pt x="6081" y="5664"/>
                  <a:pt x="6207" y="5596"/>
                </a:cubicBezTo>
                <a:cubicBezTo>
                  <a:pt x="6337" y="5528"/>
                  <a:pt x="6369" y="5470"/>
                  <a:pt x="6499" y="5408"/>
                </a:cubicBezTo>
                <a:cubicBezTo>
                  <a:pt x="6628" y="5350"/>
                  <a:pt x="6687" y="5188"/>
                  <a:pt x="6780" y="5178"/>
                </a:cubicBezTo>
                <a:cubicBezTo>
                  <a:pt x="6874" y="5169"/>
                  <a:pt x="6994" y="4991"/>
                  <a:pt x="7088" y="4939"/>
                </a:cubicBezTo>
                <a:cubicBezTo>
                  <a:pt x="7182" y="4887"/>
                  <a:pt x="7431" y="4699"/>
                  <a:pt x="7431" y="4699"/>
                </a:cubicBezTo>
                <a:cubicBezTo>
                  <a:pt x="7431" y="4699"/>
                  <a:pt x="7703" y="4256"/>
                  <a:pt x="8026" y="4068"/>
                </a:cubicBezTo>
                <a:cubicBezTo>
                  <a:pt x="8548" y="3764"/>
                  <a:pt x="9214" y="3366"/>
                  <a:pt x="9661" y="2964"/>
                </a:cubicBezTo>
                <a:cubicBezTo>
                  <a:pt x="9745" y="2887"/>
                  <a:pt x="9901" y="2667"/>
                  <a:pt x="9985" y="2563"/>
                </a:cubicBezTo>
                <a:cubicBezTo>
                  <a:pt x="10072" y="2460"/>
                  <a:pt x="10172" y="2256"/>
                  <a:pt x="10234" y="2016"/>
                </a:cubicBezTo>
                <a:cubicBezTo>
                  <a:pt x="10292" y="1777"/>
                  <a:pt x="10344" y="1599"/>
                  <a:pt x="10396" y="1599"/>
                </a:cubicBezTo>
                <a:cubicBezTo>
                  <a:pt x="10448" y="1599"/>
                  <a:pt x="10454" y="1667"/>
                  <a:pt x="10454" y="1786"/>
                </a:cubicBezTo>
                <a:cubicBezTo>
                  <a:pt x="10454" y="1906"/>
                  <a:pt x="10373" y="2346"/>
                  <a:pt x="10435" y="2372"/>
                </a:cubicBezTo>
                <a:cubicBezTo>
                  <a:pt x="10493" y="2398"/>
                  <a:pt x="10745" y="2330"/>
                  <a:pt x="10875" y="2243"/>
                </a:cubicBezTo>
                <a:cubicBezTo>
                  <a:pt x="10972" y="2181"/>
                  <a:pt x="11140" y="2103"/>
                  <a:pt x="11231" y="2094"/>
                </a:cubicBezTo>
                <a:cubicBezTo>
                  <a:pt x="11263" y="2091"/>
                  <a:pt x="11286" y="2100"/>
                  <a:pt x="11292" y="2110"/>
                </a:cubicBezTo>
                <a:cubicBezTo>
                  <a:pt x="11328" y="2152"/>
                  <a:pt x="11260" y="2214"/>
                  <a:pt x="11166" y="2282"/>
                </a:cubicBezTo>
                <a:cubicBezTo>
                  <a:pt x="11072" y="2349"/>
                  <a:pt x="10694" y="2563"/>
                  <a:pt x="10687" y="2579"/>
                </a:cubicBezTo>
                <a:cubicBezTo>
                  <a:pt x="10677" y="2599"/>
                  <a:pt x="10619" y="2673"/>
                  <a:pt x="10687" y="2683"/>
                </a:cubicBezTo>
                <a:cubicBezTo>
                  <a:pt x="10755" y="2693"/>
                  <a:pt x="11156" y="2699"/>
                  <a:pt x="11224" y="2699"/>
                </a:cubicBezTo>
                <a:cubicBezTo>
                  <a:pt x="11334" y="2699"/>
                  <a:pt x="11296" y="2806"/>
                  <a:pt x="11205" y="2822"/>
                </a:cubicBezTo>
                <a:cubicBezTo>
                  <a:pt x="11056" y="2848"/>
                  <a:pt x="10687" y="2906"/>
                  <a:pt x="10687" y="2906"/>
                </a:cubicBezTo>
                <a:cubicBezTo>
                  <a:pt x="10687" y="2906"/>
                  <a:pt x="10600" y="2932"/>
                  <a:pt x="10651" y="2974"/>
                </a:cubicBezTo>
                <a:cubicBezTo>
                  <a:pt x="10703" y="3016"/>
                  <a:pt x="10917" y="3136"/>
                  <a:pt x="10956" y="3175"/>
                </a:cubicBezTo>
                <a:cubicBezTo>
                  <a:pt x="10995" y="3214"/>
                  <a:pt x="10952" y="3262"/>
                  <a:pt x="10859" y="3240"/>
                </a:cubicBezTo>
                <a:cubicBezTo>
                  <a:pt x="10765" y="3214"/>
                  <a:pt x="10567" y="3126"/>
                  <a:pt x="10567" y="3126"/>
                </a:cubicBezTo>
                <a:cubicBezTo>
                  <a:pt x="10363" y="3350"/>
                  <a:pt x="9936" y="3408"/>
                  <a:pt x="9833" y="3528"/>
                </a:cubicBezTo>
                <a:cubicBezTo>
                  <a:pt x="9441" y="3978"/>
                  <a:pt x="9007" y="4379"/>
                  <a:pt x="8609" y="4793"/>
                </a:cubicBezTo>
                <a:cubicBezTo>
                  <a:pt x="8166" y="5256"/>
                  <a:pt x="8166" y="5256"/>
                  <a:pt x="8166" y="5256"/>
                </a:cubicBezTo>
                <a:cubicBezTo>
                  <a:pt x="8166" y="5256"/>
                  <a:pt x="8370" y="5580"/>
                  <a:pt x="8337" y="5767"/>
                </a:cubicBezTo>
                <a:cubicBezTo>
                  <a:pt x="8302" y="5955"/>
                  <a:pt x="7645" y="6246"/>
                  <a:pt x="7583" y="6331"/>
                </a:cubicBezTo>
                <a:cubicBezTo>
                  <a:pt x="7525" y="6418"/>
                  <a:pt x="7201" y="7399"/>
                  <a:pt x="7123" y="7751"/>
                </a:cubicBezTo>
                <a:cubicBezTo>
                  <a:pt x="7046" y="8101"/>
                  <a:pt x="7030" y="8298"/>
                  <a:pt x="7088" y="8528"/>
                </a:cubicBezTo>
                <a:cubicBezTo>
                  <a:pt x="7149" y="8758"/>
                  <a:pt x="7098" y="9435"/>
                  <a:pt x="7191" y="9700"/>
                </a:cubicBezTo>
                <a:cubicBezTo>
                  <a:pt x="7285" y="9962"/>
                  <a:pt x="7415" y="10936"/>
                  <a:pt x="7379" y="11127"/>
                </a:cubicBezTo>
                <a:cubicBezTo>
                  <a:pt x="7305" y="11529"/>
                  <a:pt x="6907" y="11289"/>
                  <a:pt x="6942" y="11399"/>
                </a:cubicBezTo>
                <a:cubicBezTo>
                  <a:pt x="7004" y="11577"/>
                  <a:pt x="7010" y="11946"/>
                  <a:pt x="7182" y="12108"/>
                </a:cubicBezTo>
                <a:cubicBezTo>
                  <a:pt x="7353" y="12270"/>
                  <a:pt x="7415" y="12920"/>
                  <a:pt x="7525" y="13040"/>
                </a:cubicBezTo>
                <a:cubicBezTo>
                  <a:pt x="7729" y="13260"/>
                  <a:pt x="8331" y="15108"/>
                  <a:pt x="8370" y="15474"/>
                </a:cubicBezTo>
                <a:cubicBezTo>
                  <a:pt x="8379" y="15549"/>
                  <a:pt x="8260" y="15578"/>
                  <a:pt x="8260" y="15578"/>
                </a:cubicBezTo>
                <a:cubicBezTo>
                  <a:pt x="8405" y="15986"/>
                  <a:pt x="8415" y="16164"/>
                  <a:pt x="8289" y="16558"/>
                </a:cubicBezTo>
                <a:cubicBezTo>
                  <a:pt x="8153" y="16992"/>
                  <a:pt x="7910" y="17555"/>
                  <a:pt x="7910" y="17555"/>
                </a:cubicBezTo>
                <a:cubicBezTo>
                  <a:pt x="8088" y="17895"/>
                  <a:pt x="8088" y="17895"/>
                  <a:pt x="8088" y="17895"/>
                </a:cubicBezTo>
                <a:cubicBezTo>
                  <a:pt x="8088" y="17895"/>
                  <a:pt x="8311" y="18355"/>
                  <a:pt x="8389" y="18449"/>
                </a:cubicBezTo>
                <a:cubicBezTo>
                  <a:pt x="8654" y="18776"/>
                  <a:pt x="8813" y="19287"/>
                  <a:pt x="8211" y="19306"/>
                </a:cubicBezTo>
                <a:cubicBezTo>
                  <a:pt x="7612" y="19326"/>
                  <a:pt x="7311" y="18387"/>
                  <a:pt x="6900" y="18203"/>
                </a:cubicBezTo>
                <a:cubicBezTo>
                  <a:pt x="6822" y="18170"/>
                  <a:pt x="6699" y="17973"/>
                  <a:pt x="6787" y="17727"/>
                </a:cubicBezTo>
                <a:cubicBezTo>
                  <a:pt x="6871" y="17484"/>
                  <a:pt x="7130" y="17329"/>
                  <a:pt x="7130" y="17329"/>
                </a:cubicBezTo>
                <a:cubicBezTo>
                  <a:pt x="7130" y="17329"/>
                  <a:pt x="7259" y="17073"/>
                  <a:pt x="7217" y="16963"/>
                </a:cubicBezTo>
                <a:cubicBezTo>
                  <a:pt x="7175" y="16853"/>
                  <a:pt x="7133" y="16610"/>
                  <a:pt x="7217" y="16397"/>
                </a:cubicBezTo>
                <a:cubicBezTo>
                  <a:pt x="7243" y="16329"/>
                  <a:pt x="7295" y="16215"/>
                  <a:pt x="7253" y="16128"/>
                </a:cubicBezTo>
                <a:cubicBezTo>
                  <a:pt x="7149" y="15927"/>
                  <a:pt x="7026" y="15905"/>
                  <a:pt x="7026" y="15905"/>
                </a:cubicBezTo>
                <a:cubicBezTo>
                  <a:pt x="7026" y="15905"/>
                  <a:pt x="6962" y="15927"/>
                  <a:pt x="6790" y="15986"/>
                </a:cubicBezTo>
                <a:cubicBezTo>
                  <a:pt x="6622" y="16047"/>
                  <a:pt x="6573" y="16028"/>
                  <a:pt x="6573" y="16028"/>
                </a:cubicBezTo>
                <a:cubicBezTo>
                  <a:pt x="6573" y="16028"/>
                  <a:pt x="5343" y="14532"/>
                  <a:pt x="5165" y="14273"/>
                </a:cubicBezTo>
                <a:cubicBezTo>
                  <a:pt x="4984" y="14018"/>
                  <a:pt x="4916" y="14050"/>
                  <a:pt x="4864" y="14196"/>
                </a:cubicBezTo>
                <a:cubicBezTo>
                  <a:pt x="4812" y="14338"/>
                  <a:pt x="4201" y="15587"/>
                  <a:pt x="4175" y="15698"/>
                </a:cubicBezTo>
                <a:cubicBezTo>
                  <a:pt x="4149" y="15808"/>
                  <a:pt x="3867" y="15681"/>
                  <a:pt x="3816" y="15630"/>
                </a:cubicBezTo>
                <a:cubicBezTo>
                  <a:pt x="3764" y="15578"/>
                  <a:pt x="3660" y="15587"/>
                  <a:pt x="3660" y="15587"/>
                </a:cubicBezTo>
                <a:cubicBezTo>
                  <a:pt x="3660" y="15587"/>
                  <a:pt x="3227" y="16047"/>
                  <a:pt x="3149" y="16109"/>
                </a:cubicBezTo>
                <a:cubicBezTo>
                  <a:pt x="3071" y="16167"/>
                  <a:pt x="2825" y="16374"/>
                  <a:pt x="2790" y="16432"/>
                </a:cubicBezTo>
                <a:cubicBezTo>
                  <a:pt x="2518" y="16908"/>
                  <a:pt x="2388" y="17177"/>
                  <a:pt x="2022" y="17594"/>
                </a:cubicBezTo>
                <a:cubicBezTo>
                  <a:pt x="1961" y="17662"/>
                  <a:pt x="1673" y="17979"/>
                  <a:pt x="1653" y="18115"/>
                </a:cubicBezTo>
                <a:cubicBezTo>
                  <a:pt x="1602" y="18488"/>
                  <a:pt x="1437" y="18954"/>
                  <a:pt x="1294" y="19345"/>
                </a:cubicBezTo>
                <a:cubicBezTo>
                  <a:pt x="1262" y="19439"/>
                  <a:pt x="922" y="19899"/>
                  <a:pt x="598" y="19960"/>
                </a:cubicBezTo>
                <a:cubicBezTo>
                  <a:pt x="275" y="20018"/>
                  <a:pt x="0" y="19876"/>
                  <a:pt x="93" y="19507"/>
                </a:cubicBezTo>
                <a:cubicBezTo>
                  <a:pt x="187" y="19141"/>
                  <a:pt x="310" y="18886"/>
                  <a:pt x="475" y="18682"/>
                </a:cubicBezTo>
                <a:cubicBezTo>
                  <a:pt x="637" y="18475"/>
                  <a:pt x="767" y="18141"/>
                  <a:pt x="828" y="17996"/>
                </a:cubicBezTo>
                <a:cubicBezTo>
                  <a:pt x="1087" y="17368"/>
                  <a:pt x="1174" y="16248"/>
                  <a:pt x="1841" y="15937"/>
                </a:cubicBezTo>
                <a:cubicBezTo>
                  <a:pt x="1841" y="15937"/>
                  <a:pt x="1883" y="15801"/>
                  <a:pt x="1987" y="15646"/>
                </a:cubicBezTo>
                <a:cubicBezTo>
                  <a:pt x="2026" y="15587"/>
                  <a:pt x="2152" y="15274"/>
                  <a:pt x="2123" y="15254"/>
                </a:cubicBezTo>
                <a:cubicBezTo>
                  <a:pt x="2052" y="15206"/>
                  <a:pt x="2052" y="15206"/>
                  <a:pt x="2052" y="15206"/>
                </a:cubicBezTo>
                <a:cubicBezTo>
                  <a:pt x="2052" y="15206"/>
                  <a:pt x="2285" y="14260"/>
                  <a:pt x="2398" y="14031"/>
                </a:cubicBezTo>
                <a:cubicBezTo>
                  <a:pt x="2508" y="13801"/>
                  <a:pt x="2738" y="13332"/>
                  <a:pt x="2757" y="13202"/>
                </a:cubicBezTo>
                <a:cubicBezTo>
                  <a:pt x="2838" y="12587"/>
                  <a:pt x="2938" y="12273"/>
                  <a:pt x="3149" y="11639"/>
                </a:cubicBezTo>
                <a:cubicBezTo>
                  <a:pt x="3372" y="10972"/>
                  <a:pt x="3366" y="10279"/>
                  <a:pt x="3320" y="9580"/>
                </a:cubicBezTo>
                <a:cubicBezTo>
                  <a:pt x="3304" y="9321"/>
                  <a:pt x="3227" y="9263"/>
                  <a:pt x="3210" y="8998"/>
                </a:cubicBezTo>
                <a:cubicBezTo>
                  <a:pt x="3191" y="8732"/>
                  <a:pt x="3081" y="8399"/>
                  <a:pt x="2945" y="8373"/>
                </a:cubicBezTo>
                <a:cubicBezTo>
                  <a:pt x="2806" y="8347"/>
                  <a:pt x="2576" y="8460"/>
                  <a:pt x="2362" y="8460"/>
                </a:cubicBezTo>
                <a:cubicBezTo>
                  <a:pt x="2149" y="8460"/>
                  <a:pt x="1893" y="8324"/>
                  <a:pt x="1764" y="8305"/>
                </a:cubicBezTo>
                <a:cubicBezTo>
                  <a:pt x="1637" y="8289"/>
                  <a:pt x="1550" y="8298"/>
                  <a:pt x="1466" y="8305"/>
                </a:cubicBezTo>
                <a:cubicBezTo>
                  <a:pt x="1382" y="8315"/>
                  <a:pt x="1013" y="8279"/>
                  <a:pt x="877" y="8143"/>
                </a:cubicBezTo>
                <a:cubicBezTo>
                  <a:pt x="738" y="8007"/>
                  <a:pt x="705" y="7706"/>
                  <a:pt x="705" y="7467"/>
                </a:cubicBezTo>
                <a:cubicBezTo>
                  <a:pt x="705" y="6719"/>
                  <a:pt x="1016" y="5968"/>
                  <a:pt x="945" y="5256"/>
                </a:cubicBezTo>
                <a:cubicBezTo>
                  <a:pt x="935" y="5178"/>
                  <a:pt x="747" y="5075"/>
                  <a:pt x="896" y="4745"/>
                </a:cubicBezTo>
                <a:cubicBezTo>
                  <a:pt x="935" y="4651"/>
                  <a:pt x="977" y="4583"/>
                  <a:pt x="1084" y="4557"/>
                </a:cubicBezTo>
                <a:close/>
                <a:moveTo>
                  <a:pt x="5389" y="288"/>
                </a:moveTo>
                <a:cubicBezTo>
                  <a:pt x="5392" y="288"/>
                  <a:pt x="5392" y="288"/>
                  <a:pt x="5392" y="288"/>
                </a:cubicBezTo>
                <a:cubicBezTo>
                  <a:pt x="5395" y="288"/>
                  <a:pt x="5395" y="288"/>
                  <a:pt x="5395" y="288"/>
                </a:cubicBezTo>
                <a:cubicBezTo>
                  <a:pt x="5424" y="259"/>
                  <a:pt x="5424" y="259"/>
                  <a:pt x="5424" y="259"/>
                </a:cubicBezTo>
                <a:cubicBezTo>
                  <a:pt x="5405" y="259"/>
                  <a:pt x="5389" y="259"/>
                  <a:pt x="5369" y="262"/>
                </a:cubicBezTo>
                <a:cubicBezTo>
                  <a:pt x="5389" y="288"/>
                  <a:pt x="5389" y="288"/>
                  <a:pt x="5389" y="288"/>
                </a:cubicBezTo>
                <a:close/>
                <a:moveTo>
                  <a:pt x="5343" y="262"/>
                </a:moveTo>
                <a:cubicBezTo>
                  <a:pt x="5321" y="265"/>
                  <a:pt x="5295" y="265"/>
                  <a:pt x="5269" y="268"/>
                </a:cubicBezTo>
                <a:cubicBezTo>
                  <a:pt x="5224" y="310"/>
                  <a:pt x="5224" y="310"/>
                  <a:pt x="5224" y="310"/>
                </a:cubicBezTo>
                <a:cubicBezTo>
                  <a:pt x="5220" y="314"/>
                  <a:pt x="5220" y="314"/>
                  <a:pt x="5220" y="314"/>
                </a:cubicBezTo>
                <a:cubicBezTo>
                  <a:pt x="5224" y="317"/>
                  <a:pt x="5224" y="317"/>
                  <a:pt x="5224" y="317"/>
                </a:cubicBezTo>
                <a:cubicBezTo>
                  <a:pt x="5282" y="385"/>
                  <a:pt x="5282" y="385"/>
                  <a:pt x="5282" y="385"/>
                </a:cubicBezTo>
                <a:cubicBezTo>
                  <a:pt x="5282" y="388"/>
                  <a:pt x="5282" y="388"/>
                  <a:pt x="5282" y="388"/>
                </a:cubicBezTo>
                <a:cubicBezTo>
                  <a:pt x="5285" y="385"/>
                  <a:pt x="5285" y="385"/>
                  <a:pt x="5285" y="385"/>
                </a:cubicBezTo>
                <a:cubicBezTo>
                  <a:pt x="5376" y="304"/>
                  <a:pt x="5376" y="304"/>
                  <a:pt x="5376" y="304"/>
                </a:cubicBezTo>
                <a:cubicBezTo>
                  <a:pt x="5379" y="301"/>
                  <a:pt x="5379" y="301"/>
                  <a:pt x="5379" y="301"/>
                </a:cubicBezTo>
                <a:cubicBezTo>
                  <a:pt x="5376" y="301"/>
                  <a:pt x="5376" y="301"/>
                  <a:pt x="5376" y="301"/>
                </a:cubicBezTo>
                <a:cubicBezTo>
                  <a:pt x="5343" y="262"/>
                  <a:pt x="5343" y="262"/>
                  <a:pt x="5343" y="262"/>
                </a:cubicBezTo>
                <a:close/>
                <a:moveTo>
                  <a:pt x="5230" y="275"/>
                </a:moveTo>
                <a:cubicBezTo>
                  <a:pt x="5217" y="278"/>
                  <a:pt x="5207" y="278"/>
                  <a:pt x="5194" y="281"/>
                </a:cubicBezTo>
                <a:cubicBezTo>
                  <a:pt x="5204" y="294"/>
                  <a:pt x="5204" y="294"/>
                  <a:pt x="5204" y="294"/>
                </a:cubicBezTo>
                <a:cubicBezTo>
                  <a:pt x="5207" y="297"/>
                  <a:pt x="5207" y="297"/>
                  <a:pt x="5207" y="297"/>
                </a:cubicBezTo>
                <a:cubicBezTo>
                  <a:pt x="5211" y="294"/>
                  <a:pt x="5211" y="294"/>
                  <a:pt x="5211" y="294"/>
                </a:cubicBezTo>
                <a:cubicBezTo>
                  <a:pt x="5230" y="275"/>
                  <a:pt x="5230" y="275"/>
                  <a:pt x="5230" y="275"/>
                </a:cubicBezTo>
                <a:close/>
                <a:moveTo>
                  <a:pt x="5172" y="288"/>
                </a:moveTo>
                <a:cubicBezTo>
                  <a:pt x="5136" y="294"/>
                  <a:pt x="5101" y="304"/>
                  <a:pt x="5062" y="314"/>
                </a:cubicBezTo>
                <a:cubicBezTo>
                  <a:pt x="5113" y="375"/>
                  <a:pt x="5113" y="375"/>
                  <a:pt x="5113" y="375"/>
                </a:cubicBezTo>
                <a:cubicBezTo>
                  <a:pt x="5117" y="378"/>
                  <a:pt x="5117" y="378"/>
                  <a:pt x="5117" y="378"/>
                </a:cubicBezTo>
                <a:cubicBezTo>
                  <a:pt x="5117" y="375"/>
                  <a:pt x="5117" y="375"/>
                  <a:pt x="5117" y="375"/>
                </a:cubicBezTo>
                <a:cubicBezTo>
                  <a:pt x="5191" y="310"/>
                  <a:pt x="5191" y="310"/>
                  <a:pt x="5191" y="310"/>
                </a:cubicBezTo>
                <a:cubicBezTo>
                  <a:pt x="5191" y="310"/>
                  <a:pt x="5191" y="310"/>
                  <a:pt x="5191" y="310"/>
                </a:cubicBezTo>
                <a:cubicBezTo>
                  <a:pt x="5191" y="307"/>
                  <a:pt x="5191" y="307"/>
                  <a:pt x="5191" y="307"/>
                </a:cubicBezTo>
                <a:cubicBezTo>
                  <a:pt x="5172" y="288"/>
                  <a:pt x="5172" y="288"/>
                  <a:pt x="5172" y="288"/>
                </a:cubicBezTo>
                <a:close/>
                <a:moveTo>
                  <a:pt x="5042" y="320"/>
                </a:moveTo>
                <a:cubicBezTo>
                  <a:pt x="5007" y="333"/>
                  <a:pt x="4974" y="343"/>
                  <a:pt x="4939" y="359"/>
                </a:cubicBezTo>
                <a:cubicBezTo>
                  <a:pt x="5023" y="456"/>
                  <a:pt x="5023" y="456"/>
                  <a:pt x="5023" y="456"/>
                </a:cubicBezTo>
                <a:cubicBezTo>
                  <a:pt x="5023" y="459"/>
                  <a:pt x="5023" y="459"/>
                  <a:pt x="5023" y="459"/>
                </a:cubicBezTo>
                <a:cubicBezTo>
                  <a:pt x="5026" y="456"/>
                  <a:pt x="5026" y="456"/>
                  <a:pt x="5026" y="456"/>
                </a:cubicBezTo>
                <a:cubicBezTo>
                  <a:pt x="5097" y="395"/>
                  <a:pt x="5097" y="395"/>
                  <a:pt x="5097" y="395"/>
                </a:cubicBezTo>
                <a:cubicBezTo>
                  <a:pt x="5101" y="391"/>
                  <a:pt x="5101" y="391"/>
                  <a:pt x="5101" y="391"/>
                </a:cubicBezTo>
                <a:cubicBezTo>
                  <a:pt x="5101" y="388"/>
                  <a:pt x="5101" y="388"/>
                  <a:pt x="5101" y="388"/>
                </a:cubicBezTo>
                <a:cubicBezTo>
                  <a:pt x="5042" y="320"/>
                  <a:pt x="5042" y="320"/>
                  <a:pt x="5042" y="320"/>
                </a:cubicBezTo>
                <a:close/>
                <a:moveTo>
                  <a:pt x="4919" y="365"/>
                </a:moveTo>
                <a:cubicBezTo>
                  <a:pt x="4887" y="378"/>
                  <a:pt x="4855" y="395"/>
                  <a:pt x="4822" y="411"/>
                </a:cubicBezTo>
                <a:cubicBezTo>
                  <a:pt x="4932" y="540"/>
                  <a:pt x="4932" y="540"/>
                  <a:pt x="4932" y="540"/>
                </a:cubicBezTo>
                <a:cubicBezTo>
                  <a:pt x="4932" y="540"/>
                  <a:pt x="4932" y="540"/>
                  <a:pt x="4932" y="540"/>
                </a:cubicBezTo>
                <a:cubicBezTo>
                  <a:pt x="4935" y="540"/>
                  <a:pt x="4935" y="540"/>
                  <a:pt x="4935" y="540"/>
                </a:cubicBezTo>
                <a:cubicBezTo>
                  <a:pt x="5007" y="475"/>
                  <a:pt x="5007" y="475"/>
                  <a:pt x="5007" y="475"/>
                </a:cubicBezTo>
                <a:cubicBezTo>
                  <a:pt x="5010" y="472"/>
                  <a:pt x="5010" y="472"/>
                  <a:pt x="5010" y="472"/>
                </a:cubicBezTo>
                <a:cubicBezTo>
                  <a:pt x="5007" y="469"/>
                  <a:pt x="5007" y="469"/>
                  <a:pt x="5007" y="469"/>
                </a:cubicBezTo>
                <a:cubicBezTo>
                  <a:pt x="4919" y="365"/>
                  <a:pt x="4919" y="365"/>
                  <a:pt x="4919" y="365"/>
                </a:cubicBezTo>
                <a:close/>
                <a:moveTo>
                  <a:pt x="4806" y="417"/>
                </a:moveTo>
                <a:cubicBezTo>
                  <a:pt x="4774" y="433"/>
                  <a:pt x="4741" y="450"/>
                  <a:pt x="4712" y="469"/>
                </a:cubicBezTo>
                <a:cubicBezTo>
                  <a:pt x="4838" y="621"/>
                  <a:pt x="4838" y="621"/>
                  <a:pt x="4838" y="621"/>
                </a:cubicBezTo>
                <a:cubicBezTo>
                  <a:pt x="4842" y="624"/>
                  <a:pt x="4842" y="624"/>
                  <a:pt x="4842" y="624"/>
                </a:cubicBezTo>
                <a:cubicBezTo>
                  <a:pt x="4845" y="621"/>
                  <a:pt x="4845" y="621"/>
                  <a:pt x="4845" y="621"/>
                </a:cubicBezTo>
                <a:cubicBezTo>
                  <a:pt x="4916" y="556"/>
                  <a:pt x="4916" y="556"/>
                  <a:pt x="4916" y="556"/>
                </a:cubicBezTo>
                <a:cubicBezTo>
                  <a:pt x="4919" y="553"/>
                  <a:pt x="4919" y="553"/>
                  <a:pt x="4919" y="553"/>
                </a:cubicBezTo>
                <a:cubicBezTo>
                  <a:pt x="4916" y="553"/>
                  <a:pt x="4916" y="553"/>
                  <a:pt x="4916" y="553"/>
                </a:cubicBezTo>
                <a:cubicBezTo>
                  <a:pt x="4806" y="417"/>
                  <a:pt x="4806" y="417"/>
                  <a:pt x="4806" y="417"/>
                </a:cubicBezTo>
                <a:close/>
                <a:moveTo>
                  <a:pt x="4696" y="479"/>
                </a:moveTo>
                <a:cubicBezTo>
                  <a:pt x="4664" y="495"/>
                  <a:pt x="4634" y="514"/>
                  <a:pt x="4605" y="530"/>
                </a:cubicBezTo>
                <a:cubicBezTo>
                  <a:pt x="4748" y="702"/>
                  <a:pt x="4748" y="702"/>
                  <a:pt x="4748" y="702"/>
                </a:cubicBezTo>
                <a:cubicBezTo>
                  <a:pt x="4751" y="705"/>
                  <a:pt x="4751" y="705"/>
                  <a:pt x="4751" y="705"/>
                </a:cubicBezTo>
                <a:cubicBezTo>
                  <a:pt x="4754" y="702"/>
                  <a:pt x="4754" y="702"/>
                  <a:pt x="4754" y="702"/>
                </a:cubicBezTo>
                <a:cubicBezTo>
                  <a:pt x="4825" y="637"/>
                  <a:pt x="4825" y="637"/>
                  <a:pt x="4825" y="637"/>
                </a:cubicBezTo>
                <a:cubicBezTo>
                  <a:pt x="4829" y="637"/>
                  <a:pt x="4829" y="637"/>
                  <a:pt x="4829" y="637"/>
                </a:cubicBezTo>
                <a:cubicBezTo>
                  <a:pt x="4825" y="634"/>
                  <a:pt x="4825" y="634"/>
                  <a:pt x="4825" y="634"/>
                </a:cubicBezTo>
                <a:cubicBezTo>
                  <a:pt x="4696" y="479"/>
                  <a:pt x="4696" y="479"/>
                  <a:pt x="4696" y="479"/>
                </a:cubicBezTo>
                <a:close/>
                <a:moveTo>
                  <a:pt x="4589" y="543"/>
                </a:moveTo>
                <a:cubicBezTo>
                  <a:pt x="4560" y="563"/>
                  <a:pt x="4531" y="582"/>
                  <a:pt x="4505" y="602"/>
                </a:cubicBezTo>
                <a:cubicBezTo>
                  <a:pt x="4657" y="783"/>
                  <a:pt x="4657" y="783"/>
                  <a:pt x="4657" y="783"/>
                </a:cubicBezTo>
                <a:cubicBezTo>
                  <a:pt x="4660" y="786"/>
                  <a:pt x="4660" y="786"/>
                  <a:pt x="4660" y="786"/>
                </a:cubicBezTo>
                <a:cubicBezTo>
                  <a:pt x="4664" y="783"/>
                  <a:pt x="4664" y="783"/>
                  <a:pt x="4664" y="783"/>
                </a:cubicBezTo>
                <a:cubicBezTo>
                  <a:pt x="4735" y="721"/>
                  <a:pt x="4735" y="721"/>
                  <a:pt x="4735" y="721"/>
                </a:cubicBezTo>
                <a:cubicBezTo>
                  <a:pt x="4738" y="718"/>
                  <a:pt x="4738" y="718"/>
                  <a:pt x="4738" y="718"/>
                </a:cubicBezTo>
                <a:cubicBezTo>
                  <a:pt x="4735" y="715"/>
                  <a:pt x="4735" y="715"/>
                  <a:pt x="4735" y="715"/>
                </a:cubicBezTo>
                <a:cubicBezTo>
                  <a:pt x="4589" y="543"/>
                  <a:pt x="4589" y="543"/>
                  <a:pt x="4589" y="543"/>
                </a:cubicBezTo>
                <a:close/>
                <a:moveTo>
                  <a:pt x="4489" y="615"/>
                </a:moveTo>
                <a:cubicBezTo>
                  <a:pt x="4463" y="634"/>
                  <a:pt x="4434" y="653"/>
                  <a:pt x="4408" y="676"/>
                </a:cubicBezTo>
                <a:cubicBezTo>
                  <a:pt x="4566" y="867"/>
                  <a:pt x="4566" y="867"/>
                  <a:pt x="4566" y="867"/>
                </a:cubicBezTo>
                <a:cubicBezTo>
                  <a:pt x="4570" y="867"/>
                  <a:pt x="4570" y="867"/>
                  <a:pt x="4570" y="867"/>
                </a:cubicBezTo>
                <a:cubicBezTo>
                  <a:pt x="4570" y="867"/>
                  <a:pt x="4570" y="867"/>
                  <a:pt x="4570" y="867"/>
                </a:cubicBezTo>
                <a:cubicBezTo>
                  <a:pt x="4644" y="802"/>
                  <a:pt x="4644" y="802"/>
                  <a:pt x="4644" y="802"/>
                </a:cubicBezTo>
                <a:cubicBezTo>
                  <a:pt x="4644" y="799"/>
                  <a:pt x="4644" y="799"/>
                  <a:pt x="4644" y="799"/>
                </a:cubicBezTo>
                <a:cubicBezTo>
                  <a:pt x="4644" y="796"/>
                  <a:pt x="4644" y="796"/>
                  <a:pt x="4644" y="796"/>
                </a:cubicBezTo>
                <a:cubicBezTo>
                  <a:pt x="4489" y="615"/>
                  <a:pt x="4489" y="615"/>
                  <a:pt x="4489" y="615"/>
                </a:cubicBezTo>
                <a:close/>
                <a:moveTo>
                  <a:pt x="4392" y="689"/>
                </a:moveTo>
                <a:cubicBezTo>
                  <a:pt x="4372" y="705"/>
                  <a:pt x="4350" y="725"/>
                  <a:pt x="4330" y="744"/>
                </a:cubicBezTo>
                <a:cubicBezTo>
                  <a:pt x="4324" y="747"/>
                  <a:pt x="4321" y="751"/>
                  <a:pt x="4314" y="757"/>
                </a:cubicBezTo>
                <a:cubicBezTo>
                  <a:pt x="4476" y="948"/>
                  <a:pt x="4476" y="948"/>
                  <a:pt x="4476" y="948"/>
                </a:cubicBezTo>
                <a:cubicBezTo>
                  <a:pt x="4476" y="951"/>
                  <a:pt x="4476" y="951"/>
                  <a:pt x="4476" y="951"/>
                </a:cubicBezTo>
                <a:cubicBezTo>
                  <a:pt x="4479" y="948"/>
                  <a:pt x="4479" y="948"/>
                  <a:pt x="4479" y="948"/>
                </a:cubicBezTo>
                <a:cubicBezTo>
                  <a:pt x="4550" y="883"/>
                  <a:pt x="4550" y="883"/>
                  <a:pt x="4550" y="883"/>
                </a:cubicBezTo>
                <a:cubicBezTo>
                  <a:pt x="4554" y="880"/>
                  <a:pt x="4554" y="880"/>
                  <a:pt x="4554" y="880"/>
                </a:cubicBezTo>
                <a:cubicBezTo>
                  <a:pt x="4550" y="880"/>
                  <a:pt x="4550" y="880"/>
                  <a:pt x="4550" y="880"/>
                </a:cubicBezTo>
                <a:cubicBezTo>
                  <a:pt x="4392" y="689"/>
                  <a:pt x="4392" y="689"/>
                  <a:pt x="4392" y="689"/>
                </a:cubicBezTo>
                <a:close/>
                <a:moveTo>
                  <a:pt x="4301" y="770"/>
                </a:moveTo>
                <a:cubicBezTo>
                  <a:pt x="4275" y="793"/>
                  <a:pt x="4249" y="815"/>
                  <a:pt x="4227" y="841"/>
                </a:cubicBezTo>
                <a:cubicBezTo>
                  <a:pt x="4385" y="1029"/>
                  <a:pt x="4385" y="1029"/>
                  <a:pt x="4385" y="1029"/>
                </a:cubicBezTo>
                <a:cubicBezTo>
                  <a:pt x="4385" y="1032"/>
                  <a:pt x="4385" y="1032"/>
                  <a:pt x="4385" y="1032"/>
                </a:cubicBezTo>
                <a:cubicBezTo>
                  <a:pt x="4388" y="1029"/>
                  <a:pt x="4388" y="1029"/>
                  <a:pt x="4388" y="1029"/>
                </a:cubicBezTo>
                <a:cubicBezTo>
                  <a:pt x="4460" y="964"/>
                  <a:pt x="4460" y="964"/>
                  <a:pt x="4460" y="964"/>
                </a:cubicBezTo>
                <a:cubicBezTo>
                  <a:pt x="4463" y="964"/>
                  <a:pt x="4463" y="964"/>
                  <a:pt x="4463" y="964"/>
                </a:cubicBezTo>
                <a:cubicBezTo>
                  <a:pt x="4460" y="961"/>
                  <a:pt x="4460" y="961"/>
                  <a:pt x="4460" y="961"/>
                </a:cubicBezTo>
                <a:cubicBezTo>
                  <a:pt x="4301" y="770"/>
                  <a:pt x="4301" y="770"/>
                  <a:pt x="4301" y="770"/>
                </a:cubicBezTo>
                <a:close/>
                <a:moveTo>
                  <a:pt x="4214" y="854"/>
                </a:moveTo>
                <a:cubicBezTo>
                  <a:pt x="4188" y="880"/>
                  <a:pt x="4165" y="906"/>
                  <a:pt x="4142" y="932"/>
                </a:cubicBezTo>
                <a:cubicBezTo>
                  <a:pt x="4291" y="1110"/>
                  <a:pt x="4291" y="1110"/>
                  <a:pt x="4291" y="1110"/>
                </a:cubicBezTo>
                <a:cubicBezTo>
                  <a:pt x="4295" y="1113"/>
                  <a:pt x="4295" y="1113"/>
                  <a:pt x="4295" y="1113"/>
                </a:cubicBezTo>
                <a:cubicBezTo>
                  <a:pt x="4298" y="1110"/>
                  <a:pt x="4298" y="1110"/>
                  <a:pt x="4298" y="1110"/>
                </a:cubicBezTo>
                <a:cubicBezTo>
                  <a:pt x="4369" y="1048"/>
                  <a:pt x="4369" y="1048"/>
                  <a:pt x="4369" y="1048"/>
                </a:cubicBezTo>
                <a:cubicBezTo>
                  <a:pt x="4372" y="1045"/>
                  <a:pt x="4372" y="1045"/>
                  <a:pt x="4372" y="1045"/>
                </a:cubicBezTo>
                <a:cubicBezTo>
                  <a:pt x="4369" y="1042"/>
                  <a:pt x="4369" y="1042"/>
                  <a:pt x="4369" y="1042"/>
                </a:cubicBezTo>
                <a:cubicBezTo>
                  <a:pt x="4214" y="854"/>
                  <a:pt x="4214" y="854"/>
                  <a:pt x="4214" y="854"/>
                </a:cubicBezTo>
                <a:close/>
                <a:moveTo>
                  <a:pt x="4130" y="945"/>
                </a:moveTo>
                <a:cubicBezTo>
                  <a:pt x="4107" y="971"/>
                  <a:pt x="4084" y="1000"/>
                  <a:pt x="4062" y="1026"/>
                </a:cubicBezTo>
                <a:cubicBezTo>
                  <a:pt x="4201" y="1194"/>
                  <a:pt x="4201" y="1194"/>
                  <a:pt x="4201" y="1194"/>
                </a:cubicBezTo>
                <a:cubicBezTo>
                  <a:pt x="4204" y="1194"/>
                  <a:pt x="4204" y="1194"/>
                  <a:pt x="4204" y="1194"/>
                </a:cubicBezTo>
                <a:cubicBezTo>
                  <a:pt x="4207" y="1194"/>
                  <a:pt x="4207" y="1194"/>
                  <a:pt x="4207" y="1194"/>
                </a:cubicBezTo>
                <a:cubicBezTo>
                  <a:pt x="4278" y="1129"/>
                  <a:pt x="4278" y="1129"/>
                  <a:pt x="4278" y="1129"/>
                </a:cubicBezTo>
                <a:cubicBezTo>
                  <a:pt x="4282" y="1126"/>
                  <a:pt x="4282" y="1126"/>
                  <a:pt x="4282" y="1126"/>
                </a:cubicBezTo>
                <a:cubicBezTo>
                  <a:pt x="4278" y="1123"/>
                  <a:pt x="4278" y="1123"/>
                  <a:pt x="4278" y="1123"/>
                </a:cubicBezTo>
                <a:cubicBezTo>
                  <a:pt x="4130" y="945"/>
                  <a:pt x="4130" y="945"/>
                  <a:pt x="4130" y="945"/>
                </a:cubicBezTo>
                <a:close/>
                <a:moveTo>
                  <a:pt x="4049" y="1042"/>
                </a:moveTo>
                <a:cubicBezTo>
                  <a:pt x="4029" y="1068"/>
                  <a:pt x="4007" y="1097"/>
                  <a:pt x="3987" y="1126"/>
                </a:cubicBezTo>
                <a:cubicBezTo>
                  <a:pt x="4110" y="1275"/>
                  <a:pt x="4110" y="1275"/>
                  <a:pt x="4110" y="1275"/>
                </a:cubicBezTo>
                <a:cubicBezTo>
                  <a:pt x="4113" y="1278"/>
                  <a:pt x="4113" y="1278"/>
                  <a:pt x="4113" y="1278"/>
                </a:cubicBezTo>
                <a:cubicBezTo>
                  <a:pt x="4117" y="1275"/>
                  <a:pt x="4117" y="1275"/>
                  <a:pt x="4117" y="1275"/>
                </a:cubicBezTo>
                <a:cubicBezTo>
                  <a:pt x="4188" y="1210"/>
                  <a:pt x="4188" y="1210"/>
                  <a:pt x="4188" y="1210"/>
                </a:cubicBezTo>
                <a:cubicBezTo>
                  <a:pt x="4188" y="1207"/>
                  <a:pt x="4188" y="1207"/>
                  <a:pt x="4188" y="1207"/>
                </a:cubicBezTo>
                <a:cubicBezTo>
                  <a:pt x="4188" y="1207"/>
                  <a:pt x="4188" y="1207"/>
                  <a:pt x="4188" y="1207"/>
                </a:cubicBezTo>
                <a:cubicBezTo>
                  <a:pt x="4049" y="1042"/>
                  <a:pt x="4049" y="1042"/>
                  <a:pt x="4049" y="1042"/>
                </a:cubicBezTo>
                <a:close/>
                <a:moveTo>
                  <a:pt x="3974" y="1142"/>
                </a:moveTo>
                <a:cubicBezTo>
                  <a:pt x="3955" y="1171"/>
                  <a:pt x="3935" y="1200"/>
                  <a:pt x="3916" y="1233"/>
                </a:cubicBezTo>
                <a:cubicBezTo>
                  <a:pt x="4020" y="1356"/>
                  <a:pt x="4020" y="1356"/>
                  <a:pt x="4020" y="1356"/>
                </a:cubicBezTo>
                <a:cubicBezTo>
                  <a:pt x="4023" y="1359"/>
                  <a:pt x="4023" y="1359"/>
                  <a:pt x="4023" y="1359"/>
                </a:cubicBezTo>
                <a:cubicBezTo>
                  <a:pt x="4023" y="1356"/>
                  <a:pt x="4023" y="1356"/>
                  <a:pt x="4023" y="1356"/>
                </a:cubicBezTo>
                <a:cubicBezTo>
                  <a:pt x="4097" y="1291"/>
                  <a:pt x="4097" y="1291"/>
                  <a:pt x="4097" y="1291"/>
                </a:cubicBezTo>
                <a:cubicBezTo>
                  <a:pt x="4097" y="1291"/>
                  <a:pt x="4097" y="1291"/>
                  <a:pt x="4097" y="1291"/>
                </a:cubicBezTo>
                <a:cubicBezTo>
                  <a:pt x="4097" y="1288"/>
                  <a:pt x="4097" y="1288"/>
                  <a:pt x="4097" y="1288"/>
                </a:cubicBezTo>
                <a:cubicBezTo>
                  <a:pt x="3974" y="1142"/>
                  <a:pt x="3974" y="1142"/>
                  <a:pt x="3974" y="1142"/>
                </a:cubicBezTo>
                <a:close/>
                <a:moveTo>
                  <a:pt x="3903" y="1249"/>
                </a:moveTo>
                <a:cubicBezTo>
                  <a:pt x="3884" y="1278"/>
                  <a:pt x="3864" y="1311"/>
                  <a:pt x="3848" y="1343"/>
                </a:cubicBezTo>
                <a:cubicBezTo>
                  <a:pt x="3929" y="1437"/>
                  <a:pt x="3929" y="1437"/>
                  <a:pt x="3929" y="1437"/>
                </a:cubicBezTo>
                <a:cubicBezTo>
                  <a:pt x="3929" y="1440"/>
                  <a:pt x="3929" y="1440"/>
                  <a:pt x="3929" y="1440"/>
                </a:cubicBezTo>
                <a:cubicBezTo>
                  <a:pt x="3932" y="1437"/>
                  <a:pt x="3932" y="1437"/>
                  <a:pt x="3932" y="1437"/>
                </a:cubicBezTo>
                <a:cubicBezTo>
                  <a:pt x="4003" y="1375"/>
                  <a:pt x="4003" y="1375"/>
                  <a:pt x="4003" y="1375"/>
                </a:cubicBezTo>
                <a:cubicBezTo>
                  <a:pt x="4007" y="1372"/>
                  <a:pt x="4007" y="1372"/>
                  <a:pt x="4007" y="1372"/>
                </a:cubicBezTo>
                <a:cubicBezTo>
                  <a:pt x="4003" y="1369"/>
                  <a:pt x="4003" y="1369"/>
                  <a:pt x="4003" y="1369"/>
                </a:cubicBezTo>
                <a:cubicBezTo>
                  <a:pt x="3903" y="1249"/>
                  <a:pt x="3903" y="1249"/>
                  <a:pt x="3903" y="1249"/>
                </a:cubicBezTo>
                <a:close/>
                <a:moveTo>
                  <a:pt x="3838" y="1359"/>
                </a:moveTo>
                <a:cubicBezTo>
                  <a:pt x="3819" y="1391"/>
                  <a:pt x="3803" y="1427"/>
                  <a:pt x="3786" y="1459"/>
                </a:cubicBezTo>
                <a:cubicBezTo>
                  <a:pt x="3835" y="1521"/>
                  <a:pt x="3835" y="1521"/>
                  <a:pt x="3835" y="1521"/>
                </a:cubicBezTo>
                <a:cubicBezTo>
                  <a:pt x="3838" y="1521"/>
                  <a:pt x="3838" y="1521"/>
                  <a:pt x="3838" y="1521"/>
                </a:cubicBezTo>
                <a:cubicBezTo>
                  <a:pt x="3841" y="1521"/>
                  <a:pt x="3841" y="1521"/>
                  <a:pt x="3841" y="1521"/>
                </a:cubicBezTo>
                <a:cubicBezTo>
                  <a:pt x="3913" y="1456"/>
                  <a:pt x="3913" y="1456"/>
                  <a:pt x="3913" y="1456"/>
                </a:cubicBezTo>
                <a:cubicBezTo>
                  <a:pt x="3916" y="1453"/>
                  <a:pt x="3916" y="1453"/>
                  <a:pt x="3916" y="1453"/>
                </a:cubicBezTo>
                <a:cubicBezTo>
                  <a:pt x="3913" y="1450"/>
                  <a:pt x="3913" y="1450"/>
                  <a:pt x="3913" y="1450"/>
                </a:cubicBezTo>
                <a:cubicBezTo>
                  <a:pt x="3838" y="1359"/>
                  <a:pt x="3838" y="1359"/>
                  <a:pt x="3838" y="1359"/>
                </a:cubicBezTo>
                <a:close/>
                <a:moveTo>
                  <a:pt x="3777" y="1479"/>
                </a:moveTo>
                <a:cubicBezTo>
                  <a:pt x="3761" y="1511"/>
                  <a:pt x="3744" y="1547"/>
                  <a:pt x="3728" y="1582"/>
                </a:cubicBezTo>
                <a:cubicBezTo>
                  <a:pt x="3744" y="1602"/>
                  <a:pt x="3744" y="1602"/>
                  <a:pt x="3744" y="1602"/>
                </a:cubicBezTo>
                <a:cubicBezTo>
                  <a:pt x="3748" y="1605"/>
                  <a:pt x="3748" y="1605"/>
                  <a:pt x="3748" y="1605"/>
                </a:cubicBezTo>
                <a:cubicBezTo>
                  <a:pt x="3751" y="1602"/>
                  <a:pt x="3751" y="1602"/>
                  <a:pt x="3751" y="1602"/>
                </a:cubicBezTo>
                <a:cubicBezTo>
                  <a:pt x="3822" y="1537"/>
                  <a:pt x="3822" y="1537"/>
                  <a:pt x="3822" y="1537"/>
                </a:cubicBezTo>
                <a:cubicBezTo>
                  <a:pt x="3825" y="1534"/>
                  <a:pt x="3825" y="1534"/>
                  <a:pt x="3825" y="1534"/>
                </a:cubicBezTo>
                <a:cubicBezTo>
                  <a:pt x="3822" y="1534"/>
                  <a:pt x="3822" y="1534"/>
                  <a:pt x="3822" y="1534"/>
                </a:cubicBezTo>
                <a:cubicBezTo>
                  <a:pt x="3777" y="1479"/>
                  <a:pt x="3777" y="1479"/>
                  <a:pt x="3777" y="1479"/>
                </a:cubicBezTo>
                <a:close/>
                <a:moveTo>
                  <a:pt x="3722" y="1602"/>
                </a:moveTo>
                <a:cubicBezTo>
                  <a:pt x="3715" y="1615"/>
                  <a:pt x="3709" y="1628"/>
                  <a:pt x="3706" y="1644"/>
                </a:cubicBezTo>
                <a:cubicBezTo>
                  <a:pt x="3731" y="1618"/>
                  <a:pt x="3731" y="1618"/>
                  <a:pt x="3731" y="1618"/>
                </a:cubicBezTo>
                <a:cubicBezTo>
                  <a:pt x="3735" y="1618"/>
                  <a:pt x="3735" y="1618"/>
                  <a:pt x="3735" y="1618"/>
                </a:cubicBezTo>
                <a:cubicBezTo>
                  <a:pt x="3731" y="1615"/>
                  <a:pt x="3731" y="1615"/>
                  <a:pt x="3731" y="1615"/>
                </a:cubicBezTo>
                <a:cubicBezTo>
                  <a:pt x="3722" y="1602"/>
                  <a:pt x="3722" y="1602"/>
                  <a:pt x="3722" y="1602"/>
                </a:cubicBezTo>
                <a:close/>
                <a:moveTo>
                  <a:pt x="3673" y="1735"/>
                </a:moveTo>
                <a:cubicBezTo>
                  <a:pt x="3657" y="1777"/>
                  <a:pt x="3644" y="1822"/>
                  <a:pt x="3634" y="1864"/>
                </a:cubicBezTo>
                <a:cubicBezTo>
                  <a:pt x="3715" y="1793"/>
                  <a:pt x="3715" y="1793"/>
                  <a:pt x="3715" y="1793"/>
                </a:cubicBezTo>
                <a:cubicBezTo>
                  <a:pt x="3718" y="1790"/>
                  <a:pt x="3718" y="1790"/>
                  <a:pt x="3718" y="1790"/>
                </a:cubicBezTo>
                <a:cubicBezTo>
                  <a:pt x="3715" y="1786"/>
                  <a:pt x="3715" y="1786"/>
                  <a:pt x="3715" y="1786"/>
                </a:cubicBezTo>
                <a:cubicBezTo>
                  <a:pt x="3673" y="1735"/>
                  <a:pt x="3673" y="1735"/>
                  <a:pt x="3673" y="1735"/>
                </a:cubicBezTo>
                <a:close/>
                <a:moveTo>
                  <a:pt x="3618" y="1938"/>
                </a:moveTo>
                <a:cubicBezTo>
                  <a:pt x="3612" y="1977"/>
                  <a:pt x="3605" y="2016"/>
                  <a:pt x="3599" y="2055"/>
                </a:cubicBezTo>
                <a:cubicBezTo>
                  <a:pt x="3663" y="1997"/>
                  <a:pt x="3663" y="1997"/>
                  <a:pt x="3663" y="1997"/>
                </a:cubicBezTo>
                <a:cubicBezTo>
                  <a:pt x="3667" y="1993"/>
                  <a:pt x="3667" y="1993"/>
                  <a:pt x="3667" y="1993"/>
                </a:cubicBezTo>
                <a:cubicBezTo>
                  <a:pt x="3663" y="1993"/>
                  <a:pt x="3663" y="1993"/>
                  <a:pt x="3663" y="1993"/>
                </a:cubicBezTo>
                <a:cubicBezTo>
                  <a:pt x="3618" y="1938"/>
                  <a:pt x="3618" y="1938"/>
                  <a:pt x="3618" y="1938"/>
                </a:cubicBezTo>
                <a:close/>
                <a:moveTo>
                  <a:pt x="3595" y="2087"/>
                </a:moveTo>
                <a:cubicBezTo>
                  <a:pt x="3592" y="2136"/>
                  <a:pt x="3589" y="2178"/>
                  <a:pt x="3589" y="2223"/>
                </a:cubicBezTo>
                <a:cubicBezTo>
                  <a:pt x="3741" y="2087"/>
                  <a:pt x="3741" y="2087"/>
                  <a:pt x="3741" y="2087"/>
                </a:cubicBezTo>
                <a:cubicBezTo>
                  <a:pt x="3741" y="2084"/>
                  <a:pt x="3741" y="2084"/>
                  <a:pt x="3741" y="2084"/>
                </a:cubicBezTo>
                <a:cubicBezTo>
                  <a:pt x="3741" y="2084"/>
                  <a:pt x="3741" y="2084"/>
                  <a:pt x="3741" y="2084"/>
                </a:cubicBezTo>
                <a:cubicBezTo>
                  <a:pt x="3683" y="2013"/>
                  <a:pt x="3683" y="2013"/>
                  <a:pt x="3683" y="2013"/>
                </a:cubicBezTo>
                <a:cubicBezTo>
                  <a:pt x="3680" y="2013"/>
                  <a:pt x="3680" y="2013"/>
                  <a:pt x="3680" y="2013"/>
                </a:cubicBezTo>
                <a:cubicBezTo>
                  <a:pt x="3676" y="2013"/>
                  <a:pt x="3676" y="2013"/>
                  <a:pt x="3676" y="2013"/>
                </a:cubicBezTo>
                <a:cubicBezTo>
                  <a:pt x="3595" y="2087"/>
                  <a:pt x="3595" y="2087"/>
                  <a:pt x="3595" y="2087"/>
                </a:cubicBezTo>
                <a:close/>
                <a:moveTo>
                  <a:pt x="3592" y="2249"/>
                </a:moveTo>
                <a:cubicBezTo>
                  <a:pt x="3592" y="2291"/>
                  <a:pt x="3595" y="2333"/>
                  <a:pt x="3602" y="2369"/>
                </a:cubicBezTo>
                <a:cubicBezTo>
                  <a:pt x="3816" y="2178"/>
                  <a:pt x="3816" y="2178"/>
                  <a:pt x="3816" y="2178"/>
                </a:cubicBezTo>
                <a:cubicBezTo>
                  <a:pt x="3819" y="2175"/>
                  <a:pt x="3819" y="2175"/>
                  <a:pt x="3819" y="2175"/>
                </a:cubicBezTo>
                <a:cubicBezTo>
                  <a:pt x="3816" y="2175"/>
                  <a:pt x="3816" y="2175"/>
                  <a:pt x="3816" y="2175"/>
                </a:cubicBezTo>
                <a:cubicBezTo>
                  <a:pt x="3757" y="2103"/>
                  <a:pt x="3757" y="2103"/>
                  <a:pt x="3757" y="2103"/>
                </a:cubicBezTo>
                <a:cubicBezTo>
                  <a:pt x="3757" y="2103"/>
                  <a:pt x="3757" y="2103"/>
                  <a:pt x="3757" y="2103"/>
                </a:cubicBezTo>
                <a:cubicBezTo>
                  <a:pt x="3754" y="2103"/>
                  <a:pt x="3754" y="2103"/>
                  <a:pt x="3754" y="2103"/>
                </a:cubicBezTo>
                <a:cubicBezTo>
                  <a:pt x="3592" y="2249"/>
                  <a:pt x="3592" y="2249"/>
                  <a:pt x="3592" y="2249"/>
                </a:cubicBezTo>
                <a:close/>
                <a:moveTo>
                  <a:pt x="3605" y="2395"/>
                </a:moveTo>
                <a:cubicBezTo>
                  <a:pt x="3612" y="2434"/>
                  <a:pt x="3621" y="2469"/>
                  <a:pt x="3631" y="2502"/>
                </a:cubicBezTo>
                <a:cubicBezTo>
                  <a:pt x="3893" y="2269"/>
                  <a:pt x="3893" y="2269"/>
                  <a:pt x="3893" y="2269"/>
                </a:cubicBezTo>
                <a:cubicBezTo>
                  <a:pt x="3893" y="2265"/>
                  <a:pt x="3893" y="2265"/>
                  <a:pt x="3893" y="2265"/>
                </a:cubicBezTo>
                <a:cubicBezTo>
                  <a:pt x="3893" y="2265"/>
                  <a:pt x="3893" y="2265"/>
                  <a:pt x="3893" y="2265"/>
                </a:cubicBezTo>
                <a:cubicBezTo>
                  <a:pt x="3835" y="2194"/>
                  <a:pt x="3835" y="2194"/>
                  <a:pt x="3835" y="2194"/>
                </a:cubicBezTo>
                <a:cubicBezTo>
                  <a:pt x="3832" y="2194"/>
                  <a:pt x="3832" y="2194"/>
                  <a:pt x="3832" y="2194"/>
                </a:cubicBezTo>
                <a:cubicBezTo>
                  <a:pt x="3829" y="2194"/>
                  <a:pt x="3829" y="2194"/>
                  <a:pt x="3829" y="2194"/>
                </a:cubicBezTo>
                <a:cubicBezTo>
                  <a:pt x="3605" y="2395"/>
                  <a:pt x="3605" y="2395"/>
                  <a:pt x="3605" y="2395"/>
                </a:cubicBezTo>
                <a:close/>
                <a:moveTo>
                  <a:pt x="3638" y="2528"/>
                </a:moveTo>
                <a:cubicBezTo>
                  <a:pt x="3651" y="2563"/>
                  <a:pt x="3660" y="2595"/>
                  <a:pt x="3673" y="2625"/>
                </a:cubicBezTo>
                <a:cubicBezTo>
                  <a:pt x="3968" y="2359"/>
                  <a:pt x="3968" y="2359"/>
                  <a:pt x="3968" y="2359"/>
                </a:cubicBezTo>
                <a:cubicBezTo>
                  <a:pt x="3971" y="2356"/>
                  <a:pt x="3971" y="2356"/>
                  <a:pt x="3971" y="2356"/>
                </a:cubicBezTo>
                <a:cubicBezTo>
                  <a:pt x="3968" y="2356"/>
                  <a:pt x="3968" y="2356"/>
                  <a:pt x="3968" y="2356"/>
                </a:cubicBezTo>
                <a:cubicBezTo>
                  <a:pt x="3909" y="2288"/>
                  <a:pt x="3909" y="2288"/>
                  <a:pt x="3909" y="2288"/>
                </a:cubicBezTo>
                <a:cubicBezTo>
                  <a:pt x="3909" y="2285"/>
                  <a:pt x="3909" y="2285"/>
                  <a:pt x="3909" y="2285"/>
                </a:cubicBezTo>
                <a:cubicBezTo>
                  <a:pt x="3906" y="2285"/>
                  <a:pt x="3906" y="2285"/>
                  <a:pt x="3906" y="2285"/>
                </a:cubicBezTo>
                <a:cubicBezTo>
                  <a:pt x="3638" y="2528"/>
                  <a:pt x="3638" y="2528"/>
                  <a:pt x="3638" y="2528"/>
                </a:cubicBezTo>
                <a:close/>
                <a:moveTo>
                  <a:pt x="3683" y="2644"/>
                </a:moveTo>
                <a:cubicBezTo>
                  <a:pt x="3699" y="2680"/>
                  <a:pt x="3715" y="2709"/>
                  <a:pt x="3731" y="2731"/>
                </a:cubicBezTo>
                <a:cubicBezTo>
                  <a:pt x="4042" y="2450"/>
                  <a:pt x="4042" y="2450"/>
                  <a:pt x="4042" y="2450"/>
                </a:cubicBezTo>
                <a:cubicBezTo>
                  <a:pt x="4045" y="2450"/>
                  <a:pt x="4045" y="2450"/>
                  <a:pt x="4045" y="2450"/>
                </a:cubicBezTo>
                <a:cubicBezTo>
                  <a:pt x="4045" y="2447"/>
                  <a:pt x="4045" y="2447"/>
                  <a:pt x="4045" y="2447"/>
                </a:cubicBezTo>
                <a:cubicBezTo>
                  <a:pt x="3987" y="2379"/>
                  <a:pt x="3987" y="2379"/>
                  <a:pt x="3987" y="2379"/>
                </a:cubicBezTo>
                <a:cubicBezTo>
                  <a:pt x="3984" y="2375"/>
                  <a:pt x="3984" y="2375"/>
                  <a:pt x="3984" y="2375"/>
                </a:cubicBezTo>
                <a:cubicBezTo>
                  <a:pt x="3981" y="2375"/>
                  <a:pt x="3981" y="2375"/>
                  <a:pt x="3981" y="2375"/>
                </a:cubicBezTo>
                <a:cubicBezTo>
                  <a:pt x="3683" y="2644"/>
                  <a:pt x="3683" y="2644"/>
                  <a:pt x="3683" y="2644"/>
                </a:cubicBezTo>
                <a:close/>
                <a:moveTo>
                  <a:pt x="3744" y="2751"/>
                </a:moveTo>
                <a:cubicBezTo>
                  <a:pt x="3761" y="2773"/>
                  <a:pt x="3770" y="2786"/>
                  <a:pt x="3770" y="2786"/>
                </a:cubicBezTo>
                <a:cubicBezTo>
                  <a:pt x="3783" y="2799"/>
                  <a:pt x="3793" y="2812"/>
                  <a:pt x="3806" y="2822"/>
                </a:cubicBezTo>
                <a:cubicBezTo>
                  <a:pt x="4120" y="2540"/>
                  <a:pt x="4120" y="2540"/>
                  <a:pt x="4120" y="2540"/>
                </a:cubicBezTo>
                <a:cubicBezTo>
                  <a:pt x="4123" y="2540"/>
                  <a:pt x="4123" y="2540"/>
                  <a:pt x="4123" y="2540"/>
                </a:cubicBezTo>
                <a:cubicBezTo>
                  <a:pt x="4120" y="2537"/>
                  <a:pt x="4120" y="2537"/>
                  <a:pt x="4120" y="2537"/>
                </a:cubicBezTo>
                <a:cubicBezTo>
                  <a:pt x="4062" y="2469"/>
                  <a:pt x="4062" y="2469"/>
                  <a:pt x="4062" y="2469"/>
                </a:cubicBezTo>
                <a:cubicBezTo>
                  <a:pt x="4062" y="2466"/>
                  <a:pt x="4062" y="2466"/>
                  <a:pt x="4062" y="2466"/>
                </a:cubicBezTo>
                <a:cubicBezTo>
                  <a:pt x="4058" y="2466"/>
                  <a:pt x="4058" y="2466"/>
                  <a:pt x="4058" y="2466"/>
                </a:cubicBezTo>
                <a:cubicBezTo>
                  <a:pt x="3744" y="2751"/>
                  <a:pt x="3744" y="2751"/>
                  <a:pt x="3744" y="2751"/>
                </a:cubicBezTo>
                <a:close/>
                <a:moveTo>
                  <a:pt x="3825" y="2835"/>
                </a:moveTo>
                <a:cubicBezTo>
                  <a:pt x="3851" y="2854"/>
                  <a:pt x="3877" y="2874"/>
                  <a:pt x="3909" y="2890"/>
                </a:cubicBezTo>
                <a:cubicBezTo>
                  <a:pt x="4194" y="2631"/>
                  <a:pt x="4194" y="2631"/>
                  <a:pt x="4194" y="2631"/>
                </a:cubicBezTo>
                <a:cubicBezTo>
                  <a:pt x="4198" y="2631"/>
                  <a:pt x="4198" y="2631"/>
                  <a:pt x="4198" y="2631"/>
                </a:cubicBezTo>
                <a:cubicBezTo>
                  <a:pt x="4198" y="2628"/>
                  <a:pt x="4198" y="2628"/>
                  <a:pt x="4198" y="2628"/>
                </a:cubicBezTo>
                <a:cubicBezTo>
                  <a:pt x="4139" y="2560"/>
                  <a:pt x="4139" y="2560"/>
                  <a:pt x="4139" y="2560"/>
                </a:cubicBezTo>
                <a:cubicBezTo>
                  <a:pt x="4136" y="2557"/>
                  <a:pt x="4136" y="2557"/>
                  <a:pt x="4136" y="2557"/>
                </a:cubicBezTo>
                <a:cubicBezTo>
                  <a:pt x="4133" y="2560"/>
                  <a:pt x="4133" y="2560"/>
                  <a:pt x="4133" y="2560"/>
                </a:cubicBezTo>
                <a:cubicBezTo>
                  <a:pt x="3825" y="2835"/>
                  <a:pt x="3825" y="2835"/>
                  <a:pt x="3825" y="2835"/>
                </a:cubicBezTo>
                <a:close/>
                <a:moveTo>
                  <a:pt x="3929" y="2900"/>
                </a:moveTo>
                <a:cubicBezTo>
                  <a:pt x="3961" y="2916"/>
                  <a:pt x="3997" y="2929"/>
                  <a:pt x="4029" y="2939"/>
                </a:cubicBezTo>
                <a:cubicBezTo>
                  <a:pt x="4272" y="2722"/>
                  <a:pt x="4272" y="2722"/>
                  <a:pt x="4272" y="2722"/>
                </a:cubicBezTo>
                <a:cubicBezTo>
                  <a:pt x="4275" y="2722"/>
                  <a:pt x="4275" y="2722"/>
                  <a:pt x="4275" y="2722"/>
                </a:cubicBezTo>
                <a:cubicBezTo>
                  <a:pt x="4272" y="2718"/>
                  <a:pt x="4272" y="2718"/>
                  <a:pt x="4272" y="2718"/>
                </a:cubicBezTo>
                <a:cubicBezTo>
                  <a:pt x="4214" y="2650"/>
                  <a:pt x="4214" y="2650"/>
                  <a:pt x="4214" y="2650"/>
                </a:cubicBezTo>
                <a:cubicBezTo>
                  <a:pt x="4214" y="2647"/>
                  <a:pt x="4214" y="2647"/>
                  <a:pt x="4214" y="2647"/>
                </a:cubicBezTo>
                <a:cubicBezTo>
                  <a:pt x="4210" y="2650"/>
                  <a:pt x="4210" y="2650"/>
                  <a:pt x="4210" y="2650"/>
                </a:cubicBezTo>
                <a:cubicBezTo>
                  <a:pt x="3929" y="2900"/>
                  <a:pt x="3929" y="2900"/>
                  <a:pt x="3929" y="2900"/>
                </a:cubicBezTo>
                <a:close/>
                <a:moveTo>
                  <a:pt x="4055" y="2945"/>
                </a:moveTo>
                <a:cubicBezTo>
                  <a:pt x="4094" y="2958"/>
                  <a:pt x="4133" y="2964"/>
                  <a:pt x="4172" y="2971"/>
                </a:cubicBezTo>
                <a:cubicBezTo>
                  <a:pt x="4346" y="2812"/>
                  <a:pt x="4346" y="2812"/>
                  <a:pt x="4346" y="2812"/>
                </a:cubicBezTo>
                <a:cubicBezTo>
                  <a:pt x="4350" y="2812"/>
                  <a:pt x="4350" y="2812"/>
                  <a:pt x="4350" y="2812"/>
                </a:cubicBezTo>
                <a:cubicBezTo>
                  <a:pt x="4346" y="2809"/>
                  <a:pt x="4346" y="2809"/>
                  <a:pt x="4346" y="2809"/>
                </a:cubicBezTo>
                <a:cubicBezTo>
                  <a:pt x="4291" y="2741"/>
                  <a:pt x="4291" y="2741"/>
                  <a:pt x="4291" y="2741"/>
                </a:cubicBezTo>
                <a:cubicBezTo>
                  <a:pt x="4288" y="2738"/>
                  <a:pt x="4288" y="2738"/>
                  <a:pt x="4288" y="2738"/>
                </a:cubicBezTo>
                <a:cubicBezTo>
                  <a:pt x="4285" y="2741"/>
                  <a:pt x="4285" y="2741"/>
                  <a:pt x="4285" y="2741"/>
                </a:cubicBezTo>
                <a:cubicBezTo>
                  <a:pt x="4055" y="2945"/>
                  <a:pt x="4055" y="2945"/>
                  <a:pt x="4055" y="2945"/>
                </a:cubicBezTo>
                <a:close/>
                <a:moveTo>
                  <a:pt x="4201" y="2974"/>
                </a:moveTo>
                <a:cubicBezTo>
                  <a:pt x="4243" y="2981"/>
                  <a:pt x="4288" y="2984"/>
                  <a:pt x="4330" y="2987"/>
                </a:cubicBezTo>
                <a:cubicBezTo>
                  <a:pt x="4424" y="2903"/>
                  <a:pt x="4424" y="2903"/>
                  <a:pt x="4424" y="2903"/>
                </a:cubicBezTo>
                <a:cubicBezTo>
                  <a:pt x="4427" y="2903"/>
                  <a:pt x="4427" y="2903"/>
                  <a:pt x="4427" y="2903"/>
                </a:cubicBezTo>
                <a:cubicBezTo>
                  <a:pt x="4424" y="2900"/>
                  <a:pt x="4424" y="2900"/>
                  <a:pt x="4424" y="2900"/>
                </a:cubicBezTo>
                <a:cubicBezTo>
                  <a:pt x="4366" y="2832"/>
                  <a:pt x="4366" y="2832"/>
                  <a:pt x="4366" y="2832"/>
                </a:cubicBezTo>
                <a:cubicBezTo>
                  <a:pt x="4366" y="2829"/>
                  <a:pt x="4366" y="2829"/>
                  <a:pt x="4366" y="2829"/>
                </a:cubicBezTo>
                <a:cubicBezTo>
                  <a:pt x="4363" y="2832"/>
                  <a:pt x="4363" y="2832"/>
                  <a:pt x="4363" y="2832"/>
                </a:cubicBezTo>
                <a:cubicBezTo>
                  <a:pt x="4201" y="2974"/>
                  <a:pt x="4201" y="2974"/>
                  <a:pt x="4201" y="2974"/>
                </a:cubicBezTo>
                <a:close/>
                <a:moveTo>
                  <a:pt x="4363" y="2987"/>
                </a:moveTo>
                <a:cubicBezTo>
                  <a:pt x="4408" y="2990"/>
                  <a:pt x="4453" y="2990"/>
                  <a:pt x="4499" y="2987"/>
                </a:cubicBezTo>
                <a:cubicBezTo>
                  <a:pt x="4443" y="2922"/>
                  <a:pt x="4443" y="2922"/>
                  <a:pt x="4443" y="2922"/>
                </a:cubicBezTo>
                <a:cubicBezTo>
                  <a:pt x="4440" y="2919"/>
                  <a:pt x="4440" y="2919"/>
                  <a:pt x="4440" y="2919"/>
                </a:cubicBezTo>
                <a:cubicBezTo>
                  <a:pt x="4437" y="2922"/>
                  <a:pt x="4437" y="2922"/>
                  <a:pt x="4437" y="2922"/>
                </a:cubicBezTo>
                <a:cubicBezTo>
                  <a:pt x="4363" y="2987"/>
                  <a:pt x="4363" y="2987"/>
                  <a:pt x="4363" y="2987"/>
                </a:cubicBezTo>
                <a:close/>
                <a:moveTo>
                  <a:pt x="4544" y="2984"/>
                </a:moveTo>
                <a:cubicBezTo>
                  <a:pt x="4566" y="2984"/>
                  <a:pt x="4586" y="2981"/>
                  <a:pt x="4605" y="2981"/>
                </a:cubicBezTo>
                <a:cubicBezTo>
                  <a:pt x="4638" y="2977"/>
                  <a:pt x="4670" y="2971"/>
                  <a:pt x="4702" y="2964"/>
                </a:cubicBezTo>
                <a:cubicBezTo>
                  <a:pt x="4647" y="2900"/>
                  <a:pt x="4647" y="2900"/>
                  <a:pt x="4647" y="2900"/>
                </a:cubicBezTo>
                <a:cubicBezTo>
                  <a:pt x="4644" y="2896"/>
                  <a:pt x="4644" y="2896"/>
                  <a:pt x="4644" y="2896"/>
                </a:cubicBezTo>
                <a:cubicBezTo>
                  <a:pt x="4641" y="2896"/>
                  <a:pt x="4641" y="2896"/>
                  <a:pt x="4641" y="2896"/>
                </a:cubicBezTo>
                <a:cubicBezTo>
                  <a:pt x="4544" y="2984"/>
                  <a:pt x="4544" y="2984"/>
                  <a:pt x="4544" y="2984"/>
                </a:cubicBezTo>
                <a:close/>
                <a:moveTo>
                  <a:pt x="4858" y="2929"/>
                </a:moveTo>
                <a:cubicBezTo>
                  <a:pt x="4893" y="2919"/>
                  <a:pt x="4926" y="2906"/>
                  <a:pt x="4961" y="2893"/>
                </a:cubicBezTo>
                <a:cubicBezTo>
                  <a:pt x="4935" y="2861"/>
                  <a:pt x="4935" y="2861"/>
                  <a:pt x="4935" y="2861"/>
                </a:cubicBezTo>
                <a:cubicBezTo>
                  <a:pt x="4932" y="2858"/>
                  <a:pt x="4932" y="2858"/>
                  <a:pt x="4932" y="2858"/>
                </a:cubicBezTo>
                <a:cubicBezTo>
                  <a:pt x="4929" y="2861"/>
                  <a:pt x="4929" y="2861"/>
                  <a:pt x="4929" y="2861"/>
                </a:cubicBezTo>
                <a:cubicBezTo>
                  <a:pt x="4858" y="2926"/>
                  <a:pt x="4858" y="2926"/>
                  <a:pt x="4858" y="2926"/>
                </a:cubicBezTo>
                <a:cubicBezTo>
                  <a:pt x="4855" y="2926"/>
                  <a:pt x="4855" y="2926"/>
                  <a:pt x="4855" y="2926"/>
                </a:cubicBezTo>
                <a:cubicBezTo>
                  <a:pt x="4858" y="2929"/>
                  <a:pt x="4858" y="2929"/>
                  <a:pt x="4858" y="2929"/>
                </a:cubicBezTo>
                <a:close/>
                <a:moveTo>
                  <a:pt x="4981" y="2887"/>
                </a:moveTo>
                <a:cubicBezTo>
                  <a:pt x="5013" y="2871"/>
                  <a:pt x="5046" y="2858"/>
                  <a:pt x="5078" y="2841"/>
                </a:cubicBezTo>
                <a:cubicBezTo>
                  <a:pt x="5026" y="2780"/>
                  <a:pt x="5026" y="2780"/>
                  <a:pt x="5026" y="2780"/>
                </a:cubicBezTo>
                <a:cubicBezTo>
                  <a:pt x="5023" y="2777"/>
                  <a:pt x="5023" y="2777"/>
                  <a:pt x="5023" y="2777"/>
                </a:cubicBezTo>
                <a:cubicBezTo>
                  <a:pt x="5020" y="2780"/>
                  <a:pt x="5020" y="2780"/>
                  <a:pt x="5020" y="2780"/>
                </a:cubicBezTo>
                <a:cubicBezTo>
                  <a:pt x="4948" y="2841"/>
                  <a:pt x="4948" y="2841"/>
                  <a:pt x="4948" y="2841"/>
                </a:cubicBezTo>
                <a:cubicBezTo>
                  <a:pt x="4945" y="2845"/>
                  <a:pt x="4945" y="2845"/>
                  <a:pt x="4945" y="2845"/>
                </a:cubicBezTo>
                <a:cubicBezTo>
                  <a:pt x="4948" y="2848"/>
                  <a:pt x="4948" y="2848"/>
                  <a:pt x="4948" y="2848"/>
                </a:cubicBezTo>
                <a:cubicBezTo>
                  <a:pt x="4981" y="2887"/>
                  <a:pt x="4981" y="2887"/>
                  <a:pt x="4981" y="2887"/>
                </a:cubicBezTo>
                <a:close/>
                <a:moveTo>
                  <a:pt x="5097" y="2835"/>
                </a:moveTo>
                <a:cubicBezTo>
                  <a:pt x="5126" y="2819"/>
                  <a:pt x="5159" y="2803"/>
                  <a:pt x="5188" y="2783"/>
                </a:cubicBezTo>
                <a:cubicBezTo>
                  <a:pt x="5117" y="2696"/>
                  <a:pt x="5117" y="2696"/>
                  <a:pt x="5117" y="2696"/>
                </a:cubicBezTo>
                <a:cubicBezTo>
                  <a:pt x="5113" y="2696"/>
                  <a:pt x="5113" y="2696"/>
                  <a:pt x="5113" y="2696"/>
                </a:cubicBezTo>
                <a:cubicBezTo>
                  <a:pt x="5110" y="2696"/>
                  <a:pt x="5110" y="2696"/>
                  <a:pt x="5110" y="2696"/>
                </a:cubicBezTo>
                <a:cubicBezTo>
                  <a:pt x="5039" y="2761"/>
                  <a:pt x="5039" y="2761"/>
                  <a:pt x="5039" y="2761"/>
                </a:cubicBezTo>
                <a:cubicBezTo>
                  <a:pt x="5036" y="2764"/>
                  <a:pt x="5036" y="2764"/>
                  <a:pt x="5036" y="2764"/>
                </a:cubicBezTo>
                <a:cubicBezTo>
                  <a:pt x="5039" y="2767"/>
                  <a:pt x="5039" y="2767"/>
                  <a:pt x="5039" y="2767"/>
                </a:cubicBezTo>
                <a:cubicBezTo>
                  <a:pt x="5097" y="2835"/>
                  <a:pt x="5097" y="2835"/>
                  <a:pt x="5097" y="2835"/>
                </a:cubicBezTo>
                <a:close/>
                <a:moveTo>
                  <a:pt x="5207" y="2773"/>
                </a:moveTo>
                <a:cubicBezTo>
                  <a:pt x="5236" y="2757"/>
                  <a:pt x="5266" y="2738"/>
                  <a:pt x="5295" y="2722"/>
                </a:cubicBezTo>
                <a:cubicBezTo>
                  <a:pt x="5207" y="2615"/>
                  <a:pt x="5207" y="2615"/>
                  <a:pt x="5207" y="2615"/>
                </a:cubicBezTo>
                <a:cubicBezTo>
                  <a:pt x="5204" y="2612"/>
                  <a:pt x="5204" y="2612"/>
                  <a:pt x="5204" y="2612"/>
                </a:cubicBezTo>
                <a:cubicBezTo>
                  <a:pt x="5204" y="2615"/>
                  <a:pt x="5204" y="2615"/>
                  <a:pt x="5204" y="2615"/>
                </a:cubicBezTo>
                <a:cubicBezTo>
                  <a:pt x="5130" y="2680"/>
                  <a:pt x="5130" y="2680"/>
                  <a:pt x="5130" y="2680"/>
                </a:cubicBezTo>
                <a:cubicBezTo>
                  <a:pt x="5130" y="2683"/>
                  <a:pt x="5130" y="2683"/>
                  <a:pt x="5130" y="2683"/>
                </a:cubicBezTo>
                <a:cubicBezTo>
                  <a:pt x="5130" y="2683"/>
                  <a:pt x="5130" y="2683"/>
                  <a:pt x="5130" y="2683"/>
                </a:cubicBezTo>
                <a:cubicBezTo>
                  <a:pt x="5207" y="2773"/>
                  <a:pt x="5207" y="2773"/>
                  <a:pt x="5207" y="2773"/>
                </a:cubicBezTo>
                <a:close/>
                <a:moveTo>
                  <a:pt x="5311" y="2709"/>
                </a:moveTo>
                <a:cubicBezTo>
                  <a:pt x="5340" y="2693"/>
                  <a:pt x="5369" y="2673"/>
                  <a:pt x="5398" y="2650"/>
                </a:cubicBezTo>
                <a:cubicBezTo>
                  <a:pt x="5298" y="2534"/>
                  <a:pt x="5298" y="2534"/>
                  <a:pt x="5298" y="2534"/>
                </a:cubicBezTo>
                <a:cubicBezTo>
                  <a:pt x="5298" y="2531"/>
                  <a:pt x="5298" y="2531"/>
                  <a:pt x="5298" y="2531"/>
                </a:cubicBezTo>
                <a:cubicBezTo>
                  <a:pt x="5295" y="2534"/>
                  <a:pt x="5295" y="2534"/>
                  <a:pt x="5295" y="2534"/>
                </a:cubicBezTo>
                <a:cubicBezTo>
                  <a:pt x="5224" y="2599"/>
                  <a:pt x="5224" y="2599"/>
                  <a:pt x="5224" y="2599"/>
                </a:cubicBezTo>
                <a:cubicBezTo>
                  <a:pt x="5220" y="2599"/>
                  <a:pt x="5220" y="2599"/>
                  <a:pt x="5220" y="2599"/>
                </a:cubicBezTo>
                <a:cubicBezTo>
                  <a:pt x="5220" y="2602"/>
                  <a:pt x="5220" y="2602"/>
                  <a:pt x="5220" y="2602"/>
                </a:cubicBezTo>
                <a:cubicBezTo>
                  <a:pt x="5311" y="2709"/>
                  <a:pt x="5311" y="2709"/>
                  <a:pt x="5311" y="2709"/>
                </a:cubicBezTo>
                <a:close/>
                <a:moveTo>
                  <a:pt x="5414" y="2641"/>
                </a:moveTo>
                <a:cubicBezTo>
                  <a:pt x="5440" y="2621"/>
                  <a:pt x="5470" y="2602"/>
                  <a:pt x="5499" y="2579"/>
                </a:cubicBezTo>
                <a:cubicBezTo>
                  <a:pt x="5389" y="2453"/>
                  <a:pt x="5389" y="2453"/>
                  <a:pt x="5389" y="2453"/>
                </a:cubicBezTo>
                <a:cubicBezTo>
                  <a:pt x="5389" y="2450"/>
                  <a:pt x="5389" y="2450"/>
                  <a:pt x="5389" y="2450"/>
                </a:cubicBezTo>
                <a:cubicBezTo>
                  <a:pt x="5385" y="2453"/>
                  <a:pt x="5385" y="2453"/>
                  <a:pt x="5385" y="2453"/>
                </a:cubicBezTo>
                <a:cubicBezTo>
                  <a:pt x="5314" y="2515"/>
                  <a:pt x="5314" y="2515"/>
                  <a:pt x="5314" y="2515"/>
                </a:cubicBezTo>
                <a:cubicBezTo>
                  <a:pt x="5311" y="2518"/>
                  <a:pt x="5311" y="2518"/>
                  <a:pt x="5311" y="2518"/>
                </a:cubicBezTo>
                <a:cubicBezTo>
                  <a:pt x="5314" y="2521"/>
                  <a:pt x="5314" y="2521"/>
                  <a:pt x="5314" y="2521"/>
                </a:cubicBezTo>
                <a:cubicBezTo>
                  <a:pt x="5414" y="2641"/>
                  <a:pt x="5414" y="2641"/>
                  <a:pt x="5414" y="2641"/>
                </a:cubicBezTo>
                <a:close/>
                <a:moveTo>
                  <a:pt x="5512" y="2570"/>
                </a:moveTo>
                <a:cubicBezTo>
                  <a:pt x="5541" y="2547"/>
                  <a:pt x="5567" y="2528"/>
                  <a:pt x="5593" y="2505"/>
                </a:cubicBezTo>
                <a:cubicBezTo>
                  <a:pt x="5482" y="2369"/>
                  <a:pt x="5482" y="2369"/>
                  <a:pt x="5482" y="2369"/>
                </a:cubicBezTo>
                <a:cubicBezTo>
                  <a:pt x="5479" y="2369"/>
                  <a:pt x="5479" y="2369"/>
                  <a:pt x="5479" y="2369"/>
                </a:cubicBezTo>
                <a:cubicBezTo>
                  <a:pt x="5476" y="2369"/>
                  <a:pt x="5476" y="2369"/>
                  <a:pt x="5476" y="2369"/>
                </a:cubicBezTo>
                <a:cubicBezTo>
                  <a:pt x="5405" y="2434"/>
                  <a:pt x="5405" y="2434"/>
                  <a:pt x="5405" y="2434"/>
                </a:cubicBezTo>
                <a:cubicBezTo>
                  <a:pt x="5402" y="2437"/>
                  <a:pt x="5402" y="2437"/>
                  <a:pt x="5402" y="2437"/>
                </a:cubicBezTo>
                <a:cubicBezTo>
                  <a:pt x="5405" y="2440"/>
                  <a:pt x="5405" y="2440"/>
                  <a:pt x="5405" y="2440"/>
                </a:cubicBezTo>
                <a:cubicBezTo>
                  <a:pt x="5512" y="2570"/>
                  <a:pt x="5512" y="2570"/>
                  <a:pt x="5512" y="2570"/>
                </a:cubicBezTo>
                <a:close/>
                <a:moveTo>
                  <a:pt x="5609" y="2492"/>
                </a:moveTo>
                <a:cubicBezTo>
                  <a:pt x="5635" y="2472"/>
                  <a:pt x="5664" y="2450"/>
                  <a:pt x="5690" y="2427"/>
                </a:cubicBezTo>
                <a:cubicBezTo>
                  <a:pt x="5573" y="2288"/>
                  <a:pt x="5573" y="2288"/>
                  <a:pt x="5573" y="2288"/>
                </a:cubicBezTo>
                <a:cubicBezTo>
                  <a:pt x="5570" y="2285"/>
                  <a:pt x="5570" y="2285"/>
                  <a:pt x="5570" y="2285"/>
                </a:cubicBezTo>
                <a:cubicBezTo>
                  <a:pt x="5567" y="2288"/>
                  <a:pt x="5567" y="2288"/>
                  <a:pt x="5567" y="2288"/>
                </a:cubicBezTo>
                <a:cubicBezTo>
                  <a:pt x="5495" y="2353"/>
                  <a:pt x="5495" y="2353"/>
                  <a:pt x="5495" y="2353"/>
                </a:cubicBezTo>
                <a:cubicBezTo>
                  <a:pt x="5492" y="2356"/>
                  <a:pt x="5492" y="2356"/>
                  <a:pt x="5492" y="2356"/>
                </a:cubicBezTo>
                <a:cubicBezTo>
                  <a:pt x="5495" y="2356"/>
                  <a:pt x="5495" y="2356"/>
                  <a:pt x="5495" y="2356"/>
                </a:cubicBezTo>
                <a:cubicBezTo>
                  <a:pt x="5609" y="2492"/>
                  <a:pt x="5609" y="2492"/>
                  <a:pt x="5609" y="2492"/>
                </a:cubicBezTo>
                <a:close/>
                <a:moveTo>
                  <a:pt x="5706" y="2417"/>
                </a:moveTo>
                <a:cubicBezTo>
                  <a:pt x="5722" y="2401"/>
                  <a:pt x="5741" y="2385"/>
                  <a:pt x="5761" y="2372"/>
                </a:cubicBezTo>
                <a:cubicBezTo>
                  <a:pt x="5767" y="2366"/>
                  <a:pt x="5777" y="2359"/>
                  <a:pt x="5783" y="2349"/>
                </a:cubicBezTo>
                <a:cubicBezTo>
                  <a:pt x="5664" y="2207"/>
                  <a:pt x="5664" y="2207"/>
                  <a:pt x="5664" y="2207"/>
                </a:cubicBezTo>
                <a:cubicBezTo>
                  <a:pt x="5660" y="2204"/>
                  <a:pt x="5660" y="2204"/>
                  <a:pt x="5660" y="2204"/>
                </a:cubicBezTo>
                <a:cubicBezTo>
                  <a:pt x="5657" y="2207"/>
                  <a:pt x="5657" y="2207"/>
                  <a:pt x="5657" y="2207"/>
                </a:cubicBezTo>
                <a:cubicBezTo>
                  <a:pt x="5586" y="2272"/>
                  <a:pt x="5586" y="2272"/>
                  <a:pt x="5586" y="2272"/>
                </a:cubicBezTo>
                <a:cubicBezTo>
                  <a:pt x="5586" y="2272"/>
                  <a:pt x="5586" y="2272"/>
                  <a:pt x="5586" y="2272"/>
                </a:cubicBezTo>
                <a:cubicBezTo>
                  <a:pt x="5586" y="2275"/>
                  <a:pt x="5586" y="2275"/>
                  <a:pt x="5586" y="2275"/>
                </a:cubicBezTo>
                <a:cubicBezTo>
                  <a:pt x="5706" y="2417"/>
                  <a:pt x="5706" y="2417"/>
                  <a:pt x="5706" y="2417"/>
                </a:cubicBezTo>
                <a:close/>
                <a:moveTo>
                  <a:pt x="5800" y="2340"/>
                </a:moveTo>
                <a:cubicBezTo>
                  <a:pt x="5826" y="2317"/>
                  <a:pt x="5848" y="2291"/>
                  <a:pt x="5874" y="2269"/>
                </a:cubicBezTo>
                <a:cubicBezTo>
                  <a:pt x="5754" y="2126"/>
                  <a:pt x="5754" y="2126"/>
                  <a:pt x="5754" y="2126"/>
                </a:cubicBezTo>
                <a:cubicBezTo>
                  <a:pt x="5751" y="2123"/>
                  <a:pt x="5751" y="2123"/>
                  <a:pt x="5751" y="2123"/>
                </a:cubicBezTo>
                <a:cubicBezTo>
                  <a:pt x="5751" y="2126"/>
                  <a:pt x="5751" y="2126"/>
                  <a:pt x="5751" y="2126"/>
                </a:cubicBezTo>
                <a:cubicBezTo>
                  <a:pt x="5677" y="2188"/>
                  <a:pt x="5677" y="2188"/>
                  <a:pt x="5677" y="2188"/>
                </a:cubicBezTo>
                <a:cubicBezTo>
                  <a:pt x="5677" y="2191"/>
                  <a:pt x="5677" y="2191"/>
                  <a:pt x="5677" y="2191"/>
                </a:cubicBezTo>
                <a:cubicBezTo>
                  <a:pt x="5677" y="2194"/>
                  <a:pt x="5677" y="2194"/>
                  <a:pt x="5677" y="2194"/>
                </a:cubicBezTo>
                <a:cubicBezTo>
                  <a:pt x="5800" y="2340"/>
                  <a:pt x="5800" y="2340"/>
                  <a:pt x="5800" y="2340"/>
                </a:cubicBezTo>
                <a:close/>
                <a:moveTo>
                  <a:pt x="5887" y="2252"/>
                </a:moveTo>
                <a:cubicBezTo>
                  <a:pt x="5913" y="2230"/>
                  <a:pt x="5936" y="2204"/>
                  <a:pt x="5958" y="2178"/>
                </a:cubicBezTo>
                <a:cubicBezTo>
                  <a:pt x="5845" y="2042"/>
                  <a:pt x="5845" y="2042"/>
                  <a:pt x="5845" y="2042"/>
                </a:cubicBezTo>
                <a:cubicBezTo>
                  <a:pt x="5845" y="2042"/>
                  <a:pt x="5845" y="2042"/>
                  <a:pt x="5845" y="2042"/>
                </a:cubicBezTo>
                <a:cubicBezTo>
                  <a:pt x="5842" y="2042"/>
                  <a:pt x="5842" y="2042"/>
                  <a:pt x="5842" y="2042"/>
                </a:cubicBezTo>
                <a:cubicBezTo>
                  <a:pt x="5771" y="2107"/>
                  <a:pt x="5771" y="2107"/>
                  <a:pt x="5771" y="2107"/>
                </a:cubicBezTo>
                <a:cubicBezTo>
                  <a:pt x="5767" y="2110"/>
                  <a:pt x="5767" y="2110"/>
                  <a:pt x="5767" y="2110"/>
                </a:cubicBezTo>
                <a:cubicBezTo>
                  <a:pt x="5771" y="2113"/>
                  <a:pt x="5771" y="2113"/>
                  <a:pt x="5771" y="2113"/>
                </a:cubicBezTo>
                <a:cubicBezTo>
                  <a:pt x="5887" y="2252"/>
                  <a:pt x="5887" y="2252"/>
                  <a:pt x="5887" y="2252"/>
                </a:cubicBezTo>
                <a:close/>
                <a:moveTo>
                  <a:pt x="5971" y="2162"/>
                </a:moveTo>
                <a:cubicBezTo>
                  <a:pt x="5994" y="2136"/>
                  <a:pt x="6016" y="2110"/>
                  <a:pt x="6036" y="2081"/>
                </a:cubicBezTo>
                <a:cubicBezTo>
                  <a:pt x="5936" y="1961"/>
                  <a:pt x="5936" y="1961"/>
                  <a:pt x="5936" y="1961"/>
                </a:cubicBezTo>
                <a:cubicBezTo>
                  <a:pt x="5936" y="1958"/>
                  <a:pt x="5936" y="1958"/>
                  <a:pt x="5936" y="1958"/>
                </a:cubicBezTo>
                <a:cubicBezTo>
                  <a:pt x="5932" y="1961"/>
                  <a:pt x="5932" y="1961"/>
                  <a:pt x="5932" y="1961"/>
                </a:cubicBezTo>
                <a:cubicBezTo>
                  <a:pt x="5861" y="2026"/>
                  <a:pt x="5861" y="2026"/>
                  <a:pt x="5861" y="2026"/>
                </a:cubicBezTo>
                <a:cubicBezTo>
                  <a:pt x="5858" y="2029"/>
                  <a:pt x="5858" y="2029"/>
                  <a:pt x="5858" y="2029"/>
                </a:cubicBezTo>
                <a:cubicBezTo>
                  <a:pt x="5861" y="2029"/>
                  <a:pt x="5861" y="2029"/>
                  <a:pt x="5861" y="2029"/>
                </a:cubicBezTo>
                <a:cubicBezTo>
                  <a:pt x="5971" y="2162"/>
                  <a:pt x="5971" y="2162"/>
                  <a:pt x="5971" y="2162"/>
                </a:cubicBezTo>
                <a:close/>
                <a:moveTo>
                  <a:pt x="6049" y="2065"/>
                </a:moveTo>
                <a:cubicBezTo>
                  <a:pt x="6068" y="2036"/>
                  <a:pt x="6091" y="2006"/>
                  <a:pt x="6110" y="1977"/>
                </a:cubicBezTo>
                <a:cubicBezTo>
                  <a:pt x="6029" y="1880"/>
                  <a:pt x="6029" y="1880"/>
                  <a:pt x="6029" y="1880"/>
                </a:cubicBezTo>
                <a:cubicBezTo>
                  <a:pt x="6026" y="1877"/>
                  <a:pt x="6026" y="1877"/>
                  <a:pt x="6026" y="1877"/>
                </a:cubicBezTo>
                <a:cubicBezTo>
                  <a:pt x="6023" y="1880"/>
                  <a:pt x="6023" y="1880"/>
                  <a:pt x="6023" y="1880"/>
                </a:cubicBezTo>
                <a:cubicBezTo>
                  <a:pt x="5952" y="1945"/>
                  <a:pt x="5952" y="1945"/>
                  <a:pt x="5952" y="1945"/>
                </a:cubicBezTo>
                <a:cubicBezTo>
                  <a:pt x="5949" y="1945"/>
                  <a:pt x="5949" y="1945"/>
                  <a:pt x="5949" y="1945"/>
                </a:cubicBezTo>
                <a:cubicBezTo>
                  <a:pt x="5952" y="1948"/>
                  <a:pt x="5952" y="1948"/>
                  <a:pt x="5952" y="1948"/>
                </a:cubicBezTo>
                <a:cubicBezTo>
                  <a:pt x="6049" y="2065"/>
                  <a:pt x="6049" y="2065"/>
                  <a:pt x="6049" y="2065"/>
                </a:cubicBezTo>
                <a:close/>
                <a:moveTo>
                  <a:pt x="6120" y="1961"/>
                </a:moveTo>
                <a:cubicBezTo>
                  <a:pt x="6140" y="1929"/>
                  <a:pt x="6159" y="1900"/>
                  <a:pt x="6178" y="1867"/>
                </a:cubicBezTo>
                <a:cubicBezTo>
                  <a:pt x="6120" y="1799"/>
                  <a:pt x="6120" y="1799"/>
                  <a:pt x="6120" y="1799"/>
                </a:cubicBezTo>
                <a:cubicBezTo>
                  <a:pt x="6117" y="1796"/>
                  <a:pt x="6117" y="1796"/>
                  <a:pt x="6117" y="1796"/>
                </a:cubicBezTo>
                <a:cubicBezTo>
                  <a:pt x="6114" y="1799"/>
                  <a:pt x="6114" y="1799"/>
                  <a:pt x="6114" y="1799"/>
                </a:cubicBezTo>
                <a:cubicBezTo>
                  <a:pt x="6042" y="1861"/>
                  <a:pt x="6042" y="1861"/>
                  <a:pt x="6042" y="1861"/>
                </a:cubicBezTo>
                <a:cubicBezTo>
                  <a:pt x="6039" y="1864"/>
                  <a:pt x="6039" y="1864"/>
                  <a:pt x="6039" y="1864"/>
                </a:cubicBezTo>
                <a:cubicBezTo>
                  <a:pt x="6042" y="1867"/>
                  <a:pt x="6042" y="1867"/>
                  <a:pt x="6042" y="1867"/>
                </a:cubicBezTo>
                <a:cubicBezTo>
                  <a:pt x="6120" y="1961"/>
                  <a:pt x="6120" y="1961"/>
                  <a:pt x="6120" y="1961"/>
                </a:cubicBezTo>
                <a:close/>
                <a:moveTo>
                  <a:pt x="6188" y="1851"/>
                </a:moveTo>
                <a:cubicBezTo>
                  <a:pt x="6204" y="1815"/>
                  <a:pt x="6224" y="1783"/>
                  <a:pt x="6240" y="1751"/>
                </a:cubicBezTo>
                <a:cubicBezTo>
                  <a:pt x="6211" y="1715"/>
                  <a:pt x="6211" y="1715"/>
                  <a:pt x="6211" y="1715"/>
                </a:cubicBezTo>
                <a:cubicBezTo>
                  <a:pt x="6207" y="1715"/>
                  <a:pt x="6207" y="1715"/>
                  <a:pt x="6207" y="1715"/>
                </a:cubicBezTo>
                <a:cubicBezTo>
                  <a:pt x="6207" y="1715"/>
                  <a:pt x="6207" y="1715"/>
                  <a:pt x="6207" y="1715"/>
                </a:cubicBezTo>
                <a:cubicBezTo>
                  <a:pt x="6133" y="1780"/>
                  <a:pt x="6133" y="1780"/>
                  <a:pt x="6133" y="1780"/>
                </a:cubicBezTo>
                <a:cubicBezTo>
                  <a:pt x="6133" y="1783"/>
                  <a:pt x="6133" y="1783"/>
                  <a:pt x="6133" y="1783"/>
                </a:cubicBezTo>
                <a:cubicBezTo>
                  <a:pt x="6133" y="1786"/>
                  <a:pt x="6133" y="1786"/>
                  <a:pt x="6133" y="1786"/>
                </a:cubicBezTo>
                <a:cubicBezTo>
                  <a:pt x="6188" y="1851"/>
                  <a:pt x="6188" y="1851"/>
                  <a:pt x="6188" y="1851"/>
                </a:cubicBezTo>
                <a:close/>
                <a:moveTo>
                  <a:pt x="6246" y="1731"/>
                </a:moveTo>
                <a:cubicBezTo>
                  <a:pt x="6259" y="1702"/>
                  <a:pt x="6272" y="1676"/>
                  <a:pt x="6282" y="1647"/>
                </a:cubicBezTo>
                <a:cubicBezTo>
                  <a:pt x="6227" y="1699"/>
                  <a:pt x="6227" y="1699"/>
                  <a:pt x="6227" y="1699"/>
                </a:cubicBezTo>
                <a:cubicBezTo>
                  <a:pt x="6224" y="1702"/>
                  <a:pt x="6224" y="1702"/>
                  <a:pt x="6224" y="1702"/>
                </a:cubicBezTo>
                <a:cubicBezTo>
                  <a:pt x="6224" y="1702"/>
                  <a:pt x="6224" y="1702"/>
                  <a:pt x="6224" y="1702"/>
                </a:cubicBezTo>
                <a:cubicBezTo>
                  <a:pt x="6246" y="1731"/>
                  <a:pt x="6246" y="1731"/>
                  <a:pt x="6246" y="1731"/>
                </a:cubicBezTo>
                <a:close/>
                <a:moveTo>
                  <a:pt x="6347" y="1430"/>
                </a:moveTo>
                <a:cubicBezTo>
                  <a:pt x="6353" y="1408"/>
                  <a:pt x="6360" y="1382"/>
                  <a:pt x="6363" y="1356"/>
                </a:cubicBezTo>
                <a:cubicBezTo>
                  <a:pt x="6321" y="1391"/>
                  <a:pt x="6321" y="1391"/>
                  <a:pt x="6321" y="1391"/>
                </a:cubicBezTo>
                <a:cubicBezTo>
                  <a:pt x="6318" y="1395"/>
                  <a:pt x="6318" y="1395"/>
                  <a:pt x="6318" y="1395"/>
                </a:cubicBezTo>
                <a:cubicBezTo>
                  <a:pt x="6321" y="1398"/>
                  <a:pt x="6321" y="1398"/>
                  <a:pt x="6321" y="1398"/>
                </a:cubicBezTo>
                <a:cubicBezTo>
                  <a:pt x="6347" y="1430"/>
                  <a:pt x="6347" y="1430"/>
                  <a:pt x="6347" y="1430"/>
                </a:cubicBezTo>
                <a:close/>
                <a:moveTo>
                  <a:pt x="6366" y="1320"/>
                </a:moveTo>
                <a:cubicBezTo>
                  <a:pt x="6373" y="1275"/>
                  <a:pt x="6376" y="1230"/>
                  <a:pt x="6376" y="1184"/>
                </a:cubicBezTo>
                <a:cubicBezTo>
                  <a:pt x="6243" y="1301"/>
                  <a:pt x="6243" y="1301"/>
                  <a:pt x="6243" y="1301"/>
                </a:cubicBezTo>
                <a:cubicBezTo>
                  <a:pt x="6243" y="1304"/>
                  <a:pt x="6243" y="1304"/>
                  <a:pt x="6243" y="1304"/>
                </a:cubicBezTo>
                <a:cubicBezTo>
                  <a:pt x="6243" y="1307"/>
                  <a:pt x="6243" y="1307"/>
                  <a:pt x="6243" y="1307"/>
                </a:cubicBezTo>
                <a:cubicBezTo>
                  <a:pt x="6301" y="1375"/>
                  <a:pt x="6301" y="1375"/>
                  <a:pt x="6301" y="1375"/>
                </a:cubicBezTo>
                <a:cubicBezTo>
                  <a:pt x="6305" y="1378"/>
                  <a:pt x="6305" y="1378"/>
                  <a:pt x="6305" y="1378"/>
                </a:cubicBezTo>
                <a:cubicBezTo>
                  <a:pt x="6308" y="1375"/>
                  <a:pt x="6308" y="1375"/>
                  <a:pt x="6308" y="1375"/>
                </a:cubicBezTo>
                <a:cubicBezTo>
                  <a:pt x="6366" y="1320"/>
                  <a:pt x="6366" y="1320"/>
                  <a:pt x="6366" y="1320"/>
                </a:cubicBezTo>
                <a:close/>
                <a:moveTo>
                  <a:pt x="6376" y="1155"/>
                </a:moveTo>
                <a:cubicBezTo>
                  <a:pt x="6376" y="1113"/>
                  <a:pt x="6373" y="1074"/>
                  <a:pt x="6366" y="1035"/>
                </a:cubicBezTo>
                <a:cubicBezTo>
                  <a:pt x="6169" y="1210"/>
                  <a:pt x="6169" y="1210"/>
                  <a:pt x="6169" y="1210"/>
                </a:cubicBezTo>
                <a:cubicBezTo>
                  <a:pt x="6165" y="1213"/>
                  <a:pt x="6165" y="1213"/>
                  <a:pt x="6165" y="1213"/>
                </a:cubicBezTo>
                <a:cubicBezTo>
                  <a:pt x="6169" y="1217"/>
                  <a:pt x="6169" y="1217"/>
                  <a:pt x="6169" y="1217"/>
                </a:cubicBezTo>
                <a:cubicBezTo>
                  <a:pt x="6227" y="1285"/>
                  <a:pt x="6227" y="1285"/>
                  <a:pt x="6227" y="1285"/>
                </a:cubicBezTo>
                <a:cubicBezTo>
                  <a:pt x="6227" y="1288"/>
                  <a:pt x="6227" y="1288"/>
                  <a:pt x="6227" y="1288"/>
                </a:cubicBezTo>
                <a:cubicBezTo>
                  <a:pt x="6230" y="1285"/>
                  <a:pt x="6230" y="1285"/>
                  <a:pt x="6230" y="1285"/>
                </a:cubicBezTo>
                <a:cubicBezTo>
                  <a:pt x="6376" y="1155"/>
                  <a:pt x="6376" y="1155"/>
                  <a:pt x="6376" y="1155"/>
                </a:cubicBezTo>
                <a:close/>
                <a:moveTo>
                  <a:pt x="6360" y="1010"/>
                </a:moveTo>
                <a:cubicBezTo>
                  <a:pt x="6353" y="974"/>
                  <a:pt x="6347" y="938"/>
                  <a:pt x="6334" y="903"/>
                </a:cubicBezTo>
                <a:cubicBezTo>
                  <a:pt x="6091" y="1120"/>
                  <a:pt x="6091" y="1120"/>
                  <a:pt x="6091" y="1120"/>
                </a:cubicBezTo>
                <a:cubicBezTo>
                  <a:pt x="6091" y="1123"/>
                  <a:pt x="6091" y="1123"/>
                  <a:pt x="6091" y="1123"/>
                </a:cubicBezTo>
                <a:cubicBezTo>
                  <a:pt x="6091" y="1126"/>
                  <a:pt x="6091" y="1126"/>
                  <a:pt x="6091" y="1126"/>
                </a:cubicBezTo>
                <a:cubicBezTo>
                  <a:pt x="6149" y="1194"/>
                  <a:pt x="6149" y="1194"/>
                  <a:pt x="6149" y="1194"/>
                </a:cubicBezTo>
                <a:cubicBezTo>
                  <a:pt x="6152" y="1197"/>
                  <a:pt x="6152" y="1197"/>
                  <a:pt x="6152" y="1197"/>
                </a:cubicBezTo>
                <a:cubicBezTo>
                  <a:pt x="6156" y="1194"/>
                  <a:pt x="6156" y="1194"/>
                  <a:pt x="6156" y="1194"/>
                </a:cubicBezTo>
                <a:cubicBezTo>
                  <a:pt x="6360" y="1010"/>
                  <a:pt x="6360" y="1010"/>
                  <a:pt x="6360" y="1010"/>
                </a:cubicBezTo>
                <a:close/>
                <a:moveTo>
                  <a:pt x="6327" y="880"/>
                </a:moveTo>
                <a:cubicBezTo>
                  <a:pt x="6314" y="848"/>
                  <a:pt x="6301" y="819"/>
                  <a:pt x="6288" y="786"/>
                </a:cubicBezTo>
                <a:cubicBezTo>
                  <a:pt x="6016" y="1029"/>
                  <a:pt x="6016" y="1029"/>
                  <a:pt x="6016" y="1029"/>
                </a:cubicBezTo>
                <a:cubicBezTo>
                  <a:pt x="6013" y="1032"/>
                  <a:pt x="6013" y="1032"/>
                  <a:pt x="6013" y="1032"/>
                </a:cubicBezTo>
                <a:cubicBezTo>
                  <a:pt x="6016" y="1035"/>
                  <a:pt x="6016" y="1035"/>
                  <a:pt x="6016" y="1035"/>
                </a:cubicBezTo>
                <a:cubicBezTo>
                  <a:pt x="6075" y="1103"/>
                  <a:pt x="6075" y="1103"/>
                  <a:pt x="6075" y="1103"/>
                </a:cubicBezTo>
                <a:cubicBezTo>
                  <a:pt x="6075" y="1107"/>
                  <a:pt x="6075" y="1107"/>
                  <a:pt x="6075" y="1107"/>
                </a:cubicBezTo>
                <a:cubicBezTo>
                  <a:pt x="6078" y="1103"/>
                  <a:pt x="6078" y="1103"/>
                  <a:pt x="6078" y="1103"/>
                </a:cubicBezTo>
                <a:cubicBezTo>
                  <a:pt x="6327" y="880"/>
                  <a:pt x="6327" y="880"/>
                  <a:pt x="6327" y="880"/>
                </a:cubicBezTo>
                <a:close/>
                <a:moveTo>
                  <a:pt x="6275" y="767"/>
                </a:moveTo>
                <a:cubicBezTo>
                  <a:pt x="6263" y="738"/>
                  <a:pt x="6246" y="712"/>
                  <a:pt x="6227" y="683"/>
                </a:cubicBezTo>
                <a:cubicBezTo>
                  <a:pt x="5942" y="938"/>
                  <a:pt x="5942" y="938"/>
                  <a:pt x="5942" y="938"/>
                </a:cubicBezTo>
                <a:cubicBezTo>
                  <a:pt x="5939" y="942"/>
                  <a:pt x="5939" y="942"/>
                  <a:pt x="5939" y="942"/>
                </a:cubicBezTo>
                <a:cubicBezTo>
                  <a:pt x="5939" y="945"/>
                  <a:pt x="5939" y="945"/>
                  <a:pt x="5939" y="945"/>
                </a:cubicBezTo>
                <a:cubicBezTo>
                  <a:pt x="5997" y="1013"/>
                  <a:pt x="5997" y="1013"/>
                  <a:pt x="5997" y="1013"/>
                </a:cubicBezTo>
                <a:cubicBezTo>
                  <a:pt x="6000" y="1016"/>
                  <a:pt x="6000" y="1016"/>
                  <a:pt x="6000" y="1016"/>
                </a:cubicBezTo>
                <a:cubicBezTo>
                  <a:pt x="6004" y="1013"/>
                  <a:pt x="6004" y="1013"/>
                  <a:pt x="6004" y="1013"/>
                </a:cubicBezTo>
                <a:cubicBezTo>
                  <a:pt x="6275" y="767"/>
                  <a:pt x="6275" y="767"/>
                  <a:pt x="6275" y="767"/>
                </a:cubicBezTo>
                <a:close/>
                <a:moveTo>
                  <a:pt x="6214" y="666"/>
                </a:moveTo>
                <a:cubicBezTo>
                  <a:pt x="6195" y="641"/>
                  <a:pt x="6175" y="615"/>
                  <a:pt x="6152" y="592"/>
                </a:cubicBezTo>
                <a:cubicBezTo>
                  <a:pt x="5864" y="848"/>
                  <a:pt x="5864" y="848"/>
                  <a:pt x="5864" y="848"/>
                </a:cubicBezTo>
                <a:cubicBezTo>
                  <a:pt x="5861" y="851"/>
                  <a:pt x="5861" y="851"/>
                  <a:pt x="5861" y="851"/>
                </a:cubicBezTo>
                <a:cubicBezTo>
                  <a:pt x="5864" y="854"/>
                  <a:pt x="5864" y="854"/>
                  <a:pt x="5864" y="854"/>
                </a:cubicBezTo>
                <a:cubicBezTo>
                  <a:pt x="5923" y="922"/>
                  <a:pt x="5923" y="922"/>
                  <a:pt x="5923" y="922"/>
                </a:cubicBezTo>
                <a:cubicBezTo>
                  <a:pt x="5923" y="925"/>
                  <a:pt x="5923" y="925"/>
                  <a:pt x="5923" y="925"/>
                </a:cubicBezTo>
                <a:cubicBezTo>
                  <a:pt x="5926" y="922"/>
                  <a:pt x="5926" y="922"/>
                  <a:pt x="5926" y="922"/>
                </a:cubicBezTo>
                <a:cubicBezTo>
                  <a:pt x="6214" y="666"/>
                  <a:pt x="6214" y="666"/>
                  <a:pt x="6214" y="666"/>
                </a:cubicBezTo>
                <a:close/>
                <a:moveTo>
                  <a:pt x="6136" y="576"/>
                </a:moveTo>
                <a:cubicBezTo>
                  <a:pt x="6130" y="569"/>
                  <a:pt x="6127" y="563"/>
                  <a:pt x="6120" y="560"/>
                </a:cubicBezTo>
                <a:cubicBezTo>
                  <a:pt x="6104" y="540"/>
                  <a:pt x="6084" y="524"/>
                  <a:pt x="6065" y="508"/>
                </a:cubicBezTo>
                <a:cubicBezTo>
                  <a:pt x="5790" y="757"/>
                  <a:pt x="5790" y="757"/>
                  <a:pt x="5790" y="757"/>
                </a:cubicBezTo>
                <a:cubicBezTo>
                  <a:pt x="5787" y="760"/>
                  <a:pt x="5787" y="760"/>
                  <a:pt x="5787" y="760"/>
                </a:cubicBezTo>
                <a:cubicBezTo>
                  <a:pt x="5790" y="764"/>
                  <a:pt x="5790" y="764"/>
                  <a:pt x="5790" y="764"/>
                </a:cubicBezTo>
                <a:cubicBezTo>
                  <a:pt x="5845" y="831"/>
                  <a:pt x="5845" y="831"/>
                  <a:pt x="5845" y="831"/>
                </a:cubicBezTo>
                <a:cubicBezTo>
                  <a:pt x="5848" y="835"/>
                  <a:pt x="5848" y="835"/>
                  <a:pt x="5848" y="835"/>
                </a:cubicBezTo>
                <a:cubicBezTo>
                  <a:pt x="5851" y="831"/>
                  <a:pt x="5851" y="831"/>
                  <a:pt x="5851" y="831"/>
                </a:cubicBezTo>
                <a:cubicBezTo>
                  <a:pt x="6136" y="576"/>
                  <a:pt x="6136" y="576"/>
                  <a:pt x="6136" y="576"/>
                </a:cubicBezTo>
                <a:close/>
                <a:moveTo>
                  <a:pt x="6049" y="495"/>
                </a:moveTo>
                <a:cubicBezTo>
                  <a:pt x="6023" y="472"/>
                  <a:pt x="5997" y="453"/>
                  <a:pt x="5971" y="433"/>
                </a:cubicBezTo>
                <a:cubicBezTo>
                  <a:pt x="5712" y="666"/>
                  <a:pt x="5712" y="666"/>
                  <a:pt x="5712" y="666"/>
                </a:cubicBezTo>
                <a:cubicBezTo>
                  <a:pt x="5709" y="670"/>
                  <a:pt x="5709" y="670"/>
                  <a:pt x="5709" y="670"/>
                </a:cubicBezTo>
                <a:cubicBezTo>
                  <a:pt x="5712" y="673"/>
                  <a:pt x="5712" y="673"/>
                  <a:pt x="5712" y="673"/>
                </a:cubicBezTo>
                <a:cubicBezTo>
                  <a:pt x="5771" y="741"/>
                  <a:pt x="5771" y="741"/>
                  <a:pt x="5771" y="741"/>
                </a:cubicBezTo>
                <a:cubicBezTo>
                  <a:pt x="5771" y="744"/>
                  <a:pt x="5771" y="744"/>
                  <a:pt x="5771" y="744"/>
                </a:cubicBezTo>
                <a:cubicBezTo>
                  <a:pt x="5774" y="741"/>
                  <a:pt x="5774" y="741"/>
                  <a:pt x="5774" y="741"/>
                </a:cubicBezTo>
                <a:cubicBezTo>
                  <a:pt x="6049" y="495"/>
                  <a:pt x="6049" y="495"/>
                  <a:pt x="6049" y="495"/>
                </a:cubicBezTo>
                <a:close/>
                <a:moveTo>
                  <a:pt x="5952" y="420"/>
                </a:moveTo>
                <a:cubicBezTo>
                  <a:pt x="5926" y="404"/>
                  <a:pt x="5897" y="385"/>
                  <a:pt x="5868" y="372"/>
                </a:cubicBezTo>
                <a:cubicBezTo>
                  <a:pt x="5638" y="576"/>
                  <a:pt x="5638" y="576"/>
                  <a:pt x="5638" y="576"/>
                </a:cubicBezTo>
                <a:cubicBezTo>
                  <a:pt x="5635" y="579"/>
                  <a:pt x="5635" y="579"/>
                  <a:pt x="5635" y="579"/>
                </a:cubicBezTo>
                <a:cubicBezTo>
                  <a:pt x="5638" y="582"/>
                  <a:pt x="5638" y="582"/>
                  <a:pt x="5638" y="582"/>
                </a:cubicBezTo>
                <a:cubicBezTo>
                  <a:pt x="5693" y="650"/>
                  <a:pt x="5693" y="650"/>
                  <a:pt x="5693" y="650"/>
                </a:cubicBezTo>
                <a:cubicBezTo>
                  <a:pt x="5696" y="653"/>
                  <a:pt x="5696" y="653"/>
                  <a:pt x="5696" y="653"/>
                </a:cubicBezTo>
                <a:cubicBezTo>
                  <a:pt x="5699" y="650"/>
                  <a:pt x="5699" y="650"/>
                  <a:pt x="5699" y="650"/>
                </a:cubicBezTo>
                <a:cubicBezTo>
                  <a:pt x="5952" y="420"/>
                  <a:pt x="5952" y="420"/>
                  <a:pt x="5952" y="420"/>
                </a:cubicBezTo>
                <a:close/>
                <a:moveTo>
                  <a:pt x="5845" y="359"/>
                </a:moveTo>
                <a:cubicBezTo>
                  <a:pt x="5813" y="343"/>
                  <a:pt x="5780" y="330"/>
                  <a:pt x="5748" y="317"/>
                </a:cubicBezTo>
                <a:cubicBezTo>
                  <a:pt x="5560" y="485"/>
                  <a:pt x="5560" y="485"/>
                  <a:pt x="5560" y="485"/>
                </a:cubicBezTo>
                <a:cubicBezTo>
                  <a:pt x="5557" y="488"/>
                  <a:pt x="5557" y="488"/>
                  <a:pt x="5557" y="488"/>
                </a:cubicBezTo>
                <a:cubicBezTo>
                  <a:pt x="5560" y="492"/>
                  <a:pt x="5560" y="492"/>
                  <a:pt x="5560" y="492"/>
                </a:cubicBezTo>
                <a:cubicBezTo>
                  <a:pt x="5618" y="560"/>
                  <a:pt x="5618" y="560"/>
                  <a:pt x="5618" y="560"/>
                </a:cubicBezTo>
                <a:cubicBezTo>
                  <a:pt x="5622" y="563"/>
                  <a:pt x="5622" y="563"/>
                  <a:pt x="5622" y="563"/>
                </a:cubicBezTo>
                <a:cubicBezTo>
                  <a:pt x="5622" y="560"/>
                  <a:pt x="5622" y="560"/>
                  <a:pt x="5622" y="560"/>
                </a:cubicBezTo>
                <a:cubicBezTo>
                  <a:pt x="5845" y="359"/>
                  <a:pt x="5845" y="359"/>
                  <a:pt x="5845" y="359"/>
                </a:cubicBezTo>
                <a:close/>
                <a:moveTo>
                  <a:pt x="5725" y="310"/>
                </a:moveTo>
                <a:cubicBezTo>
                  <a:pt x="5686" y="297"/>
                  <a:pt x="5651" y="288"/>
                  <a:pt x="5612" y="278"/>
                </a:cubicBezTo>
                <a:cubicBezTo>
                  <a:pt x="5486" y="395"/>
                  <a:pt x="5486" y="395"/>
                  <a:pt x="5486" y="395"/>
                </a:cubicBezTo>
                <a:cubicBezTo>
                  <a:pt x="5482" y="398"/>
                  <a:pt x="5482" y="398"/>
                  <a:pt x="5482" y="398"/>
                </a:cubicBezTo>
                <a:cubicBezTo>
                  <a:pt x="5486" y="401"/>
                  <a:pt x="5486" y="401"/>
                  <a:pt x="5486" y="401"/>
                </a:cubicBezTo>
                <a:cubicBezTo>
                  <a:pt x="5541" y="469"/>
                  <a:pt x="5541" y="469"/>
                  <a:pt x="5541" y="469"/>
                </a:cubicBezTo>
                <a:cubicBezTo>
                  <a:pt x="5544" y="472"/>
                  <a:pt x="5544" y="472"/>
                  <a:pt x="5544" y="472"/>
                </a:cubicBezTo>
                <a:cubicBezTo>
                  <a:pt x="5547" y="469"/>
                  <a:pt x="5547" y="469"/>
                  <a:pt x="5547" y="469"/>
                </a:cubicBezTo>
                <a:cubicBezTo>
                  <a:pt x="5725" y="310"/>
                  <a:pt x="5725" y="310"/>
                  <a:pt x="5725" y="310"/>
                </a:cubicBezTo>
                <a:close/>
                <a:moveTo>
                  <a:pt x="5586" y="275"/>
                </a:moveTo>
                <a:cubicBezTo>
                  <a:pt x="5544" y="268"/>
                  <a:pt x="5502" y="262"/>
                  <a:pt x="5457" y="262"/>
                </a:cubicBezTo>
                <a:cubicBezTo>
                  <a:pt x="5408" y="304"/>
                  <a:pt x="5408" y="304"/>
                  <a:pt x="5408" y="304"/>
                </a:cubicBezTo>
                <a:cubicBezTo>
                  <a:pt x="5405" y="307"/>
                  <a:pt x="5405" y="307"/>
                  <a:pt x="5405" y="307"/>
                </a:cubicBezTo>
                <a:cubicBezTo>
                  <a:pt x="5408" y="307"/>
                  <a:pt x="5408" y="307"/>
                  <a:pt x="5408" y="307"/>
                </a:cubicBezTo>
                <a:cubicBezTo>
                  <a:pt x="5466" y="378"/>
                  <a:pt x="5466" y="378"/>
                  <a:pt x="5466" y="378"/>
                </a:cubicBezTo>
                <a:cubicBezTo>
                  <a:pt x="5470" y="382"/>
                  <a:pt x="5470" y="382"/>
                  <a:pt x="5470" y="382"/>
                </a:cubicBezTo>
                <a:cubicBezTo>
                  <a:pt x="5470" y="378"/>
                  <a:pt x="5470" y="378"/>
                  <a:pt x="5470" y="378"/>
                </a:cubicBezTo>
                <a:cubicBezTo>
                  <a:pt x="5586" y="275"/>
                  <a:pt x="5586" y="275"/>
                  <a:pt x="5586" y="275"/>
                </a:cubicBezTo>
                <a:close/>
                <a:moveTo>
                  <a:pt x="6305" y="1411"/>
                </a:moveTo>
                <a:cubicBezTo>
                  <a:pt x="6305" y="1408"/>
                  <a:pt x="6305" y="1408"/>
                  <a:pt x="6305" y="1408"/>
                </a:cubicBezTo>
                <a:cubicBezTo>
                  <a:pt x="6301" y="1411"/>
                  <a:pt x="6301" y="1411"/>
                  <a:pt x="6301" y="1411"/>
                </a:cubicBezTo>
                <a:cubicBezTo>
                  <a:pt x="6211" y="1492"/>
                  <a:pt x="6211" y="1492"/>
                  <a:pt x="6211" y="1492"/>
                </a:cubicBezTo>
                <a:cubicBezTo>
                  <a:pt x="6207" y="1492"/>
                  <a:pt x="6207" y="1492"/>
                  <a:pt x="6207" y="1492"/>
                </a:cubicBezTo>
                <a:cubicBezTo>
                  <a:pt x="6211" y="1495"/>
                  <a:pt x="6211" y="1495"/>
                  <a:pt x="6211" y="1495"/>
                </a:cubicBezTo>
                <a:cubicBezTo>
                  <a:pt x="6298" y="1599"/>
                  <a:pt x="6298" y="1599"/>
                  <a:pt x="6298" y="1599"/>
                </a:cubicBezTo>
                <a:cubicBezTo>
                  <a:pt x="6298" y="1602"/>
                  <a:pt x="6298" y="1602"/>
                  <a:pt x="6298" y="1602"/>
                </a:cubicBezTo>
                <a:cubicBezTo>
                  <a:pt x="6318" y="1553"/>
                  <a:pt x="6330" y="1505"/>
                  <a:pt x="6343" y="1456"/>
                </a:cubicBezTo>
                <a:cubicBezTo>
                  <a:pt x="6305" y="1411"/>
                  <a:pt x="6305" y="1411"/>
                  <a:pt x="6305" y="1411"/>
                </a:cubicBezTo>
                <a:close/>
                <a:moveTo>
                  <a:pt x="6230" y="1320"/>
                </a:moveTo>
                <a:cubicBezTo>
                  <a:pt x="6227" y="1317"/>
                  <a:pt x="6227" y="1317"/>
                  <a:pt x="6227" y="1317"/>
                </a:cubicBezTo>
                <a:cubicBezTo>
                  <a:pt x="6224" y="1320"/>
                  <a:pt x="6224" y="1320"/>
                  <a:pt x="6224" y="1320"/>
                </a:cubicBezTo>
                <a:cubicBezTo>
                  <a:pt x="6136" y="1401"/>
                  <a:pt x="6136" y="1401"/>
                  <a:pt x="6136" y="1401"/>
                </a:cubicBezTo>
                <a:cubicBezTo>
                  <a:pt x="6133" y="1401"/>
                  <a:pt x="6133" y="1401"/>
                  <a:pt x="6133" y="1401"/>
                </a:cubicBezTo>
                <a:cubicBezTo>
                  <a:pt x="6136" y="1404"/>
                  <a:pt x="6136" y="1404"/>
                  <a:pt x="6136" y="1404"/>
                </a:cubicBezTo>
                <a:cubicBezTo>
                  <a:pt x="6191" y="1472"/>
                  <a:pt x="6191" y="1472"/>
                  <a:pt x="6191" y="1472"/>
                </a:cubicBezTo>
                <a:cubicBezTo>
                  <a:pt x="6195" y="1476"/>
                  <a:pt x="6195" y="1476"/>
                  <a:pt x="6195" y="1476"/>
                </a:cubicBezTo>
                <a:cubicBezTo>
                  <a:pt x="6198" y="1476"/>
                  <a:pt x="6198" y="1476"/>
                  <a:pt x="6198" y="1476"/>
                </a:cubicBezTo>
                <a:cubicBezTo>
                  <a:pt x="6288" y="1395"/>
                  <a:pt x="6288" y="1395"/>
                  <a:pt x="6288" y="1395"/>
                </a:cubicBezTo>
                <a:cubicBezTo>
                  <a:pt x="6288" y="1391"/>
                  <a:pt x="6288" y="1391"/>
                  <a:pt x="6288" y="1391"/>
                </a:cubicBezTo>
                <a:cubicBezTo>
                  <a:pt x="6288" y="1388"/>
                  <a:pt x="6288" y="1388"/>
                  <a:pt x="6288" y="1388"/>
                </a:cubicBezTo>
                <a:cubicBezTo>
                  <a:pt x="6230" y="1320"/>
                  <a:pt x="6230" y="1320"/>
                  <a:pt x="6230" y="1320"/>
                </a:cubicBezTo>
                <a:close/>
                <a:moveTo>
                  <a:pt x="6152" y="1230"/>
                </a:moveTo>
                <a:cubicBezTo>
                  <a:pt x="6152" y="1226"/>
                  <a:pt x="6152" y="1226"/>
                  <a:pt x="6152" y="1226"/>
                </a:cubicBezTo>
                <a:cubicBezTo>
                  <a:pt x="6149" y="1230"/>
                  <a:pt x="6149" y="1230"/>
                  <a:pt x="6149" y="1230"/>
                </a:cubicBezTo>
                <a:cubicBezTo>
                  <a:pt x="6059" y="1311"/>
                  <a:pt x="6059" y="1311"/>
                  <a:pt x="6059" y="1311"/>
                </a:cubicBezTo>
                <a:cubicBezTo>
                  <a:pt x="6055" y="1311"/>
                  <a:pt x="6055" y="1311"/>
                  <a:pt x="6055" y="1311"/>
                </a:cubicBezTo>
                <a:cubicBezTo>
                  <a:pt x="6059" y="1314"/>
                  <a:pt x="6059" y="1314"/>
                  <a:pt x="6059" y="1314"/>
                </a:cubicBezTo>
                <a:cubicBezTo>
                  <a:pt x="6117" y="1382"/>
                  <a:pt x="6117" y="1382"/>
                  <a:pt x="6117" y="1382"/>
                </a:cubicBezTo>
                <a:cubicBezTo>
                  <a:pt x="6117" y="1385"/>
                  <a:pt x="6117" y="1385"/>
                  <a:pt x="6117" y="1385"/>
                </a:cubicBezTo>
                <a:cubicBezTo>
                  <a:pt x="6120" y="1382"/>
                  <a:pt x="6120" y="1382"/>
                  <a:pt x="6120" y="1382"/>
                </a:cubicBezTo>
                <a:cubicBezTo>
                  <a:pt x="6211" y="1304"/>
                  <a:pt x="6211" y="1304"/>
                  <a:pt x="6211" y="1304"/>
                </a:cubicBezTo>
                <a:cubicBezTo>
                  <a:pt x="6214" y="1301"/>
                  <a:pt x="6214" y="1301"/>
                  <a:pt x="6214" y="1301"/>
                </a:cubicBezTo>
                <a:cubicBezTo>
                  <a:pt x="6211" y="1298"/>
                  <a:pt x="6211" y="1298"/>
                  <a:pt x="6211" y="1298"/>
                </a:cubicBezTo>
                <a:cubicBezTo>
                  <a:pt x="6152" y="1230"/>
                  <a:pt x="6152" y="1230"/>
                  <a:pt x="6152" y="1230"/>
                </a:cubicBezTo>
                <a:close/>
                <a:moveTo>
                  <a:pt x="6078" y="1139"/>
                </a:moveTo>
                <a:cubicBezTo>
                  <a:pt x="6075" y="1136"/>
                  <a:pt x="6075" y="1136"/>
                  <a:pt x="6075" y="1136"/>
                </a:cubicBezTo>
                <a:cubicBezTo>
                  <a:pt x="6072" y="1139"/>
                  <a:pt x="6072" y="1139"/>
                  <a:pt x="6072" y="1139"/>
                </a:cubicBezTo>
                <a:cubicBezTo>
                  <a:pt x="5984" y="1220"/>
                  <a:pt x="5984" y="1220"/>
                  <a:pt x="5984" y="1220"/>
                </a:cubicBezTo>
                <a:cubicBezTo>
                  <a:pt x="5981" y="1220"/>
                  <a:pt x="5981" y="1220"/>
                  <a:pt x="5981" y="1220"/>
                </a:cubicBezTo>
                <a:cubicBezTo>
                  <a:pt x="5984" y="1223"/>
                  <a:pt x="5984" y="1223"/>
                  <a:pt x="5984" y="1223"/>
                </a:cubicBezTo>
                <a:cubicBezTo>
                  <a:pt x="6039" y="1291"/>
                  <a:pt x="6039" y="1291"/>
                  <a:pt x="6039" y="1291"/>
                </a:cubicBezTo>
                <a:cubicBezTo>
                  <a:pt x="6042" y="1294"/>
                  <a:pt x="6042" y="1294"/>
                  <a:pt x="6042" y="1294"/>
                </a:cubicBezTo>
                <a:cubicBezTo>
                  <a:pt x="6046" y="1291"/>
                  <a:pt x="6046" y="1291"/>
                  <a:pt x="6046" y="1291"/>
                </a:cubicBezTo>
                <a:cubicBezTo>
                  <a:pt x="6136" y="1213"/>
                  <a:pt x="6136" y="1213"/>
                  <a:pt x="6136" y="1213"/>
                </a:cubicBezTo>
                <a:cubicBezTo>
                  <a:pt x="6136" y="1210"/>
                  <a:pt x="6136" y="1210"/>
                  <a:pt x="6136" y="1210"/>
                </a:cubicBezTo>
                <a:cubicBezTo>
                  <a:pt x="6136" y="1207"/>
                  <a:pt x="6136" y="1207"/>
                  <a:pt x="6136" y="1207"/>
                </a:cubicBezTo>
                <a:cubicBezTo>
                  <a:pt x="6078" y="1139"/>
                  <a:pt x="6078" y="1139"/>
                  <a:pt x="6078" y="1139"/>
                </a:cubicBezTo>
                <a:close/>
                <a:moveTo>
                  <a:pt x="6004" y="1048"/>
                </a:moveTo>
                <a:cubicBezTo>
                  <a:pt x="6000" y="1045"/>
                  <a:pt x="6000" y="1045"/>
                  <a:pt x="6000" y="1045"/>
                </a:cubicBezTo>
                <a:cubicBezTo>
                  <a:pt x="5997" y="1048"/>
                  <a:pt x="5997" y="1048"/>
                  <a:pt x="5997" y="1048"/>
                </a:cubicBezTo>
                <a:cubicBezTo>
                  <a:pt x="5906" y="1129"/>
                  <a:pt x="5906" y="1129"/>
                  <a:pt x="5906" y="1129"/>
                </a:cubicBezTo>
                <a:cubicBezTo>
                  <a:pt x="5903" y="1129"/>
                  <a:pt x="5903" y="1129"/>
                  <a:pt x="5903" y="1129"/>
                </a:cubicBezTo>
                <a:cubicBezTo>
                  <a:pt x="5906" y="1132"/>
                  <a:pt x="5906" y="1132"/>
                  <a:pt x="5906" y="1132"/>
                </a:cubicBezTo>
                <a:cubicBezTo>
                  <a:pt x="5965" y="1200"/>
                  <a:pt x="5965" y="1200"/>
                  <a:pt x="5965" y="1200"/>
                </a:cubicBezTo>
                <a:cubicBezTo>
                  <a:pt x="5968" y="1204"/>
                  <a:pt x="5968" y="1204"/>
                  <a:pt x="5968" y="1204"/>
                </a:cubicBezTo>
                <a:cubicBezTo>
                  <a:pt x="5968" y="1200"/>
                  <a:pt x="5968" y="1200"/>
                  <a:pt x="5968" y="1200"/>
                </a:cubicBezTo>
                <a:cubicBezTo>
                  <a:pt x="6059" y="1120"/>
                  <a:pt x="6059" y="1120"/>
                  <a:pt x="6059" y="1120"/>
                </a:cubicBezTo>
                <a:cubicBezTo>
                  <a:pt x="6062" y="1120"/>
                  <a:pt x="6062" y="1120"/>
                  <a:pt x="6062" y="1120"/>
                </a:cubicBezTo>
                <a:cubicBezTo>
                  <a:pt x="6059" y="1116"/>
                  <a:pt x="6059" y="1116"/>
                  <a:pt x="6059" y="1116"/>
                </a:cubicBezTo>
                <a:cubicBezTo>
                  <a:pt x="6004" y="1048"/>
                  <a:pt x="6004" y="1048"/>
                  <a:pt x="6004" y="1048"/>
                </a:cubicBezTo>
                <a:close/>
                <a:moveTo>
                  <a:pt x="5926" y="958"/>
                </a:moveTo>
                <a:cubicBezTo>
                  <a:pt x="5923" y="954"/>
                  <a:pt x="5923" y="954"/>
                  <a:pt x="5923" y="954"/>
                </a:cubicBezTo>
                <a:cubicBezTo>
                  <a:pt x="5923" y="958"/>
                  <a:pt x="5923" y="958"/>
                  <a:pt x="5923" y="958"/>
                </a:cubicBezTo>
                <a:cubicBezTo>
                  <a:pt x="5832" y="1039"/>
                  <a:pt x="5832" y="1039"/>
                  <a:pt x="5832" y="1039"/>
                </a:cubicBezTo>
                <a:cubicBezTo>
                  <a:pt x="5829" y="1039"/>
                  <a:pt x="5829" y="1039"/>
                  <a:pt x="5829" y="1039"/>
                </a:cubicBezTo>
                <a:cubicBezTo>
                  <a:pt x="5832" y="1042"/>
                  <a:pt x="5832" y="1042"/>
                  <a:pt x="5832" y="1042"/>
                </a:cubicBezTo>
                <a:cubicBezTo>
                  <a:pt x="5887" y="1110"/>
                  <a:pt x="5887" y="1110"/>
                  <a:pt x="5887" y="1110"/>
                </a:cubicBezTo>
                <a:cubicBezTo>
                  <a:pt x="5890" y="1113"/>
                  <a:pt x="5890" y="1113"/>
                  <a:pt x="5890" y="1113"/>
                </a:cubicBezTo>
                <a:cubicBezTo>
                  <a:pt x="5894" y="1110"/>
                  <a:pt x="5894" y="1110"/>
                  <a:pt x="5894" y="1110"/>
                </a:cubicBezTo>
                <a:cubicBezTo>
                  <a:pt x="5984" y="1029"/>
                  <a:pt x="5984" y="1029"/>
                  <a:pt x="5984" y="1029"/>
                </a:cubicBezTo>
                <a:cubicBezTo>
                  <a:pt x="5984" y="1029"/>
                  <a:pt x="5984" y="1029"/>
                  <a:pt x="5984" y="1029"/>
                </a:cubicBezTo>
                <a:cubicBezTo>
                  <a:pt x="5984" y="1026"/>
                  <a:pt x="5984" y="1026"/>
                  <a:pt x="5984" y="1026"/>
                </a:cubicBezTo>
                <a:cubicBezTo>
                  <a:pt x="5926" y="958"/>
                  <a:pt x="5926" y="958"/>
                  <a:pt x="5926" y="958"/>
                </a:cubicBezTo>
                <a:close/>
                <a:moveTo>
                  <a:pt x="5851" y="867"/>
                </a:moveTo>
                <a:cubicBezTo>
                  <a:pt x="5848" y="864"/>
                  <a:pt x="5848" y="864"/>
                  <a:pt x="5848" y="864"/>
                </a:cubicBezTo>
                <a:cubicBezTo>
                  <a:pt x="5845" y="867"/>
                  <a:pt x="5845" y="867"/>
                  <a:pt x="5845" y="867"/>
                </a:cubicBezTo>
                <a:cubicBezTo>
                  <a:pt x="5754" y="948"/>
                  <a:pt x="5754" y="948"/>
                  <a:pt x="5754" y="948"/>
                </a:cubicBezTo>
                <a:cubicBezTo>
                  <a:pt x="5751" y="948"/>
                  <a:pt x="5751" y="948"/>
                  <a:pt x="5751" y="948"/>
                </a:cubicBezTo>
                <a:cubicBezTo>
                  <a:pt x="5754" y="951"/>
                  <a:pt x="5754" y="951"/>
                  <a:pt x="5754" y="951"/>
                </a:cubicBezTo>
                <a:cubicBezTo>
                  <a:pt x="5813" y="1019"/>
                  <a:pt x="5813" y="1019"/>
                  <a:pt x="5813" y="1019"/>
                </a:cubicBezTo>
                <a:cubicBezTo>
                  <a:pt x="5816" y="1022"/>
                  <a:pt x="5816" y="1022"/>
                  <a:pt x="5816" y="1022"/>
                </a:cubicBezTo>
                <a:cubicBezTo>
                  <a:pt x="5816" y="1019"/>
                  <a:pt x="5816" y="1019"/>
                  <a:pt x="5816" y="1019"/>
                </a:cubicBezTo>
                <a:cubicBezTo>
                  <a:pt x="5906" y="938"/>
                  <a:pt x="5906" y="938"/>
                  <a:pt x="5906" y="938"/>
                </a:cubicBezTo>
                <a:cubicBezTo>
                  <a:pt x="5910" y="938"/>
                  <a:pt x="5910" y="938"/>
                  <a:pt x="5910" y="938"/>
                </a:cubicBezTo>
                <a:cubicBezTo>
                  <a:pt x="5906" y="935"/>
                  <a:pt x="5906" y="935"/>
                  <a:pt x="5906" y="935"/>
                </a:cubicBezTo>
                <a:cubicBezTo>
                  <a:pt x="5851" y="867"/>
                  <a:pt x="5851" y="867"/>
                  <a:pt x="5851" y="867"/>
                </a:cubicBezTo>
                <a:close/>
                <a:moveTo>
                  <a:pt x="5774" y="776"/>
                </a:moveTo>
                <a:cubicBezTo>
                  <a:pt x="5771" y="773"/>
                  <a:pt x="5771" y="773"/>
                  <a:pt x="5771" y="773"/>
                </a:cubicBezTo>
                <a:cubicBezTo>
                  <a:pt x="5771" y="776"/>
                  <a:pt x="5771" y="776"/>
                  <a:pt x="5771" y="776"/>
                </a:cubicBezTo>
                <a:cubicBezTo>
                  <a:pt x="5680" y="857"/>
                  <a:pt x="5680" y="857"/>
                  <a:pt x="5680" y="857"/>
                </a:cubicBezTo>
                <a:cubicBezTo>
                  <a:pt x="5677" y="857"/>
                  <a:pt x="5677" y="857"/>
                  <a:pt x="5677" y="857"/>
                </a:cubicBezTo>
                <a:cubicBezTo>
                  <a:pt x="5680" y="861"/>
                  <a:pt x="5680" y="861"/>
                  <a:pt x="5680" y="861"/>
                </a:cubicBezTo>
                <a:cubicBezTo>
                  <a:pt x="5735" y="929"/>
                  <a:pt x="5735" y="929"/>
                  <a:pt x="5735" y="929"/>
                </a:cubicBezTo>
                <a:cubicBezTo>
                  <a:pt x="5738" y="932"/>
                  <a:pt x="5738" y="932"/>
                  <a:pt x="5738" y="932"/>
                </a:cubicBezTo>
                <a:cubicBezTo>
                  <a:pt x="5741" y="929"/>
                  <a:pt x="5741" y="929"/>
                  <a:pt x="5741" y="929"/>
                </a:cubicBezTo>
                <a:cubicBezTo>
                  <a:pt x="5832" y="848"/>
                  <a:pt x="5832" y="848"/>
                  <a:pt x="5832" y="848"/>
                </a:cubicBezTo>
                <a:cubicBezTo>
                  <a:pt x="5835" y="848"/>
                  <a:pt x="5835" y="848"/>
                  <a:pt x="5835" y="848"/>
                </a:cubicBezTo>
                <a:cubicBezTo>
                  <a:pt x="5832" y="844"/>
                  <a:pt x="5832" y="844"/>
                  <a:pt x="5832" y="844"/>
                </a:cubicBezTo>
                <a:cubicBezTo>
                  <a:pt x="5774" y="776"/>
                  <a:pt x="5774" y="776"/>
                  <a:pt x="5774" y="776"/>
                </a:cubicBezTo>
                <a:close/>
                <a:moveTo>
                  <a:pt x="5699" y="686"/>
                </a:moveTo>
                <a:cubicBezTo>
                  <a:pt x="5696" y="683"/>
                  <a:pt x="5696" y="683"/>
                  <a:pt x="5696" y="683"/>
                </a:cubicBezTo>
                <a:cubicBezTo>
                  <a:pt x="5693" y="686"/>
                  <a:pt x="5693" y="686"/>
                  <a:pt x="5693" y="686"/>
                </a:cubicBezTo>
                <a:cubicBezTo>
                  <a:pt x="5602" y="764"/>
                  <a:pt x="5602" y="764"/>
                  <a:pt x="5602" y="764"/>
                </a:cubicBezTo>
                <a:cubicBezTo>
                  <a:pt x="5602" y="767"/>
                  <a:pt x="5602" y="767"/>
                  <a:pt x="5602" y="767"/>
                </a:cubicBezTo>
                <a:cubicBezTo>
                  <a:pt x="5602" y="770"/>
                  <a:pt x="5602" y="770"/>
                  <a:pt x="5602" y="770"/>
                </a:cubicBezTo>
                <a:cubicBezTo>
                  <a:pt x="5660" y="838"/>
                  <a:pt x="5660" y="838"/>
                  <a:pt x="5660" y="838"/>
                </a:cubicBezTo>
                <a:cubicBezTo>
                  <a:pt x="5664" y="841"/>
                  <a:pt x="5664" y="841"/>
                  <a:pt x="5664" y="841"/>
                </a:cubicBezTo>
                <a:cubicBezTo>
                  <a:pt x="5664" y="838"/>
                  <a:pt x="5664" y="838"/>
                  <a:pt x="5664" y="838"/>
                </a:cubicBezTo>
                <a:cubicBezTo>
                  <a:pt x="5754" y="757"/>
                  <a:pt x="5754" y="757"/>
                  <a:pt x="5754" y="757"/>
                </a:cubicBezTo>
                <a:cubicBezTo>
                  <a:pt x="5758" y="757"/>
                  <a:pt x="5758" y="757"/>
                  <a:pt x="5758" y="757"/>
                </a:cubicBezTo>
                <a:cubicBezTo>
                  <a:pt x="5754" y="754"/>
                  <a:pt x="5754" y="754"/>
                  <a:pt x="5754" y="754"/>
                </a:cubicBezTo>
                <a:cubicBezTo>
                  <a:pt x="5699" y="686"/>
                  <a:pt x="5699" y="686"/>
                  <a:pt x="5699" y="686"/>
                </a:cubicBezTo>
                <a:close/>
                <a:moveTo>
                  <a:pt x="5622" y="595"/>
                </a:moveTo>
                <a:cubicBezTo>
                  <a:pt x="5618" y="592"/>
                  <a:pt x="5618" y="592"/>
                  <a:pt x="5618" y="592"/>
                </a:cubicBezTo>
                <a:cubicBezTo>
                  <a:pt x="5618" y="595"/>
                  <a:pt x="5618" y="595"/>
                  <a:pt x="5618" y="595"/>
                </a:cubicBezTo>
                <a:cubicBezTo>
                  <a:pt x="5528" y="673"/>
                  <a:pt x="5528" y="673"/>
                  <a:pt x="5528" y="673"/>
                </a:cubicBezTo>
                <a:cubicBezTo>
                  <a:pt x="5525" y="676"/>
                  <a:pt x="5525" y="676"/>
                  <a:pt x="5525" y="676"/>
                </a:cubicBezTo>
                <a:cubicBezTo>
                  <a:pt x="5528" y="679"/>
                  <a:pt x="5528" y="679"/>
                  <a:pt x="5528" y="679"/>
                </a:cubicBezTo>
                <a:cubicBezTo>
                  <a:pt x="5583" y="747"/>
                  <a:pt x="5583" y="747"/>
                  <a:pt x="5583" y="747"/>
                </a:cubicBezTo>
                <a:cubicBezTo>
                  <a:pt x="5586" y="751"/>
                  <a:pt x="5586" y="751"/>
                  <a:pt x="5586" y="751"/>
                </a:cubicBezTo>
                <a:cubicBezTo>
                  <a:pt x="5589" y="747"/>
                  <a:pt x="5589" y="747"/>
                  <a:pt x="5589" y="747"/>
                </a:cubicBezTo>
                <a:cubicBezTo>
                  <a:pt x="5680" y="666"/>
                  <a:pt x="5680" y="666"/>
                  <a:pt x="5680" y="666"/>
                </a:cubicBezTo>
                <a:cubicBezTo>
                  <a:pt x="5683" y="666"/>
                  <a:pt x="5683" y="666"/>
                  <a:pt x="5683" y="666"/>
                </a:cubicBezTo>
                <a:cubicBezTo>
                  <a:pt x="5680" y="663"/>
                  <a:pt x="5680" y="663"/>
                  <a:pt x="5680" y="663"/>
                </a:cubicBezTo>
                <a:cubicBezTo>
                  <a:pt x="5622" y="595"/>
                  <a:pt x="5622" y="595"/>
                  <a:pt x="5622" y="595"/>
                </a:cubicBezTo>
                <a:close/>
                <a:moveTo>
                  <a:pt x="5547" y="505"/>
                </a:moveTo>
                <a:cubicBezTo>
                  <a:pt x="5544" y="501"/>
                  <a:pt x="5544" y="501"/>
                  <a:pt x="5544" y="501"/>
                </a:cubicBezTo>
                <a:cubicBezTo>
                  <a:pt x="5541" y="501"/>
                  <a:pt x="5541" y="501"/>
                  <a:pt x="5541" y="501"/>
                </a:cubicBezTo>
                <a:cubicBezTo>
                  <a:pt x="5450" y="582"/>
                  <a:pt x="5450" y="582"/>
                  <a:pt x="5450" y="582"/>
                </a:cubicBezTo>
                <a:cubicBezTo>
                  <a:pt x="5450" y="586"/>
                  <a:pt x="5450" y="586"/>
                  <a:pt x="5450" y="586"/>
                </a:cubicBezTo>
                <a:cubicBezTo>
                  <a:pt x="5450" y="589"/>
                  <a:pt x="5450" y="589"/>
                  <a:pt x="5450" y="589"/>
                </a:cubicBezTo>
                <a:cubicBezTo>
                  <a:pt x="5508" y="657"/>
                  <a:pt x="5508" y="657"/>
                  <a:pt x="5508" y="657"/>
                </a:cubicBezTo>
                <a:cubicBezTo>
                  <a:pt x="5512" y="660"/>
                  <a:pt x="5512" y="660"/>
                  <a:pt x="5512" y="660"/>
                </a:cubicBezTo>
                <a:cubicBezTo>
                  <a:pt x="5515" y="657"/>
                  <a:pt x="5515" y="657"/>
                  <a:pt x="5515" y="657"/>
                </a:cubicBezTo>
                <a:cubicBezTo>
                  <a:pt x="5602" y="576"/>
                  <a:pt x="5602" y="576"/>
                  <a:pt x="5602" y="576"/>
                </a:cubicBezTo>
                <a:cubicBezTo>
                  <a:pt x="5605" y="576"/>
                  <a:pt x="5605" y="576"/>
                  <a:pt x="5605" y="576"/>
                </a:cubicBezTo>
                <a:cubicBezTo>
                  <a:pt x="5602" y="573"/>
                  <a:pt x="5602" y="573"/>
                  <a:pt x="5602" y="573"/>
                </a:cubicBezTo>
                <a:cubicBezTo>
                  <a:pt x="5547" y="505"/>
                  <a:pt x="5547" y="505"/>
                  <a:pt x="5547" y="505"/>
                </a:cubicBezTo>
                <a:close/>
                <a:moveTo>
                  <a:pt x="5470" y="414"/>
                </a:moveTo>
                <a:cubicBezTo>
                  <a:pt x="5470" y="411"/>
                  <a:pt x="5470" y="411"/>
                  <a:pt x="5470" y="411"/>
                </a:cubicBezTo>
                <a:cubicBezTo>
                  <a:pt x="5466" y="411"/>
                  <a:pt x="5466" y="411"/>
                  <a:pt x="5466" y="411"/>
                </a:cubicBezTo>
                <a:cubicBezTo>
                  <a:pt x="5376" y="492"/>
                  <a:pt x="5376" y="492"/>
                  <a:pt x="5376" y="492"/>
                </a:cubicBezTo>
                <a:cubicBezTo>
                  <a:pt x="5372" y="495"/>
                  <a:pt x="5372" y="495"/>
                  <a:pt x="5372" y="495"/>
                </a:cubicBezTo>
                <a:cubicBezTo>
                  <a:pt x="5376" y="498"/>
                  <a:pt x="5376" y="498"/>
                  <a:pt x="5376" y="498"/>
                </a:cubicBezTo>
                <a:cubicBezTo>
                  <a:pt x="5434" y="566"/>
                  <a:pt x="5434" y="566"/>
                  <a:pt x="5434" y="566"/>
                </a:cubicBezTo>
                <a:cubicBezTo>
                  <a:pt x="5434" y="569"/>
                  <a:pt x="5434" y="569"/>
                  <a:pt x="5434" y="569"/>
                </a:cubicBezTo>
                <a:cubicBezTo>
                  <a:pt x="5437" y="566"/>
                  <a:pt x="5437" y="566"/>
                  <a:pt x="5437" y="566"/>
                </a:cubicBezTo>
                <a:cubicBezTo>
                  <a:pt x="5528" y="485"/>
                  <a:pt x="5528" y="485"/>
                  <a:pt x="5528" y="485"/>
                </a:cubicBezTo>
                <a:cubicBezTo>
                  <a:pt x="5531" y="485"/>
                  <a:pt x="5531" y="485"/>
                  <a:pt x="5531" y="485"/>
                </a:cubicBezTo>
                <a:cubicBezTo>
                  <a:pt x="5528" y="482"/>
                  <a:pt x="5528" y="482"/>
                  <a:pt x="5528" y="482"/>
                </a:cubicBezTo>
                <a:cubicBezTo>
                  <a:pt x="5470" y="414"/>
                  <a:pt x="5470" y="414"/>
                  <a:pt x="5470" y="414"/>
                </a:cubicBezTo>
                <a:close/>
                <a:moveTo>
                  <a:pt x="5395" y="320"/>
                </a:moveTo>
                <a:cubicBezTo>
                  <a:pt x="5392" y="320"/>
                  <a:pt x="5392" y="320"/>
                  <a:pt x="5392" y="320"/>
                </a:cubicBezTo>
                <a:cubicBezTo>
                  <a:pt x="5389" y="320"/>
                  <a:pt x="5389" y="320"/>
                  <a:pt x="5389" y="320"/>
                </a:cubicBezTo>
                <a:cubicBezTo>
                  <a:pt x="5298" y="401"/>
                  <a:pt x="5298" y="401"/>
                  <a:pt x="5298" y="401"/>
                </a:cubicBezTo>
                <a:cubicBezTo>
                  <a:pt x="5298" y="404"/>
                  <a:pt x="5298" y="404"/>
                  <a:pt x="5298" y="404"/>
                </a:cubicBezTo>
                <a:cubicBezTo>
                  <a:pt x="5298" y="407"/>
                  <a:pt x="5298" y="407"/>
                  <a:pt x="5298" y="407"/>
                </a:cubicBezTo>
                <a:cubicBezTo>
                  <a:pt x="5356" y="475"/>
                  <a:pt x="5356" y="475"/>
                  <a:pt x="5356" y="475"/>
                </a:cubicBezTo>
                <a:cubicBezTo>
                  <a:pt x="5359" y="479"/>
                  <a:pt x="5359" y="479"/>
                  <a:pt x="5359" y="479"/>
                </a:cubicBezTo>
                <a:cubicBezTo>
                  <a:pt x="5363" y="475"/>
                  <a:pt x="5363" y="475"/>
                  <a:pt x="5363" y="475"/>
                </a:cubicBezTo>
                <a:cubicBezTo>
                  <a:pt x="5450" y="395"/>
                  <a:pt x="5450" y="395"/>
                  <a:pt x="5450" y="395"/>
                </a:cubicBezTo>
                <a:cubicBezTo>
                  <a:pt x="5453" y="391"/>
                  <a:pt x="5453" y="391"/>
                  <a:pt x="5453" y="391"/>
                </a:cubicBezTo>
                <a:cubicBezTo>
                  <a:pt x="5450" y="391"/>
                  <a:pt x="5450" y="391"/>
                  <a:pt x="5450" y="391"/>
                </a:cubicBezTo>
                <a:cubicBezTo>
                  <a:pt x="5395" y="320"/>
                  <a:pt x="5395" y="320"/>
                  <a:pt x="5395" y="320"/>
                </a:cubicBezTo>
                <a:close/>
                <a:moveTo>
                  <a:pt x="4825" y="2926"/>
                </a:moveTo>
                <a:cubicBezTo>
                  <a:pt x="4825" y="2922"/>
                  <a:pt x="4825" y="2922"/>
                  <a:pt x="4825" y="2922"/>
                </a:cubicBezTo>
                <a:cubicBezTo>
                  <a:pt x="4825" y="2919"/>
                  <a:pt x="4825" y="2919"/>
                  <a:pt x="4825" y="2919"/>
                </a:cubicBezTo>
                <a:cubicBezTo>
                  <a:pt x="4738" y="2816"/>
                  <a:pt x="4738" y="2816"/>
                  <a:pt x="4738" y="2816"/>
                </a:cubicBezTo>
                <a:cubicBezTo>
                  <a:pt x="4735" y="2812"/>
                  <a:pt x="4735" y="2812"/>
                  <a:pt x="4735" y="2812"/>
                </a:cubicBezTo>
                <a:cubicBezTo>
                  <a:pt x="4732" y="2816"/>
                  <a:pt x="4732" y="2816"/>
                  <a:pt x="4732" y="2816"/>
                </a:cubicBezTo>
                <a:cubicBezTo>
                  <a:pt x="4660" y="2880"/>
                  <a:pt x="4660" y="2880"/>
                  <a:pt x="4660" y="2880"/>
                </a:cubicBezTo>
                <a:cubicBezTo>
                  <a:pt x="4657" y="2884"/>
                  <a:pt x="4657" y="2884"/>
                  <a:pt x="4657" y="2884"/>
                </a:cubicBezTo>
                <a:cubicBezTo>
                  <a:pt x="4660" y="2884"/>
                  <a:pt x="4660" y="2884"/>
                  <a:pt x="4660" y="2884"/>
                </a:cubicBezTo>
                <a:cubicBezTo>
                  <a:pt x="4725" y="2961"/>
                  <a:pt x="4725" y="2961"/>
                  <a:pt x="4725" y="2961"/>
                </a:cubicBezTo>
                <a:cubicBezTo>
                  <a:pt x="4751" y="2958"/>
                  <a:pt x="4777" y="2952"/>
                  <a:pt x="4803" y="2945"/>
                </a:cubicBezTo>
                <a:cubicBezTo>
                  <a:pt x="4825" y="2926"/>
                  <a:pt x="4825" y="2926"/>
                  <a:pt x="4825" y="2926"/>
                </a:cubicBezTo>
                <a:close/>
                <a:moveTo>
                  <a:pt x="4916" y="2845"/>
                </a:moveTo>
                <a:cubicBezTo>
                  <a:pt x="4916" y="2841"/>
                  <a:pt x="4916" y="2841"/>
                  <a:pt x="4916" y="2841"/>
                </a:cubicBezTo>
                <a:cubicBezTo>
                  <a:pt x="4916" y="2838"/>
                  <a:pt x="4916" y="2838"/>
                  <a:pt x="4916" y="2838"/>
                </a:cubicBezTo>
                <a:cubicBezTo>
                  <a:pt x="4829" y="2735"/>
                  <a:pt x="4829" y="2735"/>
                  <a:pt x="4829" y="2735"/>
                </a:cubicBezTo>
                <a:cubicBezTo>
                  <a:pt x="4825" y="2731"/>
                  <a:pt x="4825" y="2731"/>
                  <a:pt x="4825" y="2731"/>
                </a:cubicBezTo>
                <a:cubicBezTo>
                  <a:pt x="4822" y="2735"/>
                  <a:pt x="4822" y="2735"/>
                  <a:pt x="4822" y="2735"/>
                </a:cubicBezTo>
                <a:cubicBezTo>
                  <a:pt x="4751" y="2799"/>
                  <a:pt x="4751" y="2799"/>
                  <a:pt x="4751" y="2799"/>
                </a:cubicBezTo>
                <a:cubicBezTo>
                  <a:pt x="4751" y="2799"/>
                  <a:pt x="4751" y="2799"/>
                  <a:pt x="4751" y="2799"/>
                </a:cubicBezTo>
                <a:cubicBezTo>
                  <a:pt x="4751" y="2803"/>
                  <a:pt x="4751" y="2803"/>
                  <a:pt x="4751" y="2803"/>
                </a:cubicBezTo>
                <a:cubicBezTo>
                  <a:pt x="4838" y="2906"/>
                  <a:pt x="4838" y="2906"/>
                  <a:pt x="4838" y="2906"/>
                </a:cubicBezTo>
                <a:cubicBezTo>
                  <a:pt x="4842" y="2909"/>
                  <a:pt x="4842" y="2909"/>
                  <a:pt x="4842" y="2909"/>
                </a:cubicBezTo>
                <a:cubicBezTo>
                  <a:pt x="4845" y="2906"/>
                  <a:pt x="4845" y="2906"/>
                  <a:pt x="4845" y="2906"/>
                </a:cubicBezTo>
                <a:cubicBezTo>
                  <a:pt x="4916" y="2845"/>
                  <a:pt x="4916" y="2845"/>
                  <a:pt x="4916" y="2845"/>
                </a:cubicBezTo>
                <a:close/>
                <a:moveTo>
                  <a:pt x="5007" y="2761"/>
                </a:moveTo>
                <a:cubicBezTo>
                  <a:pt x="5010" y="2761"/>
                  <a:pt x="5010" y="2761"/>
                  <a:pt x="5010" y="2761"/>
                </a:cubicBezTo>
                <a:cubicBezTo>
                  <a:pt x="5007" y="2757"/>
                  <a:pt x="5007" y="2757"/>
                  <a:pt x="5007" y="2757"/>
                </a:cubicBezTo>
                <a:cubicBezTo>
                  <a:pt x="4919" y="2654"/>
                  <a:pt x="4919" y="2654"/>
                  <a:pt x="4919" y="2654"/>
                </a:cubicBezTo>
                <a:cubicBezTo>
                  <a:pt x="4916" y="2650"/>
                  <a:pt x="4916" y="2650"/>
                  <a:pt x="4916" y="2650"/>
                </a:cubicBezTo>
                <a:cubicBezTo>
                  <a:pt x="4916" y="2654"/>
                  <a:pt x="4916" y="2654"/>
                  <a:pt x="4916" y="2654"/>
                </a:cubicBezTo>
                <a:cubicBezTo>
                  <a:pt x="4842" y="2718"/>
                  <a:pt x="4842" y="2718"/>
                  <a:pt x="4842" y="2718"/>
                </a:cubicBezTo>
                <a:cubicBezTo>
                  <a:pt x="4842" y="2718"/>
                  <a:pt x="4842" y="2718"/>
                  <a:pt x="4842" y="2718"/>
                </a:cubicBezTo>
                <a:cubicBezTo>
                  <a:pt x="4842" y="2722"/>
                  <a:pt x="4842" y="2722"/>
                  <a:pt x="4842" y="2722"/>
                </a:cubicBezTo>
                <a:cubicBezTo>
                  <a:pt x="4929" y="2825"/>
                  <a:pt x="4929" y="2825"/>
                  <a:pt x="4929" y="2825"/>
                </a:cubicBezTo>
                <a:cubicBezTo>
                  <a:pt x="4932" y="2829"/>
                  <a:pt x="4932" y="2829"/>
                  <a:pt x="4932" y="2829"/>
                </a:cubicBezTo>
                <a:cubicBezTo>
                  <a:pt x="4935" y="2825"/>
                  <a:pt x="4935" y="2825"/>
                  <a:pt x="4935" y="2825"/>
                </a:cubicBezTo>
                <a:cubicBezTo>
                  <a:pt x="5007" y="2761"/>
                  <a:pt x="5007" y="2761"/>
                  <a:pt x="5007" y="2761"/>
                </a:cubicBezTo>
                <a:close/>
                <a:moveTo>
                  <a:pt x="5097" y="2680"/>
                </a:moveTo>
                <a:cubicBezTo>
                  <a:pt x="5101" y="2676"/>
                  <a:pt x="5101" y="2676"/>
                  <a:pt x="5101" y="2676"/>
                </a:cubicBezTo>
                <a:cubicBezTo>
                  <a:pt x="5097" y="2676"/>
                  <a:pt x="5097" y="2676"/>
                  <a:pt x="5097" y="2676"/>
                </a:cubicBezTo>
                <a:cubicBezTo>
                  <a:pt x="5010" y="2573"/>
                  <a:pt x="5010" y="2573"/>
                  <a:pt x="5010" y="2573"/>
                </a:cubicBezTo>
                <a:cubicBezTo>
                  <a:pt x="5010" y="2570"/>
                  <a:pt x="5010" y="2570"/>
                  <a:pt x="5010" y="2570"/>
                </a:cubicBezTo>
                <a:cubicBezTo>
                  <a:pt x="5007" y="2570"/>
                  <a:pt x="5007" y="2570"/>
                  <a:pt x="5007" y="2570"/>
                </a:cubicBezTo>
                <a:cubicBezTo>
                  <a:pt x="4935" y="2634"/>
                  <a:pt x="4935" y="2634"/>
                  <a:pt x="4935" y="2634"/>
                </a:cubicBezTo>
                <a:cubicBezTo>
                  <a:pt x="4932" y="2638"/>
                  <a:pt x="4932" y="2638"/>
                  <a:pt x="4932" y="2638"/>
                </a:cubicBezTo>
                <a:cubicBezTo>
                  <a:pt x="4935" y="2641"/>
                  <a:pt x="4935" y="2641"/>
                  <a:pt x="4935" y="2641"/>
                </a:cubicBezTo>
                <a:cubicBezTo>
                  <a:pt x="5020" y="2744"/>
                  <a:pt x="5020" y="2744"/>
                  <a:pt x="5020" y="2744"/>
                </a:cubicBezTo>
                <a:cubicBezTo>
                  <a:pt x="5023" y="2748"/>
                  <a:pt x="5023" y="2748"/>
                  <a:pt x="5023" y="2748"/>
                </a:cubicBezTo>
                <a:cubicBezTo>
                  <a:pt x="5026" y="2744"/>
                  <a:pt x="5026" y="2744"/>
                  <a:pt x="5026" y="2744"/>
                </a:cubicBezTo>
                <a:cubicBezTo>
                  <a:pt x="5097" y="2680"/>
                  <a:pt x="5097" y="2680"/>
                  <a:pt x="5097" y="2680"/>
                </a:cubicBezTo>
                <a:close/>
                <a:moveTo>
                  <a:pt x="5188" y="2599"/>
                </a:moveTo>
                <a:cubicBezTo>
                  <a:pt x="5191" y="2595"/>
                  <a:pt x="5191" y="2595"/>
                  <a:pt x="5191" y="2595"/>
                </a:cubicBezTo>
                <a:cubicBezTo>
                  <a:pt x="5188" y="2592"/>
                  <a:pt x="5188" y="2592"/>
                  <a:pt x="5188" y="2592"/>
                </a:cubicBezTo>
                <a:cubicBezTo>
                  <a:pt x="5101" y="2489"/>
                  <a:pt x="5101" y="2489"/>
                  <a:pt x="5101" y="2489"/>
                </a:cubicBezTo>
                <a:cubicBezTo>
                  <a:pt x="5101" y="2485"/>
                  <a:pt x="5101" y="2485"/>
                  <a:pt x="5101" y="2485"/>
                </a:cubicBezTo>
                <a:cubicBezTo>
                  <a:pt x="5097" y="2489"/>
                  <a:pt x="5097" y="2489"/>
                  <a:pt x="5097" y="2489"/>
                </a:cubicBezTo>
                <a:cubicBezTo>
                  <a:pt x="5026" y="2553"/>
                  <a:pt x="5026" y="2553"/>
                  <a:pt x="5026" y="2553"/>
                </a:cubicBezTo>
                <a:cubicBezTo>
                  <a:pt x="5023" y="2557"/>
                  <a:pt x="5023" y="2557"/>
                  <a:pt x="5023" y="2557"/>
                </a:cubicBezTo>
                <a:cubicBezTo>
                  <a:pt x="5026" y="2557"/>
                  <a:pt x="5026" y="2557"/>
                  <a:pt x="5026" y="2557"/>
                </a:cubicBezTo>
                <a:cubicBezTo>
                  <a:pt x="5113" y="2663"/>
                  <a:pt x="5113" y="2663"/>
                  <a:pt x="5113" y="2663"/>
                </a:cubicBezTo>
                <a:cubicBezTo>
                  <a:pt x="5113" y="2663"/>
                  <a:pt x="5113" y="2663"/>
                  <a:pt x="5113" y="2663"/>
                </a:cubicBezTo>
                <a:cubicBezTo>
                  <a:pt x="5117" y="2663"/>
                  <a:pt x="5117" y="2663"/>
                  <a:pt x="5117" y="2663"/>
                </a:cubicBezTo>
                <a:cubicBezTo>
                  <a:pt x="5188" y="2599"/>
                  <a:pt x="5188" y="2599"/>
                  <a:pt x="5188" y="2599"/>
                </a:cubicBezTo>
                <a:close/>
                <a:moveTo>
                  <a:pt x="5279" y="2518"/>
                </a:moveTo>
                <a:cubicBezTo>
                  <a:pt x="5282" y="2515"/>
                  <a:pt x="5282" y="2515"/>
                  <a:pt x="5282" y="2515"/>
                </a:cubicBezTo>
                <a:cubicBezTo>
                  <a:pt x="5282" y="2511"/>
                  <a:pt x="5282" y="2511"/>
                  <a:pt x="5282" y="2511"/>
                </a:cubicBezTo>
                <a:cubicBezTo>
                  <a:pt x="5194" y="2408"/>
                  <a:pt x="5194" y="2408"/>
                  <a:pt x="5194" y="2408"/>
                </a:cubicBezTo>
                <a:cubicBezTo>
                  <a:pt x="5191" y="2405"/>
                  <a:pt x="5191" y="2405"/>
                  <a:pt x="5191" y="2405"/>
                </a:cubicBezTo>
                <a:cubicBezTo>
                  <a:pt x="5188" y="2408"/>
                  <a:pt x="5188" y="2408"/>
                  <a:pt x="5188" y="2408"/>
                </a:cubicBezTo>
                <a:cubicBezTo>
                  <a:pt x="5117" y="2472"/>
                  <a:pt x="5117" y="2472"/>
                  <a:pt x="5117" y="2472"/>
                </a:cubicBezTo>
                <a:cubicBezTo>
                  <a:pt x="5113" y="2472"/>
                  <a:pt x="5113" y="2472"/>
                  <a:pt x="5113" y="2472"/>
                </a:cubicBezTo>
                <a:cubicBezTo>
                  <a:pt x="5117" y="2476"/>
                  <a:pt x="5117" y="2476"/>
                  <a:pt x="5117" y="2476"/>
                </a:cubicBezTo>
                <a:cubicBezTo>
                  <a:pt x="5204" y="2579"/>
                  <a:pt x="5204" y="2579"/>
                  <a:pt x="5204" y="2579"/>
                </a:cubicBezTo>
                <a:cubicBezTo>
                  <a:pt x="5204" y="2583"/>
                  <a:pt x="5204" y="2583"/>
                  <a:pt x="5204" y="2583"/>
                </a:cubicBezTo>
                <a:cubicBezTo>
                  <a:pt x="5207" y="2579"/>
                  <a:pt x="5207" y="2579"/>
                  <a:pt x="5207" y="2579"/>
                </a:cubicBezTo>
                <a:cubicBezTo>
                  <a:pt x="5279" y="2518"/>
                  <a:pt x="5279" y="2518"/>
                  <a:pt x="5279" y="2518"/>
                </a:cubicBezTo>
                <a:close/>
                <a:moveTo>
                  <a:pt x="5372" y="2434"/>
                </a:moveTo>
                <a:cubicBezTo>
                  <a:pt x="5372" y="2434"/>
                  <a:pt x="5372" y="2434"/>
                  <a:pt x="5372" y="2434"/>
                </a:cubicBezTo>
                <a:cubicBezTo>
                  <a:pt x="5372" y="2430"/>
                  <a:pt x="5372" y="2430"/>
                  <a:pt x="5372" y="2430"/>
                </a:cubicBezTo>
                <a:cubicBezTo>
                  <a:pt x="5285" y="2327"/>
                  <a:pt x="5285" y="2327"/>
                  <a:pt x="5285" y="2327"/>
                </a:cubicBezTo>
                <a:cubicBezTo>
                  <a:pt x="5282" y="2324"/>
                  <a:pt x="5282" y="2324"/>
                  <a:pt x="5282" y="2324"/>
                </a:cubicBezTo>
                <a:cubicBezTo>
                  <a:pt x="5279" y="2327"/>
                  <a:pt x="5279" y="2327"/>
                  <a:pt x="5279" y="2327"/>
                </a:cubicBezTo>
                <a:cubicBezTo>
                  <a:pt x="5207" y="2392"/>
                  <a:pt x="5207" y="2392"/>
                  <a:pt x="5207" y="2392"/>
                </a:cubicBezTo>
                <a:cubicBezTo>
                  <a:pt x="5204" y="2392"/>
                  <a:pt x="5204" y="2392"/>
                  <a:pt x="5204" y="2392"/>
                </a:cubicBezTo>
                <a:cubicBezTo>
                  <a:pt x="5207" y="2395"/>
                  <a:pt x="5207" y="2395"/>
                  <a:pt x="5207" y="2395"/>
                </a:cubicBezTo>
                <a:cubicBezTo>
                  <a:pt x="5295" y="2498"/>
                  <a:pt x="5295" y="2498"/>
                  <a:pt x="5295" y="2498"/>
                </a:cubicBezTo>
                <a:cubicBezTo>
                  <a:pt x="5298" y="2502"/>
                  <a:pt x="5298" y="2502"/>
                  <a:pt x="5298" y="2502"/>
                </a:cubicBezTo>
                <a:cubicBezTo>
                  <a:pt x="5298" y="2498"/>
                  <a:pt x="5298" y="2498"/>
                  <a:pt x="5298" y="2498"/>
                </a:cubicBezTo>
                <a:cubicBezTo>
                  <a:pt x="5372" y="2434"/>
                  <a:pt x="5372" y="2434"/>
                  <a:pt x="5372" y="2434"/>
                </a:cubicBezTo>
                <a:close/>
                <a:moveTo>
                  <a:pt x="5463" y="2353"/>
                </a:moveTo>
                <a:cubicBezTo>
                  <a:pt x="5466" y="2349"/>
                  <a:pt x="5466" y="2349"/>
                  <a:pt x="5466" y="2349"/>
                </a:cubicBezTo>
                <a:cubicBezTo>
                  <a:pt x="5463" y="2349"/>
                  <a:pt x="5463" y="2349"/>
                  <a:pt x="5463" y="2349"/>
                </a:cubicBezTo>
                <a:cubicBezTo>
                  <a:pt x="5376" y="2246"/>
                  <a:pt x="5376" y="2246"/>
                  <a:pt x="5376" y="2246"/>
                </a:cubicBezTo>
                <a:cubicBezTo>
                  <a:pt x="5372" y="2243"/>
                  <a:pt x="5372" y="2243"/>
                  <a:pt x="5372" y="2243"/>
                </a:cubicBezTo>
                <a:cubicBezTo>
                  <a:pt x="5372" y="2243"/>
                  <a:pt x="5372" y="2243"/>
                  <a:pt x="5372" y="2243"/>
                </a:cubicBezTo>
                <a:cubicBezTo>
                  <a:pt x="5298" y="2307"/>
                  <a:pt x="5298" y="2307"/>
                  <a:pt x="5298" y="2307"/>
                </a:cubicBezTo>
                <a:cubicBezTo>
                  <a:pt x="5298" y="2311"/>
                  <a:pt x="5298" y="2311"/>
                  <a:pt x="5298" y="2311"/>
                </a:cubicBezTo>
                <a:cubicBezTo>
                  <a:pt x="5298" y="2314"/>
                  <a:pt x="5298" y="2314"/>
                  <a:pt x="5298" y="2314"/>
                </a:cubicBezTo>
                <a:cubicBezTo>
                  <a:pt x="5385" y="2417"/>
                  <a:pt x="5385" y="2417"/>
                  <a:pt x="5385" y="2417"/>
                </a:cubicBezTo>
                <a:cubicBezTo>
                  <a:pt x="5389" y="2421"/>
                  <a:pt x="5389" y="2421"/>
                  <a:pt x="5389" y="2421"/>
                </a:cubicBezTo>
                <a:cubicBezTo>
                  <a:pt x="5392" y="2417"/>
                  <a:pt x="5392" y="2417"/>
                  <a:pt x="5392" y="2417"/>
                </a:cubicBezTo>
                <a:cubicBezTo>
                  <a:pt x="5463" y="2353"/>
                  <a:pt x="5463" y="2353"/>
                  <a:pt x="5463" y="2353"/>
                </a:cubicBezTo>
                <a:close/>
                <a:moveTo>
                  <a:pt x="5554" y="2272"/>
                </a:moveTo>
                <a:cubicBezTo>
                  <a:pt x="5557" y="2269"/>
                  <a:pt x="5557" y="2269"/>
                  <a:pt x="5557" y="2269"/>
                </a:cubicBezTo>
                <a:cubicBezTo>
                  <a:pt x="5554" y="2265"/>
                  <a:pt x="5554" y="2265"/>
                  <a:pt x="5554" y="2265"/>
                </a:cubicBezTo>
                <a:cubicBezTo>
                  <a:pt x="5466" y="2162"/>
                  <a:pt x="5466" y="2162"/>
                  <a:pt x="5466" y="2162"/>
                </a:cubicBezTo>
                <a:cubicBezTo>
                  <a:pt x="5463" y="2159"/>
                  <a:pt x="5463" y="2159"/>
                  <a:pt x="5463" y="2159"/>
                </a:cubicBezTo>
                <a:cubicBezTo>
                  <a:pt x="5463" y="2162"/>
                  <a:pt x="5463" y="2162"/>
                  <a:pt x="5463" y="2162"/>
                </a:cubicBezTo>
                <a:cubicBezTo>
                  <a:pt x="5389" y="2227"/>
                  <a:pt x="5389" y="2227"/>
                  <a:pt x="5389" y="2227"/>
                </a:cubicBezTo>
                <a:cubicBezTo>
                  <a:pt x="5389" y="2230"/>
                  <a:pt x="5389" y="2230"/>
                  <a:pt x="5389" y="2230"/>
                </a:cubicBezTo>
                <a:cubicBezTo>
                  <a:pt x="5389" y="2230"/>
                  <a:pt x="5389" y="2230"/>
                  <a:pt x="5389" y="2230"/>
                </a:cubicBezTo>
                <a:cubicBezTo>
                  <a:pt x="5476" y="2337"/>
                  <a:pt x="5476" y="2337"/>
                  <a:pt x="5476" y="2337"/>
                </a:cubicBezTo>
                <a:cubicBezTo>
                  <a:pt x="5479" y="2337"/>
                  <a:pt x="5479" y="2337"/>
                  <a:pt x="5479" y="2337"/>
                </a:cubicBezTo>
                <a:cubicBezTo>
                  <a:pt x="5482" y="2337"/>
                  <a:pt x="5482" y="2337"/>
                  <a:pt x="5482" y="2337"/>
                </a:cubicBezTo>
                <a:cubicBezTo>
                  <a:pt x="5554" y="2272"/>
                  <a:pt x="5554" y="2272"/>
                  <a:pt x="5554" y="2272"/>
                </a:cubicBezTo>
                <a:close/>
                <a:moveTo>
                  <a:pt x="5644" y="2191"/>
                </a:moveTo>
                <a:cubicBezTo>
                  <a:pt x="5648" y="2188"/>
                  <a:pt x="5648" y="2188"/>
                  <a:pt x="5648" y="2188"/>
                </a:cubicBezTo>
                <a:cubicBezTo>
                  <a:pt x="5644" y="2184"/>
                  <a:pt x="5644" y="2184"/>
                  <a:pt x="5644" y="2184"/>
                </a:cubicBezTo>
                <a:cubicBezTo>
                  <a:pt x="5557" y="2081"/>
                  <a:pt x="5557" y="2081"/>
                  <a:pt x="5557" y="2081"/>
                </a:cubicBezTo>
                <a:cubicBezTo>
                  <a:pt x="5557" y="2078"/>
                  <a:pt x="5557" y="2078"/>
                  <a:pt x="5557" y="2078"/>
                </a:cubicBezTo>
                <a:cubicBezTo>
                  <a:pt x="5554" y="2081"/>
                  <a:pt x="5554" y="2081"/>
                  <a:pt x="5554" y="2081"/>
                </a:cubicBezTo>
                <a:cubicBezTo>
                  <a:pt x="5482" y="2146"/>
                  <a:pt x="5482" y="2146"/>
                  <a:pt x="5482" y="2146"/>
                </a:cubicBezTo>
                <a:cubicBezTo>
                  <a:pt x="5479" y="2146"/>
                  <a:pt x="5479" y="2146"/>
                  <a:pt x="5479" y="2146"/>
                </a:cubicBezTo>
                <a:cubicBezTo>
                  <a:pt x="5482" y="2149"/>
                  <a:pt x="5482" y="2149"/>
                  <a:pt x="5482" y="2149"/>
                </a:cubicBezTo>
                <a:cubicBezTo>
                  <a:pt x="5567" y="2252"/>
                  <a:pt x="5567" y="2252"/>
                  <a:pt x="5567" y="2252"/>
                </a:cubicBezTo>
                <a:cubicBezTo>
                  <a:pt x="5570" y="2256"/>
                  <a:pt x="5570" y="2256"/>
                  <a:pt x="5570" y="2256"/>
                </a:cubicBezTo>
                <a:cubicBezTo>
                  <a:pt x="5573" y="2252"/>
                  <a:pt x="5573" y="2252"/>
                  <a:pt x="5573" y="2252"/>
                </a:cubicBezTo>
                <a:cubicBezTo>
                  <a:pt x="5644" y="2191"/>
                  <a:pt x="5644" y="2191"/>
                  <a:pt x="5644" y="2191"/>
                </a:cubicBezTo>
                <a:close/>
                <a:moveTo>
                  <a:pt x="5735" y="2107"/>
                </a:moveTo>
                <a:cubicBezTo>
                  <a:pt x="5738" y="2107"/>
                  <a:pt x="5738" y="2107"/>
                  <a:pt x="5738" y="2107"/>
                </a:cubicBezTo>
                <a:cubicBezTo>
                  <a:pt x="5735" y="2103"/>
                  <a:pt x="5735" y="2103"/>
                  <a:pt x="5735" y="2103"/>
                </a:cubicBezTo>
                <a:cubicBezTo>
                  <a:pt x="5651" y="2000"/>
                  <a:pt x="5651" y="2000"/>
                  <a:pt x="5651" y="2000"/>
                </a:cubicBezTo>
                <a:cubicBezTo>
                  <a:pt x="5648" y="1997"/>
                  <a:pt x="5648" y="1997"/>
                  <a:pt x="5648" y="1997"/>
                </a:cubicBezTo>
                <a:cubicBezTo>
                  <a:pt x="5644" y="2000"/>
                  <a:pt x="5644" y="2000"/>
                  <a:pt x="5644" y="2000"/>
                </a:cubicBezTo>
                <a:cubicBezTo>
                  <a:pt x="5573" y="2065"/>
                  <a:pt x="5573" y="2065"/>
                  <a:pt x="5573" y="2065"/>
                </a:cubicBezTo>
                <a:cubicBezTo>
                  <a:pt x="5570" y="2065"/>
                  <a:pt x="5570" y="2065"/>
                  <a:pt x="5570" y="2065"/>
                </a:cubicBezTo>
                <a:cubicBezTo>
                  <a:pt x="5573" y="2068"/>
                  <a:pt x="5573" y="2068"/>
                  <a:pt x="5573" y="2068"/>
                </a:cubicBezTo>
                <a:cubicBezTo>
                  <a:pt x="5660" y="2171"/>
                  <a:pt x="5660" y="2171"/>
                  <a:pt x="5660" y="2171"/>
                </a:cubicBezTo>
                <a:cubicBezTo>
                  <a:pt x="5660" y="2175"/>
                  <a:pt x="5660" y="2175"/>
                  <a:pt x="5660" y="2175"/>
                </a:cubicBezTo>
                <a:cubicBezTo>
                  <a:pt x="5664" y="2171"/>
                  <a:pt x="5664" y="2171"/>
                  <a:pt x="5664" y="2171"/>
                </a:cubicBezTo>
                <a:cubicBezTo>
                  <a:pt x="5735" y="2107"/>
                  <a:pt x="5735" y="2107"/>
                  <a:pt x="5735" y="2107"/>
                </a:cubicBezTo>
                <a:close/>
                <a:moveTo>
                  <a:pt x="5826" y="2026"/>
                </a:moveTo>
                <a:cubicBezTo>
                  <a:pt x="5829" y="2023"/>
                  <a:pt x="5829" y="2023"/>
                  <a:pt x="5829" y="2023"/>
                </a:cubicBezTo>
                <a:cubicBezTo>
                  <a:pt x="5829" y="2023"/>
                  <a:pt x="5829" y="2023"/>
                  <a:pt x="5829" y="2023"/>
                </a:cubicBezTo>
                <a:cubicBezTo>
                  <a:pt x="5741" y="1919"/>
                  <a:pt x="5741" y="1919"/>
                  <a:pt x="5741" y="1919"/>
                </a:cubicBezTo>
                <a:cubicBezTo>
                  <a:pt x="5738" y="1916"/>
                  <a:pt x="5738" y="1916"/>
                  <a:pt x="5738" y="1916"/>
                </a:cubicBezTo>
                <a:cubicBezTo>
                  <a:pt x="5735" y="1916"/>
                  <a:pt x="5735" y="1916"/>
                  <a:pt x="5735" y="1916"/>
                </a:cubicBezTo>
                <a:cubicBezTo>
                  <a:pt x="5664" y="1981"/>
                  <a:pt x="5664" y="1981"/>
                  <a:pt x="5664" y="1981"/>
                </a:cubicBezTo>
                <a:cubicBezTo>
                  <a:pt x="5660" y="1984"/>
                  <a:pt x="5660" y="1984"/>
                  <a:pt x="5660" y="1984"/>
                </a:cubicBezTo>
                <a:cubicBezTo>
                  <a:pt x="5664" y="1987"/>
                  <a:pt x="5664" y="1987"/>
                  <a:pt x="5664" y="1987"/>
                </a:cubicBezTo>
                <a:cubicBezTo>
                  <a:pt x="5751" y="2091"/>
                  <a:pt x="5751" y="2091"/>
                  <a:pt x="5751" y="2091"/>
                </a:cubicBezTo>
                <a:cubicBezTo>
                  <a:pt x="5751" y="2094"/>
                  <a:pt x="5751" y="2094"/>
                  <a:pt x="5751" y="2094"/>
                </a:cubicBezTo>
                <a:cubicBezTo>
                  <a:pt x="5754" y="2091"/>
                  <a:pt x="5754" y="2091"/>
                  <a:pt x="5754" y="2091"/>
                </a:cubicBezTo>
                <a:cubicBezTo>
                  <a:pt x="5826" y="2026"/>
                  <a:pt x="5826" y="2026"/>
                  <a:pt x="5826" y="2026"/>
                </a:cubicBezTo>
                <a:close/>
                <a:moveTo>
                  <a:pt x="5919" y="1945"/>
                </a:moveTo>
                <a:cubicBezTo>
                  <a:pt x="5919" y="1942"/>
                  <a:pt x="5919" y="1942"/>
                  <a:pt x="5919" y="1942"/>
                </a:cubicBezTo>
                <a:cubicBezTo>
                  <a:pt x="5919" y="1938"/>
                  <a:pt x="5919" y="1938"/>
                  <a:pt x="5919" y="1938"/>
                </a:cubicBezTo>
                <a:cubicBezTo>
                  <a:pt x="5832" y="1835"/>
                  <a:pt x="5832" y="1835"/>
                  <a:pt x="5832" y="1835"/>
                </a:cubicBezTo>
                <a:cubicBezTo>
                  <a:pt x="5829" y="1832"/>
                  <a:pt x="5829" y="1832"/>
                  <a:pt x="5829" y="1832"/>
                </a:cubicBezTo>
                <a:cubicBezTo>
                  <a:pt x="5826" y="1835"/>
                  <a:pt x="5826" y="1835"/>
                  <a:pt x="5826" y="1835"/>
                </a:cubicBezTo>
                <a:cubicBezTo>
                  <a:pt x="5754" y="1900"/>
                  <a:pt x="5754" y="1900"/>
                  <a:pt x="5754" y="1900"/>
                </a:cubicBezTo>
                <a:cubicBezTo>
                  <a:pt x="5751" y="1903"/>
                  <a:pt x="5751" y="1903"/>
                  <a:pt x="5751" y="1903"/>
                </a:cubicBezTo>
                <a:cubicBezTo>
                  <a:pt x="5754" y="1903"/>
                  <a:pt x="5754" y="1903"/>
                  <a:pt x="5754" y="1903"/>
                </a:cubicBezTo>
                <a:cubicBezTo>
                  <a:pt x="5842" y="2010"/>
                  <a:pt x="5842" y="2010"/>
                  <a:pt x="5842" y="2010"/>
                </a:cubicBezTo>
                <a:cubicBezTo>
                  <a:pt x="5845" y="2010"/>
                  <a:pt x="5845" y="2010"/>
                  <a:pt x="5845" y="2010"/>
                </a:cubicBezTo>
                <a:cubicBezTo>
                  <a:pt x="5845" y="2010"/>
                  <a:pt x="5845" y="2010"/>
                  <a:pt x="5845" y="2010"/>
                </a:cubicBezTo>
                <a:cubicBezTo>
                  <a:pt x="5919" y="1945"/>
                  <a:pt x="5919" y="1945"/>
                  <a:pt x="5919" y="1945"/>
                </a:cubicBezTo>
                <a:close/>
                <a:moveTo>
                  <a:pt x="6010" y="1864"/>
                </a:moveTo>
                <a:cubicBezTo>
                  <a:pt x="6013" y="1861"/>
                  <a:pt x="6013" y="1861"/>
                  <a:pt x="6013" y="1861"/>
                </a:cubicBezTo>
                <a:cubicBezTo>
                  <a:pt x="6010" y="1858"/>
                  <a:pt x="6010" y="1858"/>
                  <a:pt x="6010" y="1858"/>
                </a:cubicBezTo>
                <a:cubicBezTo>
                  <a:pt x="5923" y="1754"/>
                  <a:pt x="5923" y="1754"/>
                  <a:pt x="5923" y="1754"/>
                </a:cubicBezTo>
                <a:cubicBezTo>
                  <a:pt x="5919" y="1751"/>
                  <a:pt x="5919" y="1751"/>
                  <a:pt x="5919" y="1751"/>
                </a:cubicBezTo>
                <a:cubicBezTo>
                  <a:pt x="5919" y="1754"/>
                  <a:pt x="5919" y="1754"/>
                  <a:pt x="5919" y="1754"/>
                </a:cubicBezTo>
                <a:cubicBezTo>
                  <a:pt x="5845" y="1819"/>
                  <a:pt x="5845" y="1819"/>
                  <a:pt x="5845" y="1819"/>
                </a:cubicBezTo>
                <a:cubicBezTo>
                  <a:pt x="5845" y="1819"/>
                  <a:pt x="5845" y="1819"/>
                  <a:pt x="5845" y="1819"/>
                </a:cubicBezTo>
                <a:cubicBezTo>
                  <a:pt x="5845" y="1822"/>
                  <a:pt x="5845" y="1822"/>
                  <a:pt x="5845" y="1822"/>
                </a:cubicBezTo>
                <a:cubicBezTo>
                  <a:pt x="5932" y="1925"/>
                  <a:pt x="5932" y="1925"/>
                  <a:pt x="5932" y="1925"/>
                </a:cubicBezTo>
                <a:cubicBezTo>
                  <a:pt x="5936" y="1929"/>
                  <a:pt x="5936" y="1929"/>
                  <a:pt x="5936" y="1929"/>
                </a:cubicBezTo>
                <a:cubicBezTo>
                  <a:pt x="5939" y="1925"/>
                  <a:pt x="5939" y="1925"/>
                  <a:pt x="5939" y="1925"/>
                </a:cubicBezTo>
                <a:cubicBezTo>
                  <a:pt x="6010" y="1864"/>
                  <a:pt x="6010" y="1864"/>
                  <a:pt x="6010" y="1864"/>
                </a:cubicBezTo>
                <a:close/>
                <a:moveTo>
                  <a:pt x="6101" y="1780"/>
                </a:moveTo>
                <a:cubicBezTo>
                  <a:pt x="6104" y="1780"/>
                  <a:pt x="6104" y="1780"/>
                  <a:pt x="6104" y="1780"/>
                </a:cubicBezTo>
                <a:cubicBezTo>
                  <a:pt x="6101" y="1777"/>
                  <a:pt x="6101" y="1777"/>
                  <a:pt x="6101" y="1777"/>
                </a:cubicBezTo>
                <a:cubicBezTo>
                  <a:pt x="6013" y="1673"/>
                  <a:pt x="6013" y="1673"/>
                  <a:pt x="6013" y="1673"/>
                </a:cubicBezTo>
                <a:cubicBezTo>
                  <a:pt x="6013" y="1670"/>
                  <a:pt x="6013" y="1670"/>
                  <a:pt x="6013" y="1670"/>
                </a:cubicBezTo>
                <a:cubicBezTo>
                  <a:pt x="6010" y="1673"/>
                  <a:pt x="6010" y="1673"/>
                  <a:pt x="6010" y="1673"/>
                </a:cubicBezTo>
                <a:cubicBezTo>
                  <a:pt x="5939" y="1738"/>
                  <a:pt x="5939" y="1738"/>
                  <a:pt x="5939" y="1738"/>
                </a:cubicBezTo>
                <a:cubicBezTo>
                  <a:pt x="5936" y="1738"/>
                  <a:pt x="5936" y="1738"/>
                  <a:pt x="5936" y="1738"/>
                </a:cubicBezTo>
                <a:cubicBezTo>
                  <a:pt x="5936" y="1741"/>
                  <a:pt x="5936" y="1741"/>
                  <a:pt x="5936" y="1741"/>
                </a:cubicBezTo>
                <a:cubicBezTo>
                  <a:pt x="6023" y="1845"/>
                  <a:pt x="6023" y="1845"/>
                  <a:pt x="6023" y="1845"/>
                </a:cubicBezTo>
                <a:cubicBezTo>
                  <a:pt x="6026" y="1848"/>
                  <a:pt x="6026" y="1848"/>
                  <a:pt x="6026" y="1848"/>
                </a:cubicBezTo>
                <a:cubicBezTo>
                  <a:pt x="6029" y="1845"/>
                  <a:pt x="6029" y="1845"/>
                  <a:pt x="6029" y="1845"/>
                </a:cubicBezTo>
                <a:cubicBezTo>
                  <a:pt x="6101" y="1780"/>
                  <a:pt x="6101" y="1780"/>
                  <a:pt x="6101" y="1780"/>
                </a:cubicBezTo>
                <a:close/>
                <a:moveTo>
                  <a:pt x="6191" y="1699"/>
                </a:moveTo>
                <a:cubicBezTo>
                  <a:pt x="6195" y="1696"/>
                  <a:pt x="6195" y="1696"/>
                  <a:pt x="6195" y="1696"/>
                </a:cubicBezTo>
                <a:cubicBezTo>
                  <a:pt x="6191" y="1696"/>
                  <a:pt x="6191" y="1696"/>
                  <a:pt x="6191" y="1696"/>
                </a:cubicBezTo>
                <a:cubicBezTo>
                  <a:pt x="6104" y="1592"/>
                  <a:pt x="6104" y="1592"/>
                  <a:pt x="6104" y="1592"/>
                </a:cubicBezTo>
                <a:cubicBezTo>
                  <a:pt x="6104" y="1589"/>
                  <a:pt x="6104" y="1589"/>
                  <a:pt x="6104" y="1589"/>
                </a:cubicBezTo>
                <a:cubicBezTo>
                  <a:pt x="6101" y="1589"/>
                  <a:pt x="6101" y="1589"/>
                  <a:pt x="6101" y="1589"/>
                </a:cubicBezTo>
                <a:cubicBezTo>
                  <a:pt x="6029" y="1654"/>
                  <a:pt x="6029" y="1654"/>
                  <a:pt x="6029" y="1654"/>
                </a:cubicBezTo>
                <a:cubicBezTo>
                  <a:pt x="6026" y="1657"/>
                  <a:pt x="6026" y="1657"/>
                  <a:pt x="6026" y="1657"/>
                </a:cubicBezTo>
                <a:cubicBezTo>
                  <a:pt x="6029" y="1660"/>
                  <a:pt x="6029" y="1660"/>
                  <a:pt x="6029" y="1660"/>
                </a:cubicBezTo>
                <a:cubicBezTo>
                  <a:pt x="6114" y="1764"/>
                  <a:pt x="6114" y="1764"/>
                  <a:pt x="6114" y="1764"/>
                </a:cubicBezTo>
                <a:cubicBezTo>
                  <a:pt x="6117" y="1767"/>
                  <a:pt x="6117" y="1767"/>
                  <a:pt x="6117" y="1767"/>
                </a:cubicBezTo>
                <a:cubicBezTo>
                  <a:pt x="6120" y="1764"/>
                  <a:pt x="6120" y="1764"/>
                  <a:pt x="6120" y="1764"/>
                </a:cubicBezTo>
                <a:cubicBezTo>
                  <a:pt x="6191" y="1699"/>
                  <a:pt x="6191" y="1699"/>
                  <a:pt x="6191" y="1699"/>
                </a:cubicBezTo>
                <a:close/>
                <a:moveTo>
                  <a:pt x="6282" y="1618"/>
                </a:moveTo>
                <a:cubicBezTo>
                  <a:pt x="6285" y="1615"/>
                  <a:pt x="6285" y="1615"/>
                  <a:pt x="6285" y="1615"/>
                </a:cubicBezTo>
                <a:cubicBezTo>
                  <a:pt x="6282" y="1612"/>
                  <a:pt x="6282" y="1612"/>
                  <a:pt x="6282" y="1612"/>
                </a:cubicBezTo>
                <a:cubicBezTo>
                  <a:pt x="6198" y="1508"/>
                  <a:pt x="6198" y="1508"/>
                  <a:pt x="6198" y="1508"/>
                </a:cubicBezTo>
                <a:cubicBezTo>
                  <a:pt x="6195" y="1505"/>
                  <a:pt x="6195" y="1505"/>
                  <a:pt x="6195" y="1505"/>
                </a:cubicBezTo>
                <a:cubicBezTo>
                  <a:pt x="6191" y="1508"/>
                  <a:pt x="6191" y="1508"/>
                  <a:pt x="6191" y="1508"/>
                </a:cubicBezTo>
                <a:cubicBezTo>
                  <a:pt x="6120" y="1573"/>
                  <a:pt x="6120" y="1573"/>
                  <a:pt x="6120" y="1573"/>
                </a:cubicBezTo>
                <a:cubicBezTo>
                  <a:pt x="6117" y="1576"/>
                  <a:pt x="6117" y="1576"/>
                  <a:pt x="6117" y="1576"/>
                </a:cubicBezTo>
                <a:cubicBezTo>
                  <a:pt x="6120" y="1579"/>
                  <a:pt x="6120" y="1579"/>
                  <a:pt x="6120" y="1579"/>
                </a:cubicBezTo>
                <a:cubicBezTo>
                  <a:pt x="6207" y="1683"/>
                  <a:pt x="6207" y="1683"/>
                  <a:pt x="6207" y="1683"/>
                </a:cubicBezTo>
                <a:cubicBezTo>
                  <a:pt x="6207" y="1683"/>
                  <a:pt x="6207" y="1683"/>
                  <a:pt x="6207" y="1683"/>
                </a:cubicBezTo>
                <a:cubicBezTo>
                  <a:pt x="6211" y="1683"/>
                  <a:pt x="6211" y="1683"/>
                  <a:pt x="6211" y="1683"/>
                </a:cubicBezTo>
                <a:cubicBezTo>
                  <a:pt x="6282" y="1618"/>
                  <a:pt x="6282" y="1618"/>
                  <a:pt x="6282" y="1618"/>
                </a:cubicBezTo>
                <a:close/>
                <a:moveTo>
                  <a:pt x="3806" y="1709"/>
                </a:moveTo>
                <a:cubicBezTo>
                  <a:pt x="3809" y="1709"/>
                  <a:pt x="3809" y="1709"/>
                  <a:pt x="3809" y="1709"/>
                </a:cubicBezTo>
                <a:cubicBezTo>
                  <a:pt x="3806" y="1705"/>
                  <a:pt x="3806" y="1705"/>
                  <a:pt x="3806" y="1705"/>
                </a:cubicBezTo>
                <a:cubicBezTo>
                  <a:pt x="3751" y="1637"/>
                  <a:pt x="3751" y="1637"/>
                  <a:pt x="3751" y="1637"/>
                </a:cubicBezTo>
                <a:cubicBezTo>
                  <a:pt x="3748" y="1634"/>
                  <a:pt x="3748" y="1634"/>
                  <a:pt x="3748" y="1634"/>
                </a:cubicBezTo>
                <a:cubicBezTo>
                  <a:pt x="3744" y="1637"/>
                  <a:pt x="3744" y="1637"/>
                  <a:pt x="3744" y="1637"/>
                </a:cubicBezTo>
                <a:cubicBezTo>
                  <a:pt x="3689" y="1686"/>
                  <a:pt x="3689" y="1686"/>
                  <a:pt x="3689" y="1686"/>
                </a:cubicBezTo>
                <a:cubicBezTo>
                  <a:pt x="3686" y="1696"/>
                  <a:pt x="3683" y="1705"/>
                  <a:pt x="3680" y="1712"/>
                </a:cubicBezTo>
                <a:cubicBezTo>
                  <a:pt x="3731" y="1773"/>
                  <a:pt x="3731" y="1773"/>
                  <a:pt x="3731" y="1773"/>
                </a:cubicBezTo>
                <a:cubicBezTo>
                  <a:pt x="3731" y="1777"/>
                  <a:pt x="3731" y="1777"/>
                  <a:pt x="3731" y="1777"/>
                </a:cubicBezTo>
                <a:cubicBezTo>
                  <a:pt x="3735" y="1773"/>
                  <a:pt x="3735" y="1773"/>
                  <a:pt x="3735" y="1773"/>
                </a:cubicBezTo>
                <a:cubicBezTo>
                  <a:pt x="3806" y="1709"/>
                  <a:pt x="3806" y="1709"/>
                  <a:pt x="3806" y="1709"/>
                </a:cubicBezTo>
                <a:close/>
                <a:moveTo>
                  <a:pt x="3896" y="1628"/>
                </a:moveTo>
                <a:cubicBezTo>
                  <a:pt x="3900" y="1624"/>
                  <a:pt x="3900" y="1624"/>
                  <a:pt x="3900" y="1624"/>
                </a:cubicBezTo>
                <a:cubicBezTo>
                  <a:pt x="3900" y="1624"/>
                  <a:pt x="3900" y="1624"/>
                  <a:pt x="3900" y="1624"/>
                </a:cubicBezTo>
                <a:cubicBezTo>
                  <a:pt x="3841" y="1553"/>
                  <a:pt x="3841" y="1553"/>
                  <a:pt x="3841" y="1553"/>
                </a:cubicBezTo>
                <a:cubicBezTo>
                  <a:pt x="3838" y="1553"/>
                  <a:pt x="3838" y="1553"/>
                  <a:pt x="3838" y="1553"/>
                </a:cubicBezTo>
                <a:cubicBezTo>
                  <a:pt x="3835" y="1553"/>
                  <a:pt x="3835" y="1553"/>
                  <a:pt x="3835" y="1553"/>
                </a:cubicBezTo>
                <a:cubicBezTo>
                  <a:pt x="3764" y="1618"/>
                  <a:pt x="3764" y="1618"/>
                  <a:pt x="3764" y="1618"/>
                </a:cubicBezTo>
                <a:cubicBezTo>
                  <a:pt x="3761" y="1621"/>
                  <a:pt x="3761" y="1621"/>
                  <a:pt x="3761" y="1621"/>
                </a:cubicBezTo>
                <a:cubicBezTo>
                  <a:pt x="3764" y="1624"/>
                  <a:pt x="3764" y="1624"/>
                  <a:pt x="3764" y="1624"/>
                </a:cubicBezTo>
                <a:cubicBezTo>
                  <a:pt x="3822" y="1692"/>
                  <a:pt x="3822" y="1692"/>
                  <a:pt x="3822" y="1692"/>
                </a:cubicBezTo>
                <a:cubicBezTo>
                  <a:pt x="3822" y="1696"/>
                  <a:pt x="3822" y="1696"/>
                  <a:pt x="3822" y="1696"/>
                </a:cubicBezTo>
                <a:cubicBezTo>
                  <a:pt x="3825" y="1692"/>
                  <a:pt x="3825" y="1692"/>
                  <a:pt x="3825" y="1692"/>
                </a:cubicBezTo>
                <a:cubicBezTo>
                  <a:pt x="3896" y="1628"/>
                  <a:pt x="3896" y="1628"/>
                  <a:pt x="3896" y="1628"/>
                </a:cubicBezTo>
                <a:close/>
                <a:moveTo>
                  <a:pt x="3990" y="1547"/>
                </a:moveTo>
                <a:cubicBezTo>
                  <a:pt x="3990" y="1544"/>
                  <a:pt x="3990" y="1544"/>
                  <a:pt x="3990" y="1544"/>
                </a:cubicBezTo>
                <a:cubicBezTo>
                  <a:pt x="3990" y="1540"/>
                  <a:pt x="3990" y="1540"/>
                  <a:pt x="3990" y="1540"/>
                </a:cubicBezTo>
                <a:cubicBezTo>
                  <a:pt x="3932" y="1472"/>
                  <a:pt x="3932" y="1472"/>
                  <a:pt x="3932" y="1472"/>
                </a:cubicBezTo>
                <a:cubicBezTo>
                  <a:pt x="3929" y="1469"/>
                  <a:pt x="3929" y="1469"/>
                  <a:pt x="3929" y="1469"/>
                </a:cubicBezTo>
                <a:cubicBezTo>
                  <a:pt x="3926" y="1472"/>
                  <a:pt x="3926" y="1472"/>
                  <a:pt x="3926" y="1472"/>
                </a:cubicBezTo>
                <a:cubicBezTo>
                  <a:pt x="3854" y="1537"/>
                  <a:pt x="3854" y="1537"/>
                  <a:pt x="3854" y="1537"/>
                </a:cubicBezTo>
                <a:cubicBezTo>
                  <a:pt x="3854" y="1540"/>
                  <a:pt x="3854" y="1540"/>
                  <a:pt x="3854" y="1540"/>
                </a:cubicBezTo>
                <a:cubicBezTo>
                  <a:pt x="3854" y="1540"/>
                  <a:pt x="3854" y="1540"/>
                  <a:pt x="3854" y="1540"/>
                </a:cubicBezTo>
                <a:cubicBezTo>
                  <a:pt x="3913" y="1612"/>
                  <a:pt x="3913" y="1612"/>
                  <a:pt x="3913" y="1612"/>
                </a:cubicBezTo>
                <a:cubicBezTo>
                  <a:pt x="3916" y="1612"/>
                  <a:pt x="3916" y="1612"/>
                  <a:pt x="3916" y="1612"/>
                </a:cubicBezTo>
                <a:cubicBezTo>
                  <a:pt x="3916" y="1612"/>
                  <a:pt x="3916" y="1612"/>
                  <a:pt x="3916" y="1612"/>
                </a:cubicBezTo>
                <a:cubicBezTo>
                  <a:pt x="3990" y="1547"/>
                  <a:pt x="3990" y="1547"/>
                  <a:pt x="3990" y="1547"/>
                </a:cubicBezTo>
                <a:close/>
                <a:moveTo>
                  <a:pt x="4081" y="1466"/>
                </a:moveTo>
                <a:cubicBezTo>
                  <a:pt x="4084" y="1463"/>
                  <a:pt x="4084" y="1463"/>
                  <a:pt x="4084" y="1463"/>
                </a:cubicBezTo>
                <a:cubicBezTo>
                  <a:pt x="4081" y="1459"/>
                  <a:pt x="4081" y="1459"/>
                  <a:pt x="4081" y="1459"/>
                </a:cubicBezTo>
                <a:cubicBezTo>
                  <a:pt x="4023" y="1391"/>
                  <a:pt x="4023" y="1391"/>
                  <a:pt x="4023" y="1391"/>
                </a:cubicBezTo>
                <a:cubicBezTo>
                  <a:pt x="4020" y="1388"/>
                  <a:pt x="4020" y="1388"/>
                  <a:pt x="4020" y="1388"/>
                </a:cubicBezTo>
                <a:cubicBezTo>
                  <a:pt x="4020" y="1391"/>
                  <a:pt x="4020" y="1391"/>
                  <a:pt x="4020" y="1391"/>
                </a:cubicBezTo>
                <a:cubicBezTo>
                  <a:pt x="3945" y="1456"/>
                  <a:pt x="3945" y="1456"/>
                  <a:pt x="3945" y="1456"/>
                </a:cubicBezTo>
                <a:cubicBezTo>
                  <a:pt x="3945" y="1456"/>
                  <a:pt x="3945" y="1456"/>
                  <a:pt x="3945" y="1456"/>
                </a:cubicBezTo>
                <a:cubicBezTo>
                  <a:pt x="3945" y="1459"/>
                  <a:pt x="3945" y="1459"/>
                  <a:pt x="3945" y="1459"/>
                </a:cubicBezTo>
                <a:cubicBezTo>
                  <a:pt x="4003" y="1527"/>
                  <a:pt x="4003" y="1527"/>
                  <a:pt x="4003" y="1527"/>
                </a:cubicBezTo>
                <a:cubicBezTo>
                  <a:pt x="4007" y="1531"/>
                  <a:pt x="4007" y="1531"/>
                  <a:pt x="4007" y="1531"/>
                </a:cubicBezTo>
                <a:cubicBezTo>
                  <a:pt x="4010" y="1531"/>
                  <a:pt x="4010" y="1531"/>
                  <a:pt x="4010" y="1531"/>
                </a:cubicBezTo>
                <a:cubicBezTo>
                  <a:pt x="4081" y="1466"/>
                  <a:pt x="4081" y="1466"/>
                  <a:pt x="4081" y="1466"/>
                </a:cubicBezTo>
                <a:close/>
                <a:moveTo>
                  <a:pt x="4172" y="1382"/>
                </a:moveTo>
                <a:cubicBezTo>
                  <a:pt x="4175" y="1382"/>
                  <a:pt x="4175" y="1382"/>
                  <a:pt x="4175" y="1382"/>
                </a:cubicBezTo>
                <a:cubicBezTo>
                  <a:pt x="4172" y="1378"/>
                  <a:pt x="4172" y="1378"/>
                  <a:pt x="4172" y="1378"/>
                </a:cubicBezTo>
                <a:cubicBezTo>
                  <a:pt x="4113" y="1311"/>
                  <a:pt x="4113" y="1311"/>
                  <a:pt x="4113" y="1311"/>
                </a:cubicBezTo>
                <a:cubicBezTo>
                  <a:pt x="4113" y="1307"/>
                  <a:pt x="4113" y="1307"/>
                  <a:pt x="4113" y="1307"/>
                </a:cubicBezTo>
                <a:cubicBezTo>
                  <a:pt x="4110" y="1311"/>
                  <a:pt x="4110" y="1311"/>
                  <a:pt x="4110" y="1311"/>
                </a:cubicBezTo>
                <a:cubicBezTo>
                  <a:pt x="4039" y="1375"/>
                  <a:pt x="4039" y="1375"/>
                  <a:pt x="4039" y="1375"/>
                </a:cubicBezTo>
                <a:cubicBezTo>
                  <a:pt x="4036" y="1375"/>
                  <a:pt x="4036" y="1375"/>
                  <a:pt x="4036" y="1375"/>
                </a:cubicBezTo>
                <a:cubicBezTo>
                  <a:pt x="4039" y="1378"/>
                  <a:pt x="4039" y="1378"/>
                  <a:pt x="4039" y="1378"/>
                </a:cubicBezTo>
                <a:cubicBezTo>
                  <a:pt x="4094" y="1446"/>
                  <a:pt x="4094" y="1446"/>
                  <a:pt x="4094" y="1446"/>
                </a:cubicBezTo>
                <a:cubicBezTo>
                  <a:pt x="4097" y="1450"/>
                  <a:pt x="4097" y="1450"/>
                  <a:pt x="4097" y="1450"/>
                </a:cubicBezTo>
                <a:cubicBezTo>
                  <a:pt x="4100" y="1446"/>
                  <a:pt x="4100" y="1446"/>
                  <a:pt x="4100" y="1446"/>
                </a:cubicBezTo>
                <a:cubicBezTo>
                  <a:pt x="4172" y="1382"/>
                  <a:pt x="4172" y="1382"/>
                  <a:pt x="4172" y="1382"/>
                </a:cubicBezTo>
                <a:close/>
                <a:moveTo>
                  <a:pt x="4262" y="1301"/>
                </a:moveTo>
                <a:cubicBezTo>
                  <a:pt x="4265" y="1298"/>
                  <a:pt x="4265" y="1298"/>
                  <a:pt x="4265" y="1298"/>
                </a:cubicBezTo>
                <a:cubicBezTo>
                  <a:pt x="4262" y="1298"/>
                  <a:pt x="4262" y="1298"/>
                  <a:pt x="4262" y="1298"/>
                </a:cubicBezTo>
                <a:cubicBezTo>
                  <a:pt x="4207" y="1226"/>
                  <a:pt x="4207" y="1226"/>
                  <a:pt x="4207" y="1226"/>
                </a:cubicBezTo>
                <a:cubicBezTo>
                  <a:pt x="4204" y="1226"/>
                  <a:pt x="4204" y="1226"/>
                  <a:pt x="4204" y="1226"/>
                </a:cubicBezTo>
                <a:cubicBezTo>
                  <a:pt x="4201" y="1226"/>
                  <a:pt x="4201" y="1226"/>
                  <a:pt x="4201" y="1226"/>
                </a:cubicBezTo>
                <a:cubicBezTo>
                  <a:pt x="4130" y="1291"/>
                  <a:pt x="4130" y="1291"/>
                  <a:pt x="4130" y="1291"/>
                </a:cubicBezTo>
                <a:cubicBezTo>
                  <a:pt x="4126" y="1294"/>
                  <a:pt x="4126" y="1294"/>
                  <a:pt x="4126" y="1294"/>
                </a:cubicBezTo>
                <a:cubicBezTo>
                  <a:pt x="4130" y="1298"/>
                  <a:pt x="4130" y="1298"/>
                  <a:pt x="4130" y="1298"/>
                </a:cubicBezTo>
                <a:cubicBezTo>
                  <a:pt x="4185" y="1366"/>
                  <a:pt x="4185" y="1366"/>
                  <a:pt x="4185" y="1366"/>
                </a:cubicBezTo>
                <a:cubicBezTo>
                  <a:pt x="4188" y="1369"/>
                  <a:pt x="4188" y="1369"/>
                  <a:pt x="4188" y="1369"/>
                </a:cubicBezTo>
                <a:cubicBezTo>
                  <a:pt x="4191" y="1366"/>
                  <a:pt x="4191" y="1366"/>
                  <a:pt x="4191" y="1366"/>
                </a:cubicBezTo>
                <a:cubicBezTo>
                  <a:pt x="4262" y="1301"/>
                  <a:pt x="4262" y="1301"/>
                  <a:pt x="4262" y="1301"/>
                </a:cubicBezTo>
                <a:close/>
                <a:moveTo>
                  <a:pt x="4353" y="1220"/>
                </a:moveTo>
                <a:cubicBezTo>
                  <a:pt x="4356" y="1217"/>
                  <a:pt x="4356" y="1217"/>
                  <a:pt x="4356" y="1217"/>
                </a:cubicBezTo>
                <a:cubicBezTo>
                  <a:pt x="4353" y="1213"/>
                  <a:pt x="4353" y="1213"/>
                  <a:pt x="4353" y="1213"/>
                </a:cubicBezTo>
                <a:cubicBezTo>
                  <a:pt x="4298" y="1145"/>
                  <a:pt x="4298" y="1145"/>
                  <a:pt x="4298" y="1145"/>
                </a:cubicBezTo>
                <a:cubicBezTo>
                  <a:pt x="4295" y="1142"/>
                  <a:pt x="4295" y="1142"/>
                  <a:pt x="4295" y="1142"/>
                </a:cubicBezTo>
                <a:cubicBezTo>
                  <a:pt x="4291" y="1145"/>
                  <a:pt x="4291" y="1145"/>
                  <a:pt x="4291" y="1145"/>
                </a:cubicBezTo>
                <a:cubicBezTo>
                  <a:pt x="4220" y="1210"/>
                  <a:pt x="4220" y="1210"/>
                  <a:pt x="4220" y="1210"/>
                </a:cubicBezTo>
                <a:cubicBezTo>
                  <a:pt x="4217" y="1213"/>
                  <a:pt x="4217" y="1213"/>
                  <a:pt x="4217" y="1213"/>
                </a:cubicBezTo>
                <a:cubicBezTo>
                  <a:pt x="4220" y="1213"/>
                  <a:pt x="4220" y="1213"/>
                  <a:pt x="4220" y="1213"/>
                </a:cubicBezTo>
                <a:cubicBezTo>
                  <a:pt x="4278" y="1285"/>
                  <a:pt x="4278" y="1285"/>
                  <a:pt x="4278" y="1285"/>
                </a:cubicBezTo>
                <a:cubicBezTo>
                  <a:pt x="4278" y="1285"/>
                  <a:pt x="4278" y="1285"/>
                  <a:pt x="4278" y="1285"/>
                </a:cubicBezTo>
                <a:cubicBezTo>
                  <a:pt x="4282" y="1285"/>
                  <a:pt x="4282" y="1285"/>
                  <a:pt x="4282" y="1285"/>
                </a:cubicBezTo>
                <a:cubicBezTo>
                  <a:pt x="4353" y="1220"/>
                  <a:pt x="4353" y="1220"/>
                  <a:pt x="4353" y="1220"/>
                </a:cubicBezTo>
                <a:close/>
                <a:moveTo>
                  <a:pt x="4447" y="1139"/>
                </a:moveTo>
                <a:cubicBezTo>
                  <a:pt x="4447" y="1136"/>
                  <a:pt x="4447" y="1136"/>
                  <a:pt x="4447" y="1136"/>
                </a:cubicBezTo>
                <a:cubicBezTo>
                  <a:pt x="4447" y="1132"/>
                  <a:pt x="4447" y="1132"/>
                  <a:pt x="4447" y="1132"/>
                </a:cubicBezTo>
                <a:cubicBezTo>
                  <a:pt x="4388" y="1065"/>
                  <a:pt x="4388" y="1065"/>
                  <a:pt x="4388" y="1065"/>
                </a:cubicBezTo>
                <a:cubicBezTo>
                  <a:pt x="4385" y="1061"/>
                  <a:pt x="4385" y="1061"/>
                  <a:pt x="4385" y="1061"/>
                </a:cubicBezTo>
                <a:cubicBezTo>
                  <a:pt x="4382" y="1065"/>
                  <a:pt x="4382" y="1065"/>
                  <a:pt x="4382" y="1065"/>
                </a:cubicBezTo>
                <a:cubicBezTo>
                  <a:pt x="4311" y="1129"/>
                  <a:pt x="4311" y="1129"/>
                  <a:pt x="4311" y="1129"/>
                </a:cubicBezTo>
                <a:cubicBezTo>
                  <a:pt x="4308" y="1129"/>
                  <a:pt x="4308" y="1129"/>
                  <a:pt x="4308" y="1129"/>
                </a:cubicBezTo>
                <a:cubicBezTo>
                  <a:pt x="4311" y="1132"/>
                  <a:pt x="4311" y="1132"/>
                  <a:pt x="4311" y="1132"/>
                </a:cubicBezTo>
                <a:cubicBezTo>
                  <a:pt x="4369" y="1200"/>
                  <a:pt x="4369" y="1200"/>
                  <a:pt x="4369" y="1200"/>
                </a:cubicBezTo>
                <a:cubicBezTo>
                  <a:pt x="4372" y="1204"/>
                  <a:pt x="4372" y="1204"/>
                  <a:pt x="4372" y="1204"/>
                </a:cubicBezTo>
                <a:cubicBezTo>
                  <a:pt x="4372" y="1204"/>
                  <a:pt x="4372" y="1204"/>
                  <a:pt x="4372" y="1204"/>
                </a:cubicBezTo>
                <a:cubicBezTo>
                  <a:pt x="4447" y="1139"/>
                  <a:pt x="4447" y="1139"/>
                  <a:pt x="4447" y="1139"/>
                </a:cubicBezTo>
                <a:close/>
                <a:moveTo>
                  <a:pt x="4537" y="1055"/>
                </a:moveTo>
                <a:cubicBezTo>
                  <a:pt x="4537" y="1055"/>
                  <a:pt x="4537" y="1055"/>
                  <a:pt x="4537" y="1055"/>
                </a:cubicBezTo>
                <a:cubicBezTo>
                  <a:pt x="4537" y="1052"/>
                  <a:pt x="4537" y="1052"/>
                  <a:pt x="4537" y="1052"/>
                </a:cubicBezTo>
                <a:cubicBezTo>
                  <a:pt x="4479" y="984"/>
                  <a:pt x="4479" y="984"/>
                  <a:pt x="4479" y="984"/>
                </a:cubicBezTo>
                <a:cubicBezTo>
                  <a:pt x="4476" y="980"/>
                  <a:pt x="4476" y="980"/>
                  <a:pt x="4476" y="980"/>
                </a:cubicBezTo>
                <a:cubicBezTo>
                  <a:pt x="4476" y="984"/>
                  <a:pt x="4476" y="984"/>
                  <a:pt x="4476" y="984"/>
                </a:cubicBezTo>
                <a:cubicBezTo>
                  <a:pt x="4401" y="1048"/>
                  <a:pt x="4401" y="1048"/>
                  <a:pt x="4401" y="1048"/>
                </a:cubicBezTo>
                <a:cubicBezTo>
                  <a:pt x="4401" y="1048"/>
                  <a:pt x="4401" y="1048"/>
                  <a:pt x="4401" y="1048"/>
                </a:cubicBezTo>
                <a:cubicBezTo>
                  <a:pt x="4401" y="1052"/>
                  <a:pt x="4401" y="1052"/>
                  <a:pt x="4401" y="1052"/>
                </a:cubicBezTo>
                <a:cubicBezTo>
                  <a:pt x="4460" y="1120"/>
                  <a:pt x="4460" y="1120"/>
                  <a:pt x="4460" y="1120"/>
                </a:cubicBezTo>
                <a:cubicBezTo>
                  <a:pt x="4463" y="1123"/>
                  <a:pt x="4463" y="1123"/>
                  <a:pt x="4463" y="1123"/>
                </a:cubicBezTo>
                <a:cubicBezTo>
                  <a:pt x="4466" y="1120"/>
                  <a:pt x="4466" y="1120"/>
                  <a:pt x="4466" y="1120"/>
                </a:cubicBezTo>
                <a:cubicBezTo>
                  <a:pt x="4537" y="1055"/>
                  <a:pt x="4537" y="1055"/>
                  <a:pt x="4537" y="1055"/>
                </a:cubicBezTo>
                <a:close/>
                <a:moveTo>
                  <a:pt x="4628" y="974"/>
                </a:moveTo>
                <a:cubicBezTo>
                  <a:pt x="4631" y="971"/>
                  <a:pt x="4631" y="971"/>
                  <a:pt x="4631" y="971"/>
                </a:cubicBezTo>
                <a:cubicBezTo>
                  <a:pt x="4628" y="971"/>
                  <a:pt x="4628" y="971"/>
                  <a:pt x="4628" y="971"/>
                </a:cubicBezTo>
                <a:cubicBezTo>
                  <a:pt x="4570" y="899"/>
                  <a:pt x="4570" y="899"/>
                  <a:pt x="4570" y="899"/>
                </a:cubicBezTo>
                <a:cubicBezTo>
                  <a:pt x="4570" y="899"/>
                  <a:pt x="4570" y="899"/>
                  <a:pt x="4570" y="899"/>
                </a:cubicBezTo>
                <a:cubicBezTo>
                  <a:pt x="4566" y="899"/>
                  <a:pt x="4566" y="899"/>
                  <a:pt x="4566" y="899"/>
                </a:cubicBezTo>
                <a:cubicBezTo>
                  <a:pt x="4495" y="964"/>
                  <a:pt x="4495" y="964"/>
                  <a:pt x="4495" y="964"/>
                </a:cubicBezTo>
                <a:cubicBezTo>
                  <a:pt x="4492" y="967"/>
                  <a:pt x="4492" y="967"/>
                  <a:pt x="4492" y="967"/>
                </a:cubicBezTo>
                <a:cubicBezTo>
                  <a:pt x="4492" y="971"/>
                  <a:pt x="4492" y="971"/>
                  <a:pt x="4492" y="971"/>
                </a:cubicBezTo>
                <a:cubicBezTo>
                  <a:pt x="4550" y="1039"/>
                  <a:pt x="4550" y="1039"/>
                  <a:pt x="4550" y="1039"/>
                </a:cubicBezTo>
                <a:cubicBezTo>
                  <a:pt x="4554" y="1042"/>
                  <a:pt x="4554" y="1042"/>
                  <a:pt x="4554" y="1042"/>
                </a:cubicBezTo>
                <a:cubicBezTo>
                  <a:pt x="4557" y="1039"/>
                  <a:pt x="4557" y="1039"/>
                  <a:pt x="4557" y="1039"/>
                </a:cubicBezTo>
                <a:cubicBezTo>
                  <a:pt x="4628" y="974"/>
                  <a:pt x="4628" y="974"/>
                  <a:pt x="4628" y="974"/>
                </a:cubicBezTo>
                <a:close/>
                <a:moveTo>
                  <a:pt x="4719" y="893"/>
                </a:moveTo>
                <a:cubicBezTo>
                  <a:pt x="4722" y="890"/>
                  <a:pt x="4722" y="890"/>
                  <a:pt x="4722" y="890"/>
                </a:cubicBezTo>
                <a:cubicBezTo>
                  <a:pt x="4719" y="887"/>
                  <a:pt x="4719" y="887"/>
                  <a:pt x="4719" y="887"/>
                </a:cubicBezTo>
                <a:cubicBezTo>
                  <a:pt x="4660" y="819"/>
                  <a:pt x="4660" y="819"/>
                  <a:pt x="4660" y="819"/>
                </a:cubicBezTo>
                <a:cubicBezTo>
                  <a:pt x="4660" y="815"/>
                  <a:pt x="4660" y="815"/>
                  <a:pt x="4660" y="815"/>
                </a:cubicBezTo>
                <a:cubicBezTo>
                  <a:pt x="4657" y="819"/>
                  <a:pt x="4657" y="819"/>
                  <a:pt x="4657" y="819"/>
                </a:cubicBezTo>
                <a:cubicBezTo>
                  <a:pt x="4586" y="883"/>
                  <a:pt x="4586" y="883"/>
                  <a:pt x="4586" y="883"/>
                </a:cubicBezTo>
                <a:cubicBezTo>
                  <a:pt x="4583" y="887"/>
                  <a:pt x="4583" y="887"/>
                  <a:pt x="4583" y="887"/>
                </a:cubicBezTo>
                <a:cubicBezTo>
                  <a:pt x="4586" y="887"/>
                  <a:pt x="4586" y="887"/>
                  <a:pt x="4586" y="887"/>
                </a:cubicBezTo>
                <a:cubicBezTo>
                  <a:pt x="4641" y="958"/>
                  <a:pt x="4641" y="958"/>
                  <a:pt x="4641" y="958"/>
                </a:cubicBezTo>
                <a:cubicBezTo>
                  <a:pt x="4644" y="961"/>
                  <a:pt x="4644" y="961"/>
                  <a:pt x="4644" y="961"/>
                </a:cubicBezTo>
                <a:cubicBezTo>
                  <a:pt x="4647" y="958"/>
                  <a:pt x="4647" y="958"/>
                  <a:pt x="4647" y="958"/>
                </a:cubicBezTo>
                <a:cubicBezTo>
                  <a:pt x="4719" y="893"/>
                  <a:pt x="4719" y="893"/>
                  <a:pt x="4719" y="893"/>
                </a:cubicBezTo>
                <a:close/>
                <a:moveTo>
                  <a:pt x="4809" y="812"/>
                </a:moveTo>
                <a:cubicBezTo>
                  <a:pt x="4812" y="809"/>
                  <a:pt x="4812" y="809"/>
                  <a:pt x="4812" y="809"/>
                </a:cubicBezTo>
                <a:cubicBezTo>
                  <a:pt x="4809" y="806"/>
                  <a:pt x="4809" y="806"/>
                  <a:pt x="4809" y="806"/>
                </a:cubicBezTo>
                <a:cubicBezTo>
                  <a:pt x="4754" y="738"/>
                  <a:pt x="4754" y="738"/>
                  <a:pt x="4754" y="738"/>
                </a:cubicBezTo>
                <a:cubicBezTo>
                  <a:pt x="4751" y="734"/>
                  <a:pt x="4751" y="734"/>
                  <a:pt x="4751" y="734"/>
                </a:cubicBezTo>
                <a:cubicBezTo>
                  <a:pt x="4748" y="738"/>
                  <a:pt x="4748" y="738"/>
                  <a:pt x="4748" y="738"/>
                </a:cubicBezTo>
                <a:cubicBezTo>
                  <a:pt x="4677" y="802"/>
                  <a:pt x="4677" y="802"/>
                  <a:pt x="4677" y="802"/>
                </a:cubicBezTo>
                <a:cubicBezTo>
                  <a:pt x="4673" y="802"/>
                  <a:pt x="4673" y="802"/>
                  <a:pt x="4673" y="802"/>
                </a:cubicBezTo>
                <a:cubicBezTo>
                  <a:pt x="4677" y="806"/>
                  <a:pt x="4677" y="806"/>
                  <a:pt x="4677" y="806"/>
                </a:cubicBezTo>
                <a:cubicBezTo>
                  <a:pt x="4735" y="874"/>
                  <a:pt x="4735" y="874"/>
                  <a:pt x="4735" y="874"/>
                </a:cubicBezTo>
                <a:cubicBezTo>
                  <a:pt x="4735" y="877"/>
                  <a:pt x="4735" y="877"/>
                  <a:pt x="4735" y="877"/>
                </a:cubicBezTo>
                <a:cubicBezTo>
                  <a:pt x="4738" y="877"/>
                  <a:pt x="4738" y="877"/>
                  <a:pt x="4738" y="877"/>
                </a:cubicBezTo>
                <a:cubicBezTo>
                  <a:pt x="4809" y="812"/>
                  <a:pt x="4809" y="812"/>
                  <a:pt x="4809" y="812"/>
                </a:cubicBezTo>
                <a:close/>
                <a:moveTo>
                  <a:pt x="4900" y="728"/>
                </a:moveTo>
                <a:cubicBezTo>
                  <a:pt x="4903" y="728"/>
                  <a:pt x="4903" y="728"/>
                  <a:pt x="4903" y="728"/>
                </a:cubicBezTo>
                <a:cubicBezTo>
                  <a:pt x="4900" y="725"/>
                  <a:pt x="4900" y="725"/>
                  <a:pt x="4900" y="725"/>
                </a:cubicBezTo>
                <a:cubicBezTo>
                  <a:pt x="4845" y="657"/>
                  <a:pt x="4845" y="657"/>
                  <a:pt x="4845" y="657"/>
                </a:cubicBezTo>
                <a:cubicBezTo>
                  <a:pt x="4842" y="653"/>
                  <a:pt x="4842" y="653"/>
                  <a:pt x="4842" y="653"/>
                </a:cubicBezTo>
                <a:cubicBezTo>
                  <a:pt x="4838" y="657"/>
                  <a:pt x="4838" y="657"/>
                  <a:pt x="4838" y="657"/>
                </a:cubicBezTo>
                <a:cubicBezTo>
                  <a:pt x="4767" y="721"/>
                  <a:pt x="4767" y="721"/>
                  <a:pt x="4767" y="721"/>
                </a:cubicBezTo>
                <a:cubicBezTo>
                  <a:pt x="4764" y="721"/>
                  <a:pt x="4764" y="721"/>
                  <a:pt x="4764" y="721"/>
                </a:cubicBezTo>
                <a:cubicBezTo>
                  <a:pt x="4767" y="725"/>
                  <a:pt x="4767" y="725"/>
                  <a:pt x="4767" y="725"/>
                </a:cubicBezTo>
                <a:cubicBezTo>
                  <a:pt x="4825" y="793"/>
                  <a:pt x="4825" y="793"/>
                  <a:pt x="4825" y="793"/>
                </a:cubicBezTo>
                <a:cubicBezTo>
                  <a:pt x="4825" y="796"/>
                  <a:pt x="4825" y="796"/>
                  <a:pt x="4825" y="796"/>
                </a:cubicBezTo>
                <a:cubicBezTo>
                  <a:pt x="4829" y="793"/>
                  <a:pt x="4829" y="793"/>
                  <a:pt x="4829" y="793"/>
                </a:cubicBezTo>
                <a:cubicBezTo>
                  <a:pt x="4900" y="728"/>
                  <a:pt x="4900" y="728"/>
                  <a:pt x="4900" y="728"/>
                </a:cubicBezTo>
                <a:close/>
                <a:moveTo>
                  <a:pt x="4994" y="647"/>
                </a:moveTo>
                <a:cubicBezTo>
                  <a:pt x="4994" y="644"/>
                  <a:pt x="4994" y="644"/>
                  <a:pt x="4994" y="644"/>
                </a:cubicBezTo>
                <a:cubicBezTo>
                  <a:pt x="4994" y="644"/>
                  <a:pt x="4994" y="644"/>
                  <a:pt x="4994" y="644"/>
                </a:cubicBezTo>
                <a:cubicBezTo>
                  <a:pt x="4935" y="576"/>
                  <a:pt x="4935" y="576"/>
                  <a:pt x="4935" y="576"/>
                </a:cubicBezTo>
                <a:cubicBezTo>
                  <a:pt x="4932" y="573"/>
                  <a:pt x="4932" y="573"/>
                  <a:pt x="4932" y="573"/>
                </a:cubicBezTo>
                <a:cubicBezTo>
                  <a:pt x="4929" y="573"/>
                  <a:pt x="4929" y="573"/>
                  <a:pt x="4929" y="573"/>
                </a:cubicBezTo>
                <a:cubicBezTo>
                  <a:pt x="4858" y="637"/>
                  <a:pt x="4858" y="637"/>
                  <a:pt x="4858" y="637"/>
                </a:cubicBezTo>
                <a:cubicBezTo>
                  <a:pt x="4858" y="641"/>
                  <a:pt x="4858" y="641"/>
                  <a:pt x="4858" y="641"/>
                </a:cubicBezTo>
                <a:cubicBezTo>
                  <a:pt x="4858" y="644"/>
                  <a:pt x="4858" y="644"/>
                  <a:pt x="4858" y="644"/>
                </a:cubicBezTo>
                <a:cubicBezTo>
                  <a:pt x="4916" y="712"/>
                  <a:pt x="4916" y="712"/>
                  <a:pt x="4916" y="712"/>
                </a:cubicBezTo>
                <a:cubicBezTo>
                  <a:pt x="4919" y="715"/>
                  <a:pt x="4919" y="715"/>
                  <a:pt x="4919" y="715"/>
                </a:cubicBezTo>
                <a:cubicBezTo>
                  <a:pt x="4919" y="712"/>
                  <a:pt x="4919" y="712"/>
                  <a:pt x="4919" y="712"/>
                </a:cubicBezTo>
                <a:cubicBezTo>
                  <a:pt x="4994" y="647"/>
                  <a:pt x="4994" y="647"/>
                  <a:pt x="4994" y="647"/>
                </a:cubicBezTo>
                <a:close/>
                <a:moveTo>
                  <a:pt x="5084" y="566"/>
                </a:moveTo>
                <a:cubicBezTo>
                  <a:pt x="5088" y="563"/>
                  <a:pt x="5088" y="563"/>
                  <a:pt x="5088" y="563"/>
                </a:cubicBezTo>
                <a:cubicBezTo>
                  <a:pt x="5084" y="560"/>
                  <a:pt x="5084" y="560"/>
                  <a:pt x="5084" y="560"/>
                </a:cubicBezTo>
                <a:cubicBezTo>
                  <a:pt x="5026" y="492"/>
                  <a:pt x="5026" y="492"/>
                  <a:pt x="5026" y="492"/>
                </a:cubicBezTo>
                <a:cubicBezTo>
                  <a:pt x="5023" y="488"/>
                  <a:pt x="5023" y="488"/>
                  <a:pt x="5023" y="488"/>
                </a:cubicBezTo>
                <a:cubicBezTo>
                  <a:pt x="5023" y="492"/>
                  <a:pt x="5023" y="492"/>
                  <a:pt x="5023" y="492"/>
                </a:cubicBezTo>
                <a:cubicBezTo>
                  <a:pt x="4948" y="556"/>
                  <a:pt x="4948" y="556"/>
                  <a:pt x="4948" y="556"/>
                </a:cubicBezTo>
                <a:cubicBezTo>
                  <a:pt x="4948" y="560"/>
                  <a:pt x="4948" y="560"/>
                  <a:pt x="4948" y="560"/>
                </a:cubicBezTo>
                <a:cubicBezTo>
                  <a:pt x="4948" y="560"/>
                  <a:pt x="4948" y="560"/>
                  <a:pt x="4948" y="560"/>
                </a:cubicBezTo>
                <a:cubicBezTo>
                  <a:pt x="5007" y="631"/>
                  <a:pt x="5007" y="631"/>
                  <a:pt x="5007" y="631"/>
                </a:cubicBezTo>
                <a:cubicBezTo>
                  <a:pt x="5010" y="634"/>
                  <a:pt x="5010" y="634"/>
                  <a:pt x="5010" y="634"/>
                </a:cubicBezTo>
                <a:cubicBezTo>
                  <a:pt x="5013" y="631"/>
                  <a:pt x="5013" y="631"/>
                  <a:pt x="5013" y="631"/>
                </a:cubicBezTo>
                <a:cubicBezTo>
                  <a:pt x="5084" y="566"/>
                  <a:pt x="5084" y="566"/>
                  <a:pt x="5084" y="566"/>
                </a:cubicBezTo>
                <a:close/>
                <a:moveTo>
                  <a:pt x="5175" y="485"/>
                </a:moveTo>
                <a:cubicBezTo>
                  <a:pt x="5178" y="482"/>
                  <a:pt x="5178" y="482"/>
                  <a:pt x="5178" y="482"/>
                </a:cubicBezTo>
                <a:cubicBezTo>
                  <a:pt x="5175" y="479"/>
                  <a:pt x="5175" y="479"/>
                  <a:pt x="5175" y="479"/>
                </a:cubicBezTo>
                <a:cubicBezTo>
                  <a:pt x="5117" y="411"/>
                  <a:pt x="5117" y="411"/>
                  <a:pt x="5117" y="411"/>
                </a:cubicBezTo>
                <a:cubicBezTo>
                  <a:pt x="5117" y="407"/>
                  <a:pt x="5117" y="407"/>
                  <a:pt x="5117" y="407"/>
                </a:cubicBezTo>
                <a:cubicBezTo>
                  <a:pt x="5113" y="411"/>
                  <a:pt x="5113" y="411"/>
                  <a:pt x="5113" y="411"/>
                </a:cubicBezTo>
                <a:cubicBezTo>
                  <a:pt x="5042" y="475"/>
                  <a:pt x="5042" y="475"/>
                  <a:pt x="5042" y="475"/>
                </a:cubicBezTo>
                <a:cubicBezTo>
                  <a:pt x="5039" y="475"/>
                  <a:pt x="5039" y="475"/>
                  <a:pt x="5039" y="475"/>
                </a:cubicBezTo>
                <a:cubicBezTo>
                  <a:pt x="5039" y="479"/>
                  <a:pt x="5039" y="479"/>
                  <a:pt x="5039" y="479"/>
                </a:cubicBezTo>
                <a:cubicBezTo>
                  <a:pt x="5097" y="547"/>
                  <a:pt x="5097" y="547"/>
                  <a:pt x="5097" y="547"/>
                </a:cubicBezTo>
                <a:cubicBezTo>
                  <a:pt x="5101" y="550"/>
                  <a:pt x="5101" y="550"/>
                  <a:pt x="5101" y="550"/>
                </a:cubicBezTo>
                <a:cubicBezTo>
                  <a:pt x="5104" y="550"/>
                  <a:pt x="5104" y="550"/>
                  <a:pt x="5104" y="550"/>
                </a:cubicBezTo>
                <a:cubicBezTo>
                  <a:pt x="5175" y="485"/>
                  <a:pt x="5175" y="485"/>
                  <a:pt x="5175" y="485"/>
                </a:cubicBezTo>
                <a:close/>
                <a:moveTo>
                  <a:pt x="5266" y="401"/>
                </a:moveTo>
                <a:cubicBezTo>
                  <a:pt x="5269" y="401"/>
                  <a:pt x="5269" y="401"/>
                  <a:pt x="5269" y="401"/>
                </a:cubicBezTo>
                <a:cubicBezTo>
                  <a:pt x="5266" y="398"/>
                  <a:pt x="5266" y="398"/>
                  <a:pt x="5266" y="398"/>
                </a:cubicBezTo>
                <a:cubicBezTo>
                  <a:pt x="5207" y="330"/>
                  <a:pt x="5207" y="330"/>
                  <a:pt x="5207" y="330"/>
                </a:cubicBezTo>
                <a:cubicBezTo>
                  <a:pt x="5207" y="327"/>
                  <a:pt x="5207" y="327"/>
                  <a:pt x="5207" y="327"/>
                </a:cubicBezTo>
                <a:cubicBezTo>
                  <a:pt x="5204" y="330"/>
                  <a:pt x="5204" y="330"/>
                  <a:pt x="5204" y="330"/>
                </a:cubicBezTo>
                <a:cubicBezTo>
                  <a:pt x="5133" y="395"/>
                  <a:pt x="5133" y="395"/>
                  <a:pt x="5133" y="395"/>
                </a:cubicBezTo>
                <a:cubicBezTo>
                  <a:pt x="5130" y="395"/>
                  <a:pt x="5130" y="395"/>
                  <a:pt x="5130" y="395"/>
                </a:cubicBezTo>
                <a:cubicBezTo>
                  <a:pt x="5133" y="398"/>
                  <a:pt x="5133" y="398"/>
                  <a:pt x="5133" y="398"/>
                </a:cubicBezTo>
                <a:cubicBezTo>
                  <a:pt x="5188" y="466"/>
                  <a:pt x="5188" y="466"/>
                  <a:pt x="5188" y="466"/>
                </a:cubicBezTo>
                <a:cubicBezTo>
                  <a:pt x="5191" y="469"/>
                  <a:pt x="5191" y="469"/>
                  <a:pt x="5191" y="469"/>
                </a:cubicBezTo>
                <a:cubicBezTo>
                  <a:pt x="5194" y="466"/>
                  <a:pt x="5194" y="466"/>
                  <a:pt x="5194" y="466"/>
                </a:cubicBezTo>
                <a:cubicBezTo>
                  <a:pt x="5266" y="401"/>
                  <a:pt x="5266" y="401"/>
                  <a:pt x="5266" y="401"/>
                </a:cubicBezTo>
                <a:close/>
                <a:moveTo>
                  <a:pt x="5207" y="485"/>
                </a:moveTo>
                <a:cubicBezTo>
                  <a:pt x="5204" y="485"/>
                  <a:pt x="5204" y="485"/>
                  <a:pt x="5204" y="485"/>
                </a:cubicBezTo>
                <a:cubicBezTo>
                  <a:pt x="5207" y="488"/>
                  <a:pt x="5207" y="488"/>
                  <a:pt x="5207" y="488"/>
                </a:cubicBezTo>
                <a:cubicBezTo>
                  <a:pt x="5266" y="556"/>
                  <a:pt x="5266" y="556"/>
                  <a:pt x="5266" y="556"/>
                </a:cubicBezTo>
                <a:cubicBezTo>
                  <a:pt x="5269" y="560"/>
                  <a:pt x="5269" y="560"/>
                  <a:pt x="5269" y="560"/>
                </a:cubicBezTo>
                <a:cubicBezTo>
                  <a:pt x="5269" y="556"/>
                  <a:pt x="5269" y="556"/>
                  <a:pt x="5269" y="556"/>
                </a:cubicBezTo>
                <a:cubicBezTo>
                  <a:pt x="5343" y="492"/>
                  <a:pt x="5343" y="492"/>
                  <a:pt x="5343" y="492"/>
                </a:cubicBezTo>
                <a:cubicBezTo>
                  <a:pt x="5343" y="492"/>
                  <a:pt x="5343" y="492"/>
                  <a:pt x="5343" y="492"/>
                </a:cubicBezTo>
                <a:cubicBezTo>
                  <a:pt x="5343" y="488"/>
                  <a:pt x="5343" y="488"/>
                  <a:pt x="5343" y="488"/>
                </a:cubicBezTo>
                <a:cubicBezTo>
                  <a:pt x="5285" y="420"/>
                  <a:pt x="5285" y="420"/>
                  <a:pt x="5285" y="420"/>
                </a:cubicBezTo>
                <a:cubicBezTo>
                  <a:pt x="5282" y="417"/>
                  <a:pt x="5282" y="417"/>
                  <a:pt x="5282" y="417"/>
                </a:cubicBezTo>
                <a:cubicBezTo>
                  <a:pt x="5279" y="420"/>
                  <a:pt x="5279" y="420"/>
                  <a:pt x="5279" y="420"/>
                </a:cubicBezTo>
                <a:cubicBezTo>
                  <a:pt x="5207" y="485"/>
                  <a:pt x="5207" y="485"/>
                  <a:pt x="5207" y="485"/>
                </a:cubicBezTo>
                <a:close/>
                <a:moveTo>
                  <a:pt x="5117" y="566"/>
                </a:moveTo>
                <a:cubicBezTo>
                  <a:pt x="5113" y="566"/>
                  <a:pt x="5113" y="566"/>
                  <a:pt x="5113" y="566"/>
                </a:cubicBezTo>
                <a:cubicBezTo>
                  <a:pt x="5117" y="569"/>
                  <a:pt x="5117" y="569"/>
                  <a:pt x="5117" y="569"/>
                </a:cubicBezTo>
                <a:cubicBezTo>
                  <a:pt x="5175" y="637"/>
                  <a:pt x="5175" y="637"/>
                  <a:pt x="5175" y="637"/>
                </a:cubicBezTo>
                <a:cubicBezTo>
                  <a:pt x="5175" y="641"/>
                  <a:pt x="5175" y="641"/>
                  <a:pt x="5175" y="641"/>
                </a:cubicBezTo>
                <a:cubicBezTo>
                  <a:pt x="5178" y="641"/>
                  <a:pt x="5178" y="641"/>
                  <a:pt x="5178" y="641"/>
                </a:cubicBezTo>
                <a:cubicBezTo>
                  <a:pt x="5249" y="576"/>
                  <a:pt x="5249" y="576"/>
                  <a:pt x="5249" y="576"/>
                </a:cubicBezTo>
                <a:cubicBezTo>
                  <a:pt x="5253" y="573"/>
                  <a:pt x="5253" y="573"/>
                  <a:pt x="5253" y="573"/>
                </a:cubicBezTo>
                <a:cubicBezTo>
                  <a:pt x="5249" y="569"/>
                  <a:pt x="5249" y="569"/>
                  <a:pt x="5249" y="569"/>
                </a:cubicBezTo>
                <a:cubicBezTo>
                  <a:pt x="5194" y="501"/>
                  <a:pt x="5194" y="501"/>
                  <a:pt x="5194" y="501"/>
                </a:cubicBezTo>
                <a:cubicBezTo>
                  <a:pt x="5191" y="498"/>
                  <a:pt x="5191" y="498"/>
                  <a:pt x="5191" y="498"/>
                </a:cubicBezTo>
                <a:cubicBezTo>
                  <a:pt x="5188" y="501"/>
                  <a:pt x="5188" y="501"/>
                  <a:pt x="5188" y="501"/>
                </a:cubicBezTo>
                <a:cubicBezTo>
                  <a:pt x="5117" y="566"/>
                  <a:pt x="5117" y="566"/>
                  <a:pt x="5117" y="566"/>
                </a:cubicBezTo>
                <a:close/>
                <a:moveTo>
                  <a:pt x="5026" y="647"/>
                </a:moveTo>
                <a:cubicBezTo>
                  <a:pt x="5023" y="650"/>
                  <a:pt x="5023" y="650"/>
                  <a:pt x="5023" y="650"/>
                </a:cubicBezTo>
                <a:cubicBezTo>
                  <a:pt x="5026" y="653"/>
                  <a:pt x="5026" y="653"/>
                  <a:pt x="5026" y="653"/>
                </a:cubicBezTo>
                <a:cubicBezTo>
                  <a:pt x="5084" y="721"/>
                  <a:pt x="5084" y="721"/>
                  <a:pt x="5084" y="721"/>
                </a:cubicBezTo>
                <a:cubicBezTo>
                  <a:pt x="5084" y="725"/>
                  <a:pt x="5084" y="725"/>
                  <a:pt x="5084" y="725"/>
                </a:cubicBezTo>
                <a:cubicBezTo>
                  <a:pt x="5088" y="721"/>
                  <a:pt x="5088" y="721"/>
                  <a:pt x="5088" y="721"/>
                </a:cubicBezTo>
                <a:cubicBezTo>
                  <a:pt x="5159" y="657"/>
                  <a:pt x="5159" y="657"/>
                  <a:pt x="5159" y="657"/>
                </a:cubicBezTo>
                <a:cubicBezTo>
                  <a:pt x="5162" y="653"/>
                  <a:pt x="5162" y="653"/>
                  <a:pt x="5162" y="653"/>
                </a:cubicBezTo>
                <a:cubicBezTo>
                  <a:pt x="5159" y="650"/>
                  <a:pt x="5159" y="650"/>
                  <a:pt x="5159" y="650"/>
                </a:cubicBezTo>
                <a:cubicBezTo>
                  <a:pt x="5104" y="582"/>
                  <a:pt x="5104" y="582"/>
                  <a:pt x="5104" y="582"/>
                </a:cubicBezTo>
                <a:cubicBezTo>
                  <a:pt x="5101" y="579"/>
                  <a:pt x="5101" y="579"/>
                  <a:pt x="5101" y="579"/>
                </a:cubicBezTo>
                <a:cubicBezTo>
                  <a:pt x="5097" y="582"/>
                  <a:pt x="5097" y="582"/>
                  <a:pt x="5097" y="582"/>
                </a:cubicBezTo>
                <a:cubicBezTo>
                  <a:pt x="5026" y="647"/>
                  <a:pt x="5026" y="647"/>
                  <a:pt x="5026" y="647"/>
                </a:cubicBezTo>
                <a:close/>
                <a:moveTo>
                  <a:pt x="4935" y="728"/>
                </a:moveTo>
                <a:cubicBezTo>
                  <a:pt x="4932" y="731"/>
                  <a:pt x="4932" y="731"/>
                  <a:pt x="4932" y="731"/>
                </a:cubicBezTo>
                <a:cubicBezTo>
                  <a:pt x="4935" y="734"/>
                  <a:pt x="4935" y="734"/>
                  <a:pt x="4935" y="734"/>
                </a:cubicBezTo>
                <a:cubicBezTo>
                  <a:pt x="4990" y="802"/>
                  <a:pt x="4990" y="802"/>
                  <a:pt x="4990" y="802"/>
                </a:cubicBezTo>
                <a:cubicBezTo>
                  <a:pt x="4994" y="806"/>
                  <a:pt x="4994" y="806"/>
                  <a:pt x="4994" y="806"/>
                </a:cubicBezTo>
                <a:cubicBezTo>
                  <a:pt x="4997" y="802"/>
                  <a:pt x="4997" y="802"/>
                  <a:pt x="4997" y="802"/>
                </a:cubicBezTo>
                <a:cubicBezTo>
                  <a:pt x="5068" y="738"/>
                  <a:pt x="5068" y="738"/>
                  <a:pt x="5068" y="738"/>
                </a:cubicBezTo>
                <a:cubicBezTo>
                  <a:pt x="5071" y="738"/>
                  <a:pt x="5071" y="738"/>
                  <a:pt x="5071" y="738"/>
                </a:cubicBezTo>
                <a:cubicBezTo>
                  <a:pt x="5068" y="734"/>
                  <a:pt x="5068" y="734"/>
                  <a:pt x="5068" y="734"/>
                </a:cubicBezTo>
                <a:cubicBezTo>
                  <a:pt x="5010" y="666"/>
                  <a:pt x="5010" y="666"/>
                  <a:pt x="5010" y="666"/>
                </a:cubicBezTo>
                <a:cubicBezTo>
                  <a:pt x="5010" y="663"/>
                  <a:pt x="5010" y="663"/>
                  <a:pt x="5010" y="663"/>
                </a:cubicBezTo>
                <a:cubicBezTo>
                  <a:pt x="5007" y="663"/>
                  <a:pt x="5007" y="663"/>
                  <a:pt x="5007" y="663"/>
                </a:cubicBezTo>
                <a:cubicBezTo>
                  <a:pt x="4935" y="728"/>
                  <a:pt x="4935" y="728"/>
                  <a:pt x="4935" y="728"/>
                </a:cubicBezTo>
                <a:close/>
                <a:moveTo>
                  <a:pt x="4845" y="812"/>
                </a:moveTo>
                <a:cubicBezTo>
                  <a:pt x="4842" y="812"/>
                  <a:pt x="4842" y="812"/>
                  <a:pt x="4842" y="812"/>
                </a:cubicBezTo>
                <a:cubicBezTo>
                  <a:pt x="4842" y="815"/>
                  <a:pt x="4842" y="815"/>
                  <a:pt x="4842" y="815"/>
                </a:cubicBezTo>
                <a:cubicBezTo>
                  <a:pt x="4900" y="883"/>
                  <a:pt x="4900" y="883"/>
                  <a:pt x="4900" y="883"/>
                </a:cubicBezTo>
                <a:cubicBezTo>
                  <a:pt x="4903" y="887"/>
                  <a:pt x="4903" y="887"/>
                  <a:pt x="4903" y="887"/>
                </a:cubicBezTo>
                <a:cubicBezTo>
                  <a:pt x="4906" y="883"/>
                  <a:pt x="4906" y="883"/>
                  <a:pt x="4906" y="883"/>
                </a:cubicBezTo>
                <a:cubicBezTo>
                  <a:pt x="4978" y="819"/>
                  <a:pt x="4978" y="819"/>
                  <a:pt x="4978" y="819"/>
                </a:cubicBezTo>
                <a:cubicBezTo>
                  <a:pt x="4981" y="819"/>
                  <a:pt x="4981" y="819"/>
                  <a:pt x="4981" y="819"/>
                </a:cubicBezTo>
                <a:cubicBezTo>
                  <a:pt x="4978" y="815"/>
                  <a:pt x="4978" y="815"/>
                  <a:pt x="4978" y="815"/>
                </a:cubicBezTo>
                <a:cubicBezTo>
                  <a:pt x="4919" y="747"/>
                  <a:pt x="4919" y="747"/>
                  <a:pt x="4919" y="747"/>
                </a:cubicBezTo>
                <a:cubicBezTo>
                  <a:pt x="4919" y="744"/>
                  <a:pt x="4919" y="744"/>
                  <a:pt x="4919" y="744"/>
                </a:cubicBezTo>
                <a:cubicBezTo>
                  <a:pt x="4916" y="747"/>
                  <a:pt x="4916" y="747"/>
                  <a:pt x="4916" y="747"/>
                </a:cubicBezTo>
                <a:cubicBezTo>
                  <a:pt x="4845" y="812"/>
                  <a:pt x="4845" y="812"/>
                  <a:pt x="4845" y="812"/>
                </a:cubicBezTo>
                <a:close/>
                <a:moveTo>
                  <a:pt x="4751" y="893"/>
                </a:moveTo>
                <a:cubicBezTo>
                  <a:pt x="4751" y="893"/>
                  <a:pt x="4751" y="893"/>
                  <a:pt x="4751" y="893"/>
                </a:cubicBezTo>
                <a:cubicBezTo>
                  <a:pt x="4751" y="896"/>
                  <a:pt x="4751" y="896"/>
                  <a:pt x="4751" y="896"/>
                </a:cubicBezTo>
                <a:cubicBezTo>
                  <a:pt x="4809" y="964"/>
                  <a:pt x="4809" y="964"/>
                  <a:pt x="4809" y="964"/>
                </a:cubicBezTo>
                <a:cubicBezTo>
                  <a:pt x="4812" y="967"/>
                  <a:pt x="4812" y="967"/>
                  <a:pt x="4812" y="967"/>
                </a:cubicBezTo>
                <a:cubicBezTo>
                  <a:pt x="4816" y="967"/>
                  <a:pt x="4816" y="967"/>
                  <a:pt x="4816" y="967"/>
                </a:cubicBezTo>
                <a:cubicBezTo>
                  <a:pt x="4887" y="903"/>
                  <a:pt x="4887" y="903"/>
                  <a:pt x="4887" y="903"/>
                </a:cubicBezTo>
                <a:cubicBezTo>
                  <a:pt x="4887" y="899"/>
                  <a:pt x="4887" y="899"/>
                  <a:pt x="4887" y="899"/>
                </a:cubicBezTo>
                <a:cubicBezTo>
                  <a:pt x="4887" y="896"/>
                  <a:pt x="4887" y="896"/>
                  <a:pt x="4887" y="896"/>
                </a:cubicBezTo>
                <a:cubicBezTo>
                  <a:pt x="4829" y="828"/>
                  <a:pt x="4829" y="828"/>
                  <a:pt x="4829" y="828"/>
                </a:cubicBezTo>
                <a:cubicBezTo>
                  <a:pt x="4825" y="825"/>
                  <a:pt x="4825" y="825"/>
                  <a:pt x="4825" y="825"/>
                </a:cubicBezTo>
                <a:cubicBezTo>
                  <a:pt x="4825" y="828"/>
                  <a:pt x="4825" y="828"/>
                  <a:pt x="4825" y="828"/>
                </a:cubicBezTo>
                <a:cubicBezTo>
                  <a:pt x="4751" y="893"/>
                  <a:pt x="4751" y="893"/>
                  <a:pt x="4751" y="893"/>
                </a:cubicBezTo>
                <a:close/>
                <a:moveTo>
                  <a:pt x="4660" y="974"/>
                </a:moveTo>
                <a:cubicBezTo>
                  <a:pt x="4657" y="977"/>
                  <a:pt x="4657" y="977"/>
                  <a:pt x="4657" y="977"/>
                </a:cubicBezTo>
                <a:cubicBezTo>
                  <a:pt x="4660" y="980"/>
                  <a:pt x="4660" y="980"/>
                  <a:pt x="4660" y="980"/>
                </a:cubicBezTo>
                <a:cubicBezTo>
                  <a:pt x="4719" y="1048"/>
                  <a:pt x="4719" y="1048"/>
                  <a:pt x="4719" y="1048"/>
                </a:cubicBezTo>
                <a:cubicBezTo>
                  <a:pt x="4722" y="1052"/>
                  <a:pt x="4722" y="1052"/>
                  <a:pt x="4722" y="1052"/>
                </a:cubicBezTo>
                <a:cubicBezTo>
                  <a:pt x="4722" y="1048"/>
                  <a:pt x="4722" y="1048"/>
                  <a:pt x="4722" y="1048"/>
                </a:cubicBezTo>
                <a:cubicBezTo>
                  <a:pt x="4796" y="984"/>
                  <a:pt x="4796" y="984"/>
                  <a:pt x="4796" y="984"/>
                </a:cubicBezTo>
                <a:cubicBezTo>
                  <a:pt x="4796" y="980"/>
                  <a:pt x="4796" y="980"/>
                  <a:pt x="4796" y="980"/>
                </a:cubicBezTo>
                <a:cubicBezTo>
                  <a:pt x="4796" y="977"/>
                  <a:pt x="4796" y="977"/>
                  <a:pt x="4796" y="977"/>
                </a:cubicBezTo>
                <a:cubicBezTo>
                  <a:pt x="4738" y="909"/>
                  <a:pt x="4738" y="909"/>
                  <a:pt x="4738" y="909"/>
                </a:cubicBezTo>
                <a:cubicBezTo>
                  <a:pt x="4735" y="906"/>
                  <a:pt x="4735" y="906"/>
                  <a:pt x="4735" y="906"/>
                </a:cubicBezTo>
                <a:cubicBezTo>
                  <a:pt x="4732" y="909"/>
                  <a:pt x="4732" y="909"/>
                  <a:pt x="4732" y="909"/>
                </a:cubicBezTo>
                <a:cubicBezTo>
                  <a:pt x="4660" y="974"/>
                  <a:pt x="4660" y="974"/>
                  <a:pt x="4660" y="974"/>
                </a:cubicBezTo>
                <a:close/>
                <a:moveTo>
                  <a:pt x="4570" y="1055"/>
                </a:moveTo>
                <a:cubicBezTo>
                  <a:pt x="4566" y="1058"/>
                  <a:pt x="4566" y="1058"/>
                  <a:pt x="4566" y="1058"/>
                </a:cubicBezTo>
                <a:cubicBezTo>
                  <a:pt x="4570" y="1061"/>
                  <a:pt x="4570" y="1061"/>
                  <a:pt x="4570" y="1061"/>
                </a:cubicBezTo>
                <a:cubicBezTo>
                  <a:pt x="4628" y="1129"/>
                  <a:pt x="4628" y="1129"/>
                  <a:pt x="4628" y="1129"/>
                </a:cubicBezTo>
                <a:cubicBezTo>
                  <a:pt x="4628" y="1132"/>
                  <a:pt x="4628" y="1132"/>
                  <a:pt x="4628" y="1132"/>
                </a:cubicBezTo>
                <a:cubicBezTo>
                  <a:pt x="4631" y="1129"/>
                  <a:pt x="4631" y="1129"/>
                  <a:pt x="4631" y="1129"/>
                </a:cubicBezTo>
                <a:cubicBezTo>
                  <a:pt x="4702" y="1065"/>
                  <a:pt x="4702" y="1065"/>
                  <a:pt x="4702" y="1065"/>
                </a:cubicBezTo>
                <a:cubicBezTo>
                  <a:pt x="4706" y="1065"/>
                  <a:pt x="4706" y="1065"/>
                  <a:pt x="4706" y="1065"/>
                </a:cubicBezTo>
                <a:cubicBezTo>
                  <a:pt x="4702" y="1061"/>
                  <a:pt x="4702" y="1061"/>
                  <a:pt x="4702" y="1061"/>
                </a:cubicBezTo>
                <a:cubicBezTo>
                  <a:pt x="4647" y="993"/>
                  <a:pt x="4647" y="993"/>
                  <a:pt x="4647" y="993"/>
                </a:cubicBezTo>
                <a:cubicBezTo>
                  <a:pt x="4644" y="990"/>
                  <a:pt x="4644" y="990"/>
                  <a:pt x="4644" y="990"/>
                </a:cubicBezTo>
                <a:cubicBezTo>
                  <a:pt x="4641" y="990"/>
                  <a:pt x="4641" y="990"/>
                  <a:pt x="4641" y="990"/>
                </a:cubicBezTo>
                <a:cubicBezTo>
                  <a:pt x="4570" y="1055"/>
                  <a:pt x="4570" y="1055"/>
                  <a:pt x="4570" y="1055"/>
                </a:cubicBezTo>
                <a:close/>
                <a:moveTo>
                  <a:pt x="4479" y="1139"/>
                </a:moveTo>
                <a:cubicBezTo>
                  <a:pt x="4476" y="1139"/>
                  <a:pt x="4476" y="1139"/>
                  <a:pt x="4476" y="1139"/>
                </a:cubicBezTo>
                <a:cubicBezTo>
                  <a:pt x="4479" y="1142"/>
                  <a:pt x="4479" y="1142"/>
                  <a:pt x="4479" y="1142"/>
                </a:cubicBezTo>
                <a:cubicBezTo>
                  <a:pt x="4534" y="1210"/>
                  <a:pt x="4534" y="1210"/>
                  <a:pt x="4534" y="1210"/>
                </a:cubicBezTo>
                <a:cubicBezTo>
                  <a:pt x="4537" y="1213"/>
                  <a:pt x="4537" y="1213"/>
                  <a:pt x="4537" y="1213"/>
                </a:cubicBezTo>
                <a:cubicBezTo>
                  <a:pt x="4541" y="1210"/>
                  <a:pt x="4541" y="1210"/>
                  <a:pt x="4541" y="1210"/>
                </a:cubicBezTo>
                <a:cubicBezTo>
                  <a:pt x="4612" y="1145"/>
                  <a:pt x="4612" y="1145"/>
                  <a:pt x="4612" y="1145"/>
                </a:cubicBezTo>
                <a:cubicBezTo>
                  <a:pt x="4615" y="1145"/>
                  <a:pt x="4615" y="1145"/>
                  <a:pt x="4615" y="1145"/>
                </a:cubicBezTo>
                <a:cubicBezTo>
                  <a:pt x="4612" y="1142"/>
                  <a:pt x="4612" y="1142"/>
                  <a:pt x="4612" y="1142"/>
                </a:cubicBezTo>
                <a:cubicBezTo>
                  <a:pt x="4557" y="1074"/>
                  <a:pt x="4557" y="1074"/>
                  <a:pt x="4557" y="1074"/>
                </a:cubicBezTo>
                <a:cubicBezTo>
                  <a:pt x="4554" y="1071"/>
                  <a:pt x="4554" y="1071"/>
                  <a:pt x="4554" y="1071"/>
                </a:cubicBezTo>
                <a:cubicBezTo>
                  <a:pt x="4550" y="1074"/>
                  <a:pt x="4550" y="1074"/>
                  <a:pt x="4550" y="1074"/>
                </a:cubicBezTo>
                <a:cubicBezTo>
                  <a:pt x="4479" y="1139"/>
                  <a:pt x="4479" y="1139"/>
                  <a:pt x="4479" y="1139"/>
                </a:cubicBezTo>
                <a:close/>
                <a:moveTo>
                  <a:pt x="4388" y="1220"/>
                </a:moveTo>
                <a:cubicBezTo>
                  <a:pt x="4385" y="1220"/>
                  <a:pt x="4385" y="1220"/>
                  <a:pt x="4385" y="1220"/>
                </a:cubicBezTo>
                <a:cubicBezTo>
                  <a:pt x="4388" y="1223"/>
                  <a:pt x="4388" y="1223"/>
                  <a:pt x="4388" y="1223"/>
                </a:cubicBezTo>
                <a:cubicBezTo>
                  <a:pt x="4443" y="1291"/>
                  <a:pt x="4443" y="1291"/>
                  <a:pt x="4443" y="1291"/>
                </a:cubicBezTo>
                <a:cubicBezTo>
                  <a:pt x="4447" y="1294"/>
                  <a:pt x="4447" y="1294"/>
                  <a:pt x="4447" y="1294"/>
                </a:cubicBezTo>
                <a:cubicBezTo>
                  <a:pt x="4450" y="1294"/>
                  <a:pt x="4450" y="1294"/>
                  <a:pt x="4450" y="1294"/>
                </a:cubicBezTo>
                <a:cubicBezTo>
                  <a:pt x="4521" y="1230"/>
                  <a:pt x="4521" y="1230"/>
                  <a:pt x="4521" y="1230"/>
                </a:cubicBezTo>
                <a:cubicBezTo>
                  <a:pt x="4524" y="1226"/>
                  <a:pt x="4524" y="1226"/>
                  <a:pt x="4524" y="1226"/>
                </a:cubicBezTo>
                <a:cubicBezTo>
                  <a:pt x="4521" y="1223"/>
                  <a:pt x="4521" y="1223"/>
                  <a:pt x="4521" y="1223"/>
                </a:cubicBezTo>
                <a:cubicBezTo>
                  <a:pt x="4463" y="1155"/>
                  <a:pt x="4463" y="1155"/>
                  <a:pt x="4463" y="1155"/>
                </a:cubicBezTo>
                <a:cubicBezTo>
                  <a:pt x="4463" y="1152"/>
                  <a:pt x="4463" y="1152"/>
                  <a:pt x="4463" y="1152"/>
                </a:cubicBezTo>
                <a:cubicBezTo>
                  <a:pt x="4460" y="1155"/>
                  <a:pt x="4460" y="1155"/>
                  <a:pt x="4460" y="1155"/>
                </a:cubicBezTo>
                <a:cubicBezTo>
                  <a:pt x="4388" y="1220"/>
                  <a:pt x="4388" y="1220"/>
                  <a:pt x="4388" y="1220"/>
                </a:cubicBezTo>
                <a:close/>
                <a:moveTo>
                  <a:pt x="4295" y="1301"/>
                </a:moveTo>
                <a:cubicBezTo>
                  <a:pt x="4295" y="1304"/>
                  <a:pt x="4295" y="1304"/>
                  <a:pt x="4295" y="1304"/>
                </a:cubicBezTo>
                <a:cubicBezTo>
                  <a:pt x="4295" y="1307"/>
                  <a:pt x="4295" y="1307"/>
                  <a:pt x="4295" y="1307"/>
                </a:cubicBezTo>
                <a:cubicBezTo>
                  <a:pt x="4353" y="1375"/>
                  <a:pt x="4353" y="1375"/>
                  <a:pt x="4353" y="1375"/>
                </a:cubicBezTo>
                <a:cubicBezTo>
                  <a:pt x="4356" y="1378"/>
                  <a:pt x="4356" y="1378"/>
                  <a:pt x="4356" y="1378"/>
                </a:cubicBezTo>
                <a:cubicBezTo>
                  <a:pt x="4359" y="1375"/>
                  <a:pt x="4359" y="1375"/>
                  <a:pt x="4359" y="1375"/>
                </a:cubicBezTo>
                <a:cubicBezTo>
                  <a:pt x="4431" y="1311"/>
                  <a:pt x="4431" y="1311"/>
                  <a:pt x="4431" y="1311"/>
                </a:cubicBezTo>
                <a:cubicBezTo>
                  <a:pt x="4434" y="1307"/>
                  <a:pt x="4434" y="1307"/>
                  <a:pt x="4434" y="1307"/>
                </a:cubicBezTo>
                <a:cubicBezTo>
                  <a:pt x="4431" y="1304"/>
                  <a:pt x="4431" y="1304"/>
                  <a:pt x="4431" y="1304"/>
                </a:cubicBezTo>
                <a:cubicBezTo>
                  <a:pt x="4372" y="1236"/>
                  <a:pt x="4372" y="1236"/>
                  <a:pt x="4372" y="1236"/>
                </a:cubicBezTo>
                <a:cubicBezTo>
                  <a:pt x="4369" y="1233"/>
                  <a:pt x="4369" y="1233"/>
                  <a:pt x="4369" y="1233"/>
                </a:cubicBezTo>
                <a:cubicBezTo>
                  <a:pt x="4369" y="1236"/>
                  <a:pt x="4369" y="1236"/>
                  <a:pt x="4369" y="1236"/>
                </a:cubicBezTo>
                <a:cubicBezTo>
                  <a:pt x="4295" y="1301"/>
                  <a:pt x="4295" y="1301"/>
                  <a:pt x="4295" y="1301"/>
                </a:cubicBezTo>
                <a:close/>
                <a:moveTo>
                  <a:pt x="4204" y="1382"/>
                </a:moveTo>
                <a:cubicBezTo>
                  <a:pt x="4204" y="1385"/>
                  <a:pt x="4204" y="1385"/>
                  <a:pt x="4204" y="1385"/>
                </a:cubicBezTo>
                <a:cubicBezTo>
                  <a:pt x="4204" y="1388"/>
                  <a:pt x="4204" y="1388"/>
                  <a:pt x="4204" y="1388"/>
                </a:cubicBezTo>
                <a:cubicBezTo>
                  <a:pt x="4262" y="1456"/>
                  <a:pt x="4262" y="1456"/>
                  <a:pt x="4262" y="1456"/>
                </a:cubicBezTo>
                <a:cubicBezTo>
                  <a:pt x="4265" y="1459"/>
                  <a:pt x="4265" y="1459"/>
                  <a:pt x="4265" y="1459"/>
                </a:cubicBezTo>
                <a:cubicBezTo>
                  <a:pt x="4265" y="1456"/>
                  <a:pt x="4265" y="1456"/>
                  <a:pt x="4265" y="1456"/>
                </a:cubicBezTo>
                <a:cubicBezTo>
                  <a:pt x="4340" y="1391"/>
                  <a:pt x="4340" y="1391"/>
                  <a:pt x="4340" y="1391"/>
                </a:cubicBezTo>
                <a:cubicBezTo>
                  <a:pt x="4340" y="1391"/>
                  <a:pt x="4340" y="1391"/>
                  <a:pt x="4340" y="1391"/>
                </a:cubicBezTo>
                <a:cubicBezTo>
                  <a:pt x="4340" y="1388"/>
                  <a:pt x="4340" y="1388"/>
                  <a:pt x="4340" y="1388"/>
                </a:cubicBezTo>
                <a:cubicBezTo>
                  <a:pt x="4282" y="1320"/>
                  <a:pt x="4282" y="1320"/>
                  <a:pt x="4282" y="1320"/>
                </a:cubicBezTo>
                <a:cubicBezTo>
                  <a:pt x="4278" y="1317"/>
                  <a:pt x="4278" y="1317"/>
                  <a:pt x="4278" y="1317"/>
                </a:cubicBezTo>
                <a:cubicBezTo>
                  <a:pt x="4275" y="1317"/>
                  <a:pt x="4275" y="1317"/>
                  <a:pt x="4275" y="1317"/>
                </a:cubicBezTo>
                <a:cubicBezTo>
                  <a:pt x="4204" y="1382"/>
                  <a:pt x="4204" y="1382"/>
                  <a:pt x="4204" y="1382"/>
                </a:cubicBezTo>
                <a:close/>
                <a:moveTo>
                  <a:pt x="4113" y="1466"/>
                </a:moveTo>
                <a:cubicBezTo>
                  <a:pt x="4110" y="1466"/>
                  <a:pt x="4110" y="1466"/>
                  <a:pt x="4110" y="1466"/>
                </a:cubicBezTo>
                <a:cubicBezTo>
                  <a:pt x="4113" y="1469"/>
                  <a:pt x="4113" y="1469"/>
                  <a:pt x="4113" y="1469"/>
                </a:cubicBezTo>
                <a:cubicBezTo>
                  <a:pt x="4172" y="1537"/>
                  <a:pt x="4172" y="1537"/>
                  <a:pt x="4172" y="1537"/>
                </a:cubicBezTo>
                <a:cubicBezTo>
                  <a:pt x="4172" y="1540"/>
                  <a:pt x="4172" y="1540"/>
                  <a:pt x="4172" y="1540"/>
                </a:cubicBezTo>
                <a:cubicBezTo>
                  <a:pt x="4175" y="1537"/>
                  <a:pt x="4175" y="1537"/>
                  <a:pt x="4175" y="1537"/>
                </a:cubicBezTo>
                <a:cubicBezTo>
                  <a:pt x="4246" y="1472"/>
                  <a:pt x="4246" y="1472"/>
                  <a:pt x="4246" y="1472"/>
                </a:cubicBezTo>
                <a:cubicBezTo>
                  <a:pt x="4249" y="1472"/>
                  <a:pt x="4249" y="1472"/>
                  <a:pt x="4249" y="1472"/>
                </a:cubicBezTo>
                <a:cubicBezTo>
                  <a:pt x="4249" y="1469"/>
                  <a:pt x="4249" y="1469"/>
                  <a:pt x="4249" y="1469"/>
                </a:cubicBezTo>
                <a:cubicBezTo>
                  <a:pt x="4191" y="1401"/>
                  <a:pt x="4191" y="1401"/>
                  <a:pt x="4191" y="1401"/>
                </a:cubicBezTo>
                <a:cubicBezTo>
                  <a:pt x="4188" y="1398"/>
                  <a:pt x="4188" y="1398"/>
                  <a:pt x="4188" y="1398"/>
                </a:cubicBezTo>
                <a:cubicBezTo>
                  <a:pt x="4185" y="1401"/>
                  <a:pt x="4185" y="1401"/>
                  <a:pt x="4185" y="1401"/>
                </a:cubicBezTo>
                <a:cubicBezTo>
                  <a:pt x="4113" y="1466"/>
                  <a:pt x="4113" y="1466"/>
                  <a:pt x="4113" y="1466"/>
                </a:cubicBezTo>
                <a:close/>
                <a:moveTo>
                  <a:pt x="4023" y="1547"/>
                </a:moveTo>
                <a:cubicBezTo>
                  <a:pt x="4020" y="1547"/>
                  <a:pt x="4020" y="1547"/>
                  <a:pt x="4020" y="1547"/>
                </a:cubicBezTo>
                <a:cubicBezTo>
                  <a:pt x="4023" y="1550"/>
                  <a:pt x="4023" y="1550"/>
                  <a:pt x="4023" y="1550"/>
                </a:cubicBezTo>
                <a:cubicBezTo>
                  <a:pt x="4081" y="1618"/>
                  <a:pt x="4081" y="1618"/>
                  <a:pt x="4081" y="1618"/>
                </a:cubicBezTo>
                <a:cubicBezTo>
                  <a:pt x="4081" y="1621"/>
                  <a:pt x="4081" y="1621"/>
                  <a:pt x="4081" y="1621"/>
                </a:cubicBezTo>
                <a:cubicBezTo>
                  <a:pt x="4084" y="1621"/>
                  <a:pt x="4084" y="1621"/>
                  <a:pt x="4084" y="1621"/>
                </a:cubicBezTo>
                <a:cubicBezTo>
                  <a:pt x="4155" y="1556"/>
                  <a:pt x="4155" y="1556"/>
                  <a:pt x="4155" y="1556"/>
                </a:cubicBezTo>
                <a:cubicBezTo>
                  <a:pt x="4159" y="1553"/>
                  <a:pt x="4159" y="1553"/>
                  <a:pt x="4159" y="1553"/>
                </a:cubicBezTo>
                <a:cubicBezTo>
                  <a:pt x="4155" y="1550"/>
                  <a:pt x="4155" y="1550"/>
                  <a:pt x="4155" y="1550"/>
                </a:cubicBezTo>
                <a:cubicBezTo>
                  <a:pt x="4100" y="1482"/>
                  <a:pt x="4100" y="1482"/>
                  <a:pt x="4100" y="1482"/>
                </a:cubicBezTo>
                <a:cubicBezTo>
                  <a:pt x="4097" y="1479"/>
                  <a:pt x="4097" y="1479"/>
                  <a:pt x="4097" y="1479"/>
                </a:cubicBezTo>
                <a:cubicBezTo>
                  <a:pt x="4094" y="1482"/>
                  <a:pt x="4094" y="1482"/>
                  <a:pt x="4094" y="1482"/>
                </a:cubicBezTo>
                <a:cubicBezTo>
                  <a:pt x="4023" y="1547"/>
                  <a:pt x="4023" y="1547"/>
                  <a:pt x="4023" y="1547"/>
                </a:cubicBezTo>
                <a:close/>
                <a:moveTo>
                  <a:pt x="3932" y="1628"/>
                </a:moveTo>
                <a:cubicBezTo>
                  <a:pt x="3929" y="1631"/>
                  <a:pt x="3929" y="1631"/>
                  <a:pt x="3929" y="1631"/>
                </a:cubicBezTo>
                <a:cubicBezTo>
                  <a:pt x="3932" y="1634"/>
                  <a:pt x="3932" y="1634"/>
                  <a:pt x="3932" y="1634"/>
                </a:cubicBezTo>
                <a:cubicBezTo>
                  <a:pt x="3987" y="1702"/>
                  <a:pt x="3987" y="1702"/>
                  <a:pt x="3987" y="1702"/>
                </a:cubicBezTo>
                <a:cubicBezTo>
                  <a:pt x="3990" y="1705"/>
                  <a:pt x="3990" y="1705"/>
                  <a:pt x="3990" y="1705"/>
                </a:cubicBezTo>
                <a:cubicBezTo>
                  <a:pt x="3994" y="1702"/>
                  <a:pt x="3994" y="1702"/>
                  <a:pt x="3994" y="1702"/>
                </a:cubicBezTo>
                <a:cubicBezTo>
                  <a:pt x="4065" y="1637"/>
                  <a:pt x="4065" y="1637"/>
                  <a:pt x="4065" y="1637"/>
                </a:cubicBezTo>
                <a:cubicBezTo>
                  <a:pt x="4068" y="1634"/>
                  <a:pt x="4068" y="1634"/>
                  <a:pt x="4068" y="1634"/>
                </a:cubicBezTo>
                <a:cubicBezTo>
                  <a:pt x="4065" y="1631"/>
                  <a:pt x="4065" y="1631"/>
                  <a:pt x="4065" y="1631"/>
                </a:cubicBezTo>
                <a:cubicBezTo>
                  <a:pt x="4007" y="1563"/>
                  <a:pt x="4007" y="1563"/>
                  <a:pt x="4007" y="1563"/>
                </a:cubicBezTo>
                <a:cubicBezTo>
                  <a:pt x="4007" y="1560"/>
                  <a:pt x="4007" y="1560"/>
                  <a:pt x="4007" y="1560"/>
                </a:cubicBezTo>
                <a:cubicBezTo>
                  <a:pt x="4003" y="1563"/>
                  <a:pt x="4003" y="1563"/>
                  <a:pt x="4003" y="1563"/>
                </a:cubicBezTo>
                <a:cubicBezTo>
                  <a:pt x="3932" y="1628"/>
                  <a:pt x="3932" y="1628"/>
                  <a:pt x="3932" y="1628"/>
                </a:cubicBezTo>
                <a:close/>
                <a:moveTo>
                  <a:pt x="3841" y="1709"/>
                </a:moveTo>
                <a:cubicBezTo>
                  <a:pt x="3838" y="1712"/>
                  <a:pt x="3838" y="1712"/>
                  <a:pt x="3838" y="1712"/>
                </a:cubicBezTo>
                <a:cubicBezTo>
                  <a:pt x="3841" y="1715"/>
                  <a:pt x="3841" y="1715"/>
                  <a:pt x="3841" y="1715"/>
                </a:cubicBezTo>
                <a:cubicBezTo>
                  <a:pt x="3896" y="1783"/>
                  <a:pt x="3896" y="1783"/>
                  <a:pt x="3896" y="1783"/>
                </a:cubicBezTo>
                <a:cubicBezTo>
                  <a:pt x="3900" y="1786"/>
                  <a:pt x="3900" y="1786"/>
                  <a:pt x="3900" y="1786"/>
                </a:cubicBezTo>
                <a:cubicBezTo>
                  <a:pt x="3903" y="1783"/>
                  <a:pt x="3903" y="1783"/>
                  <a:pt x="3903" y="1783"/>
                </a:cubicBezTo>
                <a:cubicBezTo>
                  <a:pt x="3974" y="1718"/>
                  <a:pt x="3974" y="1718"/>
                  <a:pt x="3974" y="1718"/>
                </a:cubicBezTo>
                <a:cubicBezTo>
                  <a:pt x="3977" y="1715"/>
                  <a:pt x="3977" y="1715"/>
                  <a:pt x="3977" y="1715"/>
                </a:cubicBezTo>
                <a:cubicBezTo>
                  <a:pt x="3974" y="1715"/>
                  <a:pt x="3974" y="1715"/>
                  <a:pt x="3974" y="1715"/>
                </a:cubicBezTo>
                <a:cubicBezTo>
                  <a:pt x="3916" y="1647"/>
                  <a:pt x="3916" y="1647"/>
                  <a:pt x="3916" y="1647"/>
                </a:cubicBezTo>
                <a:cubicBezTo>
                  <a:pt x="3916" y="1644"/>
                  <a:pt x="3916" y="1644"/>
                  <a:pt x="3916" y="1644"/>
                </a:cubicBezTo>
                <a:cubicBezTo>
                  <a:pt x="3913" y="1644"/>
                  <a:pt x="3913" y="1644"/>
                  <a:pt x="3913" y="1644"/>
                </a:cubicBezTo>
                <a:cubicBezTo>
                  <a:pt x="3841" y="1709"/>
                  <a:pt x="3841" y="1709"/>
                  <a:pt x="3841" y="1709"/>
                </a:cubicBezTo>
                <a:close/>
                <a:moveTo>
                  <a:pt x="3748" y="1793"/>
                </a:moveTo>
                <a:cubicBezTo>
                  <a:pt x="3748" y="1793"/>
                  <a:pt x="3748" y="1793"/>
                  <a:pt x="3748" y="1793"/>
                </a:cubicBezTo>
                <a:cubicBezTo>
                  <a:pt x="3748" y="1796"/>
                  <a:pt x="3748" y="1796"/>
                  <a:pt x="3748" y="1796"/>
                </a:cubicBezTo>
                <a:cubicBezTo>
                  <a:pt x="3806" y="1864"/>
                  <a:pt x="3806" y="1864"/>
                  <a:pt x="3806" y="1864"/>
                </a:cubicBezTo>
                <a:cubicBezTo>
                  <a:pt x="3809" y="1867"/>
                  <a:pt x="3809" y="1867"/>
                  <a:pt x="3809" y="1867"/>
                </a:cubicBezTo>
                <a:cubicBezTo>
                  <a:pt x="3812" y="1864"/>
                  <a:pt x="3812" y="1864"/>
                  <a:pt x="3812" y="1864"/>
                </a:cubicBezTo>
                <a:cubicBezTo>
                  <a:pt x="3884" y="1799"/>
                  <a:pt x="3884" y="1799"/>
                  <a:pt x="3884" y="1799"/>
                </a:cubicBezTo>
                <a:cubicBezTo>
                  <a:pt x="3887" y="1799"/>
                  <a:pt x="3887" y="1799"/>
                  <a:pt x="3887" y="1799"/>
                </a:cubicBezTo>
                <a:cubicBezTo>
                  <a:pt x="3884" y="1796"/>
                  <a:pt x="3884" y="1796"/>
                  <a:pt x="3884" y="1796"/>
                </a:cubicBezTo>
                <a:cubicBezTo>
                  <a:pt x="3825" y="1728"/>
                  <a:pt x="3825" y="1728"/>
                  <a:pt x="3825" y="1728"/>
                </a:cubicBezTo>
                <a:cubicBezTo>
                  <a:pt x="3822" y="1725"/>
                  <a:pt x="3822" y="1725"/>
                  <a:pt x="3822" y="1725"/>
                </a:cubicBezTo>
                <a:cubicBezTo>
                  <a:pt x="3822" y="1728"/>
                  <a:pt x="3822" y="1728"/>
                  <a:pt x="3822" y="1728"/>
                </a:cubicBezTo>
                <a:cubicBezTo>
                  <a:pt x="3748" y="1793"/>
                  <a:pt x="3748" y="1793"/>
                  <a:pt x="3748" y="1793"/>
                </a:cubicBezTo>
                <a:close/>
                <a:moveTo>
                  <a:pt x="3625" y="1903"/>
                </a:moveTo>
                <a:cubicBezTo>
                  <a:pt x="3625" y="1913"/>
                  <a:pt x="3625" y="1913"/>
                  <a:pt x="3625" y="1913"/>
                </a:cubicBezTo>
                <a:cubicBezTo>
                  <a:pt x="3680" y="1981"/>
                  <a:pt x="3680" y="1981"/>
                  <a:pt x="3680" y="1981"/>
                </a:cubicBezTo>
                <a:cubicBezTo>
                  <a:pt x="3680" y="1981"/>
                  <a:pt x="3680" y="1981"/>
                  <a:pt x="3680" y="1981"/>
                </a:cubicBezTo>
                <a:cubicBezTo>
                  <a:pt x="3683" y="1981"/>
                  <a:pt x="3683" y="1981"/>
                  <a:pt x="3683" y="1981"/>
                </a:cubicBezTo>
                <a:cubicBezTo>
                  <a:pt x="3793" y="1883"/>
                  <a:pt x="3793" y="1883"/>
                  <a:pt x="3793" y="1883"/>
                </a:cubicBezTo>
                <a:cubicBezTo>
                  <a:pt x="3793" y="1880"/>
                  <a:pt x="3793" y="1880"/>
                  <a:pt x="3793" y="1880"/>
                </a:cubicBezTo>
                <a:cubicBezTo>
                  <a:pt x="3793" y="1877"/>
                  <a:pt x="3793" y="1877"/>
                  <a:pt x="3793" y="1877"/>
                </a:cubicBezTo>
                <a:cubicBezTo>
                  <a:pt x="3735" y="1809"/>
                  <a:pt x="3735" y="1809"/>
                  <a:pt x="3735" y="1809"/>
                </a:cubicBezTo>
                <a:cubicBezTo>
                  <a:pt x="3731" y="1806"/>
                  <a:pt x="3731" y="1806"/>
                  <a:pt x="3731" y="1806"/>
                </a:cubicBezTo>
                <a:cubicBezTo>
                  <a:pt x="3728" y="1809"/>
                  <a:pt x="3728" y="1809"/>
                  <a:pt x="3728" y="1809"/>
                </a:cubicBezTo>
                <a:cubicBezTo>
                  <a:pt x="3625" y="1903"/>
                  <a:pt x="3625" y="1903"/>
                  <a:pt x="3625" y="1903"/>
                </a:cubicBezTo>
                <a:close/>
                <a:moveTo>
                  <a:pt x="5285" y="576"/>
                </a:moveTo>
                <a:cubicBezTo>
                  <a:pt x="5282" y="576"/>
                  <a:pt x="5282" y="576"/>
                  <a:pt x="5282" y="576"/>
                </a:cubicBezTo>
                <a:cubicBezTo>
                  <a:pt x="5285" y="579"/>
                  <a:pt x="5285" y="579"/>
                  <a:pt x="5285" y="579"/>
                </a:cubicBezTo>
                <a:cubicBezTo>
                  <a:pt x="5340" y="647"/>
                  <a:pt x="5340" y="647"/>
                  <a:pt x="5340" y="647"/>
                </a:cubicBezTo>
                <a:cubicBezTo>
                  <a:pt x="5343" y="650"/>
                  <a:pt x="5343" y="650"/>
                  <a:pt x="5343" y="650"/>
                </a:cubicBezTo>
                <a:cubicBezTo>
                  <a:pt x="5347" y="647"/>
                  <a:pt x="5347" y="647"/>
                  <a:pt x="5347" y="647"/>
                </a:cubicBezTo>
                <a:cubicBezTo>
                  <a:pt x="5418" y="586"/>
                  <a:pt x="5418" y="586"/>
                  <a:pt x="5418" y="586"/>
                </a:cubicBezTo>
                <a:cubicBezTo>
                  <a:pt x="5421" y="582"/>
                  <a:pt x="5421" y="582"/>
                  <a:pt x="5421" y="582"/>
                </a:cubicBezTo>
                <a:cubicBezTo>
                  <a:pt x="5418" y="579"/>
                  <a:pt x="5418" y="579"/>
                  <a:pt x="5418" y="579"/>
                </a:cubicBezTo>
                <a:cubicBezTo>
                  <a:pt x="5359" y="511"/>
                  <a:pt x="5359" y="511"/>
                  <a:pt x="5359" y="511"/>
                </a:cubicBezTo>
                <a:cubicBezTo>
                  <a:pt x="5359" y="508"/>
                  <a:pt x="5359" y="508"/>
                  <a:pt x="5359" y="508"/>
                </a:cubicBezTo>
                <a:cubicBezTo>
                  <a:pt x="5356" y="511"/>
                  <a:pt x="5356" y="511"/>
                  <a:pt x="5356" y="511"/>
                </a:cubicBezTo>
                <a:cubicBezTo>
                  <a:pt x="5285" y="576"/>
                  <a:pt x="5285" y="576"/>
                  <a:pt x="5285" y="576"/>
                </a:cubicBezTo>
                <a:close/>
                <a:moveTo>
                  <a:pt x="5194" y="657"/>
                </a:moveTo>
                <a:cubicBezTo>
                  <a:pt x="5191" y="660"/>
                  <a:pt x="5191" y="660"/>
                  <a:pt x="5191" y="660"/>
                </a:cubicBezTo>
                <a:cubicBezTo>
                  <a:pt x="5191" y="660"/>
                  <a:pt x="5191" y="660"/>
                  <a:pt x="5191" y="660"/>
                </a:cubicBezTo>
                <a:cubicBezTo>
                  <a:pt x="5249" y="731"/>
                  <a:pt x="5249" y="731"/>
                  <a:pt x="5249" y="731"/>
                </a:cubicBezTo>
                <a:cubicBezTo>
                  <a:pt x="5253" y="731"/>
                  <a:pt x="5253" y="731"/>
                  <a:pt x="5253" y="731"/>
                </a:cubicBezTo>
                <a:cubicBezTo>
                  <a:pt x="5256" y="731"/>
                  <a:pt x="5256" y="731"/>
                  <a:pt x="5256" y="731"/>
                </a:cubicBezTo>
                <a:cubicBezTo>
                  <a:pt x="5327" y="666"/>
                  <a:pt x="5327" y="666"/>
                  <a:pt x="5327" y="666"/>
                </a:cubicBezTo>
                <a:cubicBezTo>
                  <a:pt x="5330" y="663"/>
                  <a:pt x="5330" y="663"/>
                  <a:pt x="5330" y="663"/>
                </a:cubicBezTo>
                <a:cubicBezTo>
                  <a:pt x="5327" y="660"/>
                  <a:pt x="5327" y="660"/>
                  <a:pt x="5327" y="660"/>
                </a:cubicBezTo>
                <a:cubicBezTo>
                  <a:pt x="5269" y="592"/>
                  <a:pt x="5269" y="592"/>
                  <a:pt x="5269" y="592"/>
                </a:cubicBezTo>
                <a:cubicBezTo>
                  <a:pt x="5269" y="589"/>
                  <a:pt x="5269" y="589"/>
                  <a:pt x="5269" y="589"/>
                </a:cubicBezTo>
                <a:cubicBezTo>
                  <a:pt x="5266" y="592"/>
                  <a:pt x="5266" y="592"/>
                  <a:pt x="5266" y="592"/>
                </a:cubicBezTo>
                <a:cubicBezTo>
                  <a:pt x="5194" y="657"/>
                  <a:pt x="5194" y="657"/>
                  <a:pt x="5194" y="657"/>
                </a:cubicBezTo>
                <a:close/>
                <a:moveTo>
                  <a:pt x="5101" y="738"/>
                </a:moveTo>
                <a:cubicBezTo>
                  <a:pt x="5101" y="741"/>
                  <a:pt x="5101" y="741"/>
                  <a:pt x="5101" y="741"/>
                </a:cubicBezTo>
                <a:cubicBezTo>
                  <a:pt x="5101" y="744"/>
                  <a:pt x="5101" y="744"/>
                  <a:pt x="5101" y="744"/>
                </a:cubicBezTo>
                <a:cubicBezTo>
                  <a:pt x="5159" y="812"/>
                  <a:pt x="5159" y="812"/>
                  <a:pt x="5159" y="812"/>
                </a:cubicBezTo>
                <a:cubicBezTo>
                  <a:pt x="5162" y="815"/>
                  <a:pt x="5162" y="815"/>
                  <a:pt x="5162" y="815"/>
                </a:cubicBezTo>
                <a:cubicBezTo>
                  <a:pt x="5165" y="812"/>
                  <a:pt x="5165" y="812"/>
                  <a:pt x="5165" y="812"/>
                </a:cubicBezTo>
                <a:cubicBezTo>
                  <a:pt x="5236" y="747"/>
                  <a:pt x="5236" y="747"/>
                  <a:pt x="5236" y="747"/>
                </a:cubicBezTo>
                <a:cubicBezTo>
                  <a:pt x="5236" y="744"/>
                  <a:pt x="5236" y="744"/>
                  <a:pt x="5236" y="744"/>
                </a:cubicBezTo>
                <a:cubicBezTo>
                  <a:pt x="5236" y="744"/>
                  <a:pt x="5236" y="744"/>
                  <a:pt x="5236" y="744"/>
                </a:cubicBezTo>
                <a:cubicBezTo>
                  <a:pt x="5178" y="673"/>
                  <a:pt x="5178" y="673"/>
                  <a:pt x="5178" y="673"/>
                </a:cubicBezTo>
                <a:cubicBezTo>
                  <a:pt x="5175" y="673"/>
                  <a:pt x="5175" y="673"/>
                  <a:pt x="5175" y="673"/>
                </a:cubicBezTo>
                <a:cubicBezTo>
                  <a:pt x="5175" y="673"/>
                  <a:pt x="5175" y="673"/>
                  <a:pt x="5175" y="673"/>
                </a:cubicBezTo>
                <a:cubicBezTo>
                  <a:pt x="5101" y="738"/>
                  <a:pt x="5101" y="738"/>
                  <a:pt x="5101" y="738"/>
                </a:cubicBezTo>
                <a:close/>
                <a:moveTo>
                  <a:pt x="5010" y="819"/>
                </a:moveTo>
                <a:cubicBezTo>
                  <a:pt x="5007" y="822"/>
                  <a:pt x="5007" y="822"/>
                  <a:pt x="5007" y="822"/>
                </a:cubicBezTo>
                <a:cubicBezTo>
                  <a:pt x="5010" y="825"/>
                  <a:pt x="5010" y="825"/>
                  <a:pt x="5010" y="825"/>
                </a:cubicBezTo>
                <a:cubicBezTo>
                  <a:pt x="5068" y="893"/>
                  <a:pt x="5068" y="893"/>
                  <a:pt x="5068" y="893"/>
                </a:cubicBezTo>
                <a:cubicBezTo>
                  <a:pt x="5071" y="896"/>
                  <a:pt x="5071" y="896"/>
                  <a:pt x="5071" y="896"/>
                </a:cubicBezTo>
                <a:cubicBezTo>
                  <a:pt x="5071" y="893"/>
                  <a:pt x="5071" y="893"/>
                  <a:pt x="5071" y="893"/>
                </a:cubicBezTo>
                <a:cubicBezTo>
                  <a:pt x="5146" y="828"/>
                  <a:pt x="5146" y="828"/>
                  <a:pt x="5146" y="828"/>
                </a:cubicBezTo>
                <a:cubicBezTo>
                  <a:pt x="5146" y="828"/>
                  <a:pt x="5146" y="828"/>
                  <a:pt x="5146" y="828"/>
                </a:cubicBezTo>
                <a:cubicBezTo>
                  <a:pt x="5146" y="825"/>
                  <a:pt x="5146" y="825"/>
                  <a:pt x="5146" y="825"/>
                </a:cubicBezTo>
                <a:cubicBezTo>
                  <a:pt x="5088" y="757"/>
                  <a:pt x="5088" y="757"/>
                  <a:pt x="5088" y="757"/>
                </a:cubicBezTo>
                <a:cubicBezTo>
                  <a:pt x="5084" y="754"/>
                  <a:pt x="5084" y="754"/>
                  <a:pt x="5084" y="754"/>
                </a:cubicBezTo>
                <a:cubicBezTo>
                  <a:pt x="5081" y="754"/>
                  <a:pt x="5081" y="754"/>
                  <a:pt x="5081" y="754"/>
                </a:cubicBezTo>
                <a:cubicBezTo>
                  <a:pt x="5010" y="819"/>
                  <a:pt x="5010" y="819"/>
                  <a:pt x="5010" y="819"/>
                </a:cubicBezTo>
                <a:close/>
                <a:moveTo>
                  <a:pt x="4919" y="903"/>
                </a:moveTo>
                <a:cubicBezTo>
                  <a:pt x="4916" y="903"/>
                  <a:pt x="4916" y="903"/>
                  <a:pt x="4916" y="903"/>
                </a:cubicBezTo>
                <a:cubicBezTo>
                  <a:pt x="4919" y="906"/>
                  <a:pt x="4919" y="906"/>
                  <a:pt x="4919" y="906"/>
                </a:cubicBezTo>
                <a:cubicBezTo>
                  <a:pt x="4978" y="974"/>
                  <a:pt x="4978" y="974"/>
                  <a:pt x="4978" y="974"/>
                </a:cubicBezTo>
                <a:cubicBezTo>
                  <a:pt x="4978" y="977"/>
                  <a:pt x="4978" y="977"/>
                  <a:pt x="4978" y="977"/>
                </a:cubicBezTo>
                <a:cubicBezTo>
                  <a:pt x="4981" y="974"/>
                  <a:pt x="4981" y="974"/>
                  <a:pt x="4981" y="974"/>
                </a:cubicBezTo>
                <a:cubicBezTo>
                  <a:pt x="5052" y="909"/>
                  <a:pt x="5052" y="909"/>
                  <a:pt x="5052" y="909"/>
                </a:cubicBezTo>
                <a:cubicBezTo>
                  <a:pt x="5055" y="909"/>
                  <a:pt x="5055" y="909"/>
                  <a:pt x="5055" y="909"/>
                </a:cubicBezTo>
                <a:cubicBezTo>
                  <a:pt x="5052" y="906"/>
                  <a:pt x="5052" y="906"/>
                  <a:pt x="5052" y="906"/>
                </a:cubicBezTo>
                <a:cubicBezTo>
                  <a:pt x="4997" y="838"/>
                  <a:pt x="4997" y="838"/>
                  <a:pt x="4997" y="838"/>
                </a:cubicBezTo>
                <a:cubicBezTo>
                  <a:pt x="4994" y="835"/>
                  <a:pt x="4994" y="835"/>
                  <a:pt x="4994" y="835"/>
                </a:cubicBezTo>
                <a:cubicBezTo>
                  <a:pt x="4990" y="838"/>
                  <a:pt x="4990" y="838"/>
                  <a:pt x="4990" y="838"/>
                </a:cubicBezTo>
                <a:cubicBezTo>
                  <a:pt x="4919" y="903"/>
                  <a:pt x="4919" y="903"/>
                  <a:pt x="4919" y="903"/>
                </a:cubicBezTo>
                <a:close/>
                <a:moveTo>
                  <a:pt x="4829" y="984"/>
                </a:moveTo>
                <a:cubicBezTo>
                  <a:pt x="4825" y="987"/>
                  <a:pt x="4825" y="987"/>
                  <a:pt x="4825" y="987"/>
                </a:cubicBezTo>
                <a:cubicBezTo>
                  <a:pt x="4829" y="987"/>
                  <a:pt x="4829" y="987"/>
                  <a:pt x="4829" y="987"/>
                </a:cubicBezTo>
                <a:cubicBezTo>
                  <a:pt x="4884" y="1058"/>
                  <a:pt x="4884" y="1058"/>
                  <a:pt x="4884" y="1058"/>
                </a:cubicBezTo>
                <a:cubicBezTo>
                  <a:pt x="4887" y="1058"/>
                  <a:pt x="4887" y="1058"/>
                  <a:pt x="4887" y="1058"/>
                </a:cubicBezTo>
                <a:cubicBezTo>
                  <a:pt x="4890" y="1058"/>
                  <a:pt x="4890" y="1058"/>
                  <a:pt x="4890" y="1058"/>
                </a:cubicBezTo>
                <a:cubicBezTo>
                  <a:pt x="4961" y="993"/>
                  <a:pt x="4961" y="993"/>
                  <a:pt x="4961" y="993"/>
                </a:cubicBezTo>
                <a:cubicBezTo>
                  <a:pt x="4965" y="990"/>
                  <a:pt x="4965" y="990"/>
                  <a:pt x="4965" y="990"/>
                </a:cubicBezTo>
                <a:cubicBezTo>
                  <a:pt x="4961" y="987"/>
                  <a:pt x="4961" y="987"/>
                  <a:pt x="4961" y="987"/>
                </a:cubicBezTo>
                <a:cubicBezTo>
                  <a:pt x="4906" y="919"/>
                  <a:pt x="4906" y="919"/>
                  <a:pt x="4906" y="919"/>
                </a:cubicBezTo>
                <a:cubicBezTo>
                  <a:pt x="4903" y="916"/>
                  <a:pt x="4903" y="916"/>
                  <a:pt x="4903" y="916"/>
                </a:cubicBezTo>
                <a:cubicBezTo>
                  <a:pt x="4900" y="919"/>
                  <a:pt x="4900" y="919"/>
                  <a:pt x="4900" y="919"/>
                </a:cubicBezTo>
                <a:cubicBezTo>
                  <a:pt x="4829" y="984"/>
                  <a:pt x="4829" y="984"/>
                  <a:pt x="4829" y="984"/>
                </a:cubicBezTo>
                <a:close/>
                <a:moveTo>
                  <a:pt x="4738" y="1065"/>
                </a:moveTo>
                <a:cubicBezTo>
                  <a:pt x="4735" y="1068"/>
                  <a:pt x="4735" y="1068"/>
                  <a:pt x="4735" y="1068"/>
                </a:cubicBezTo>
                <a:cubicBezTo>
                  <a:pt x="4738" y="1071"/>
                  <a:pt x="4738" y="1071"/>
                  <a:pt x="4738" y="1071"/>
                </a:cubicBezTo>
                <a:cubicBezTo>
                  <a:pt x="4793" y="1139"/>
                  <a:pt x="4793" y="1139"/>
                  <a:pt x="4793" y="1139"/>
                </a:cubicBezTo>
                <a:cubicBezTo>
                  <a:pt x="4796" y="1142"/>
                  <a:pt x="4796" y="1142"/>
                  <a:pt x="4796" y="1142"/>
                </a:cubicBezTo>
                <a:cubicBezTo>
                  <a:pt x="4800" y="1139"/>
                  <a:pt x="4800" y="1139"/>
                  <a:pt x="4800" y="1139"/>
                </a:cubicBezTo>
                <a:cubicBezTo>
                  <a:pt x="4871" y="1074"/>
                  <a:pt x="4871" y="1074"/>
                  <a:pt x="4871" y="1074"/>
                </a:cubicBezTo>
                <a:cubicBezTo>
                  <a:pt x="4874" y="1071"/>
                  <a:pt x="4874" y="1071"/>
                  <a:pt x="4874" y="1071"/>
                </a:cubicBezTo>
                <a:cubicBezTo>
                  <a:pt x="4871" y="1071"/>
                  <a:pt x="4871" y="1071"/>
                  <a:pt x="4871" y="1071"/>
                </a:cubicBezTo>
                <a:cubicBezTo>
                  <a:pt x="4812" y="1000"/>
                  <a:pt x="4812" y="1000"/>
                  <a:pt x="4812" y="1000"/>
                </a:cubicBezTo>
                <a:cubicBezTo>
                  <a:pt x="4812" y="997"/>
                  <a:pt x="4812" y="997"/>
                  <a:pt x="4812" y="997"/>
                </a:cubicBezTo>
                <a:cubicBezTo>
                  <a:pt x="4809" y="1000"/>
                  <a:pt x="4809" y="1000"/>
                  <a:pt x="4809" y="1000"/>
                </a:cubicBezTo>
                <a:cubicBezTo>
                  <a:pt x="4738" y="1065"/>
                  <a:pt x="4738" y="1065"/>
                  <a:pt x="4738" y="1065"/>
                </a:cubicBezTo>
                <a:close/>
                <a:moveTo>
                  <a:pt x="4644" y="1145"/>
                </a:moveTo>
                <a:cubicBezTo>
                  <a:pt x="4644" y="1149"/>
                  <a:pt x="4644" y="1149"/>
                  <a:pt x="4644" y="1149"/>
                </a:cubicBezTo>
                <a:cubicBezTo>
                  <a:pt x="4644" y="1152"/>
                  <a:pt x="4644" y="1152"/>
                  <a:pt x="4644" y="1152"/>
                </a:cubicBezTo>
                <a:cubicBezTo>
                  <a:pt x="4702" y="1220"/>
                  <a:pt x="4702" y="1220"/>
                  <a:pt x="4702" y="1220"/>
                </a:cubicBezTo>
                <a:cubicBezTo>
                  <a:pt x="4706" y="1223"/>
                  <a:pt x="4706" y="1223"/>
                  <a:pt x="4706" y="1223"/>
                </a:cubicBezTo>
                <a:cubicBezTo>
                  <a:pt x="4709" y="1220"/>
                  <a:pt x="4709" y="1220"/>
                  <a:pt x="4709" y="1220"/>
                </a:cubicBezTo>
                <a:cubicBezTo>
                  <a:pt x="4780" y="1155"/>
                  <a:pt x="4780" y="1155"/>
                  <a:pt x="4780" y="1155"/>
                </a:cubicBezTo>
                <a:cubicBezTo>
                  <a:pt x="4783" y="1155"/>
                  <a:pt x="4783" y="1155"/>
                  <a:pt x="4783" y="1155"/>
                </a:cubicBezTo>
                <a:cubicBezTo>
                  <a:pt x="4780" y="1152"/>
                  <a:pt x="4780" y="1152"/>
                  <a:pt x="4780" y="1152"/>
                </a:cubicBezTo>
                <a:cubicBezTo>
                  <a:pt x="4722" y="1084"/>
                  <a:pt x="4722" y="1084"/>
                  <a:pt x="4722" y="1084"/>
                </a:cubicBezTo>
                <a:cubicBezTo>
                  <a:pt x="4719" y="1081"/>
                  <a:pt x="4719" y="1081"/>
                  <a:pt x="4719" y="1081"/>
                </a:cubicBezTo>
                <a:cubicBezTo>
                  <a:pt x="4719" y="1081"/>
                  <a:pt x="4719" y="1081"/>
                  <a:pt x="4719" y="1081"/>
                </a:cubicBezTo>
                <a:cubicBezTo>
                  <a:pt x="4644" y="1145"/>
                  <a:pt x="4644" y="1145"/>
                  <a:pt x="4644" y="1145"/>
                </a:cubicBezTo>
                <a:close/>
                <a:moveTo>
                  <a:pt x="4554" y="1230"/>
                </a:moveTo>
                <a:cubicBezTo>
                  <a:pt x="4554" y="1230"/>
                  <a:pt x="4554" y="1230"/>
                  <a:pt x="4554" y="1230"/>
                </a:cubicBezTo>
                <a:cubicBezTo>
                  <a:pt x="4554" y="1233"/>
                  <a:pt x="4554" y="1233"/>
                  <a:pt x="4554" y="1233"/>
                </a:cubicBezTo>
                <a:cubicBezTo>
                  <a:pt x="4612" y="1301"/>
                  <a:pt x="4612" y="1301"/>
                  <a:pt x="4612" y="1301"/>
                </a:cubicBezTo>
                <a:cubicBezTo>
                  <a:pt x="4615" y="1304"/>
                  <a:pt x="4615" y="1304"/>
                  <a:pt x="4615" y="1304"/>
                </a:cubicBezTo>
                <a:cubicBezTo>
                  <a:pt x="4615" y="1301"/>
                  <a:pt x="4615" y="1301"/>
                  <a:pt x="4615" y="1301"/>
                </a:cubicBezTo>
                <a:cubicBezTo>
                  <a:pt x="4689" y="1236"/>
                  <a:pt x="4689" y="1236"/>
                  <a:pt x="4689" y="1236"/>
                </a:cubicBezTo>
                <a:cubicBezTo>
                  <a:pt x="4689" y="1236"/>
                  <a:pt x="4689" y="1236"/>
                  <a:pt x="4689" y="1236"/>
                </a:cubicBezTo>
                <a:cubicBezTo>
                  <a:pt x="4689" y="1233"/>
                  <a:pt x="4689" y="1233"/>
                  <a:pt x="4689" y="1233"/>
                </a:cubicBezTo>
                <a:cubicBezTo>
                  <a:pt x="4631" y="1165"/>
                  <a:pt x="4631" y="1165"/>
                  <a:pt x="4631" y="1165"/>
                </a:cubicBezTo>
                <a:cubicBezTo>
                  <a:pt x="4628" y="1162"/>
                  <a:pt x="4628" y="1162"/>
                  <a:pt x="4628" y="1162"/>
                </a:cubicBezTo>
                <a:cubicBezTo>
                  <a:pt x="4625" y="1165"/>
                  <a:pt x="4625" y="1165"/>
                  <a:pt x="4625" y="1165"/>
                </a:cubicBezTo>
                <a:cubicBezTo>
                  <a:pt x="4554" y="1230"/>
                  <a:pt x="4554" y="1230"/>
                  <a:pt x="4554" y="1230"/>
                </a:cubicBezTo>
                <a:close/>
                <a:moveTo>
                  <a:pt x="4463" y="1311"/>
                </a:moveTo>
                <a:cubicBezTo>
                  <a:pt x="4460" y="1314"/>
                  <a:pt x="4460" y="1314"/>
                  <a:pt x="4460" y="1314"/>
                </a:cubicBezTo>
                <a:cubicBezTo>
                  <a:pt x="4463" y="1314"/>
                  <a:pt x="4463" y="1314"/>
                  <a:pt x="4463" y="1314"/>
                </a:cubicBezTo>
                <a:cubicBezTo>
                  <a:pt x="4521" y="1382"/>
                  <a:pt x="4521" y="1382"/>
                  <a:pt x="4521" y="1382"/>
                </a:cubicBezTo>
                <a:cubicBezTo>
                  <a:pt x="4521" y="1385"/>
                  <a:pt x="4521" y="1385"/>
                  <a:pt x="4521" y="1385"/>
                </a:cubicBezTo>
                <a:cubicBezTo>
                  <a:pt x="4524" y="1385"/>
                  <a:pt x="4524" y="1385"/>
                  <a:pt x="4524" y="1385"/>
                </a:cubicBezTo>
                <a:cubicBezTo>
                  <a:pt x="4596" y="1320"/>
                  <a:pt x="4596" y="1320"/>
                  <a:pt x="4596" y="1320"/>
                </a:cubicBezTo>
                <a:cubicBezTo>
                  <a:pt x="4599" y="1317"/>
                  <a:pt x="4599" y="1317"/>
                  <a:pt x="4599" y="1317"/>
                </a:cubicBezTo>
                <a:cubicBezTo>
                  <a:pt x="4599" y="1314"/>
                  <a:pt x="4599" y="1314"/>
                  <a:pt x="4599" y="1314"/>
                </a:cubicBezTo>
                <a:cubicBezTo>
                  <a:pt x="4541" y="1246"/>
                  <a:pt x="4541" y="1246"/>
                  <a:pt x="4541" y="1246"/>
                </a:cubicBezTo>
                <a:cubicBezTo>
                  <a:pt x="4537" y="1243"/>
                  <a:pt x="4537" y="1243"/>
                  <a:pt x="4537" y="1243"/>
                </a:cubicBezTo>
                <a:cubicBezTo>
                  <a:pt x="4534" y="1246"/>
                  <a:pt x="4534" y="1246"/>
                  <a:pt x="4534" y="1246"/>
                </a:cubicBezTo>
                <a:cubicBezTo>
                  <a:pt x="4463" y="1311"/>
                  <a:pt x="4463" y="1311"/>
                  <a:pt x="4463" y="1311"/>
                </a:cubicBezTo>
                <a:close/>
                <a:moveTo>
                  <a:pt x="4372" y="1391"/>
                </a:moveTo>
                <a:cubicBezTo>
                  <a:pt x="4369" y="1395"/>
                  <a:pt x="4369" y="1395"/>
                  <a:pt x="4369" y="1395"/>
                </a:cubicBezTo>
                <a:cubicBezTo>
                  <a:pt x="4372" y="1398"/>
                  <a:pt x="4372" y="1398"/>
                  <a:pt x="4372" y="1398"/>
                </a:cubicBezTo>
                <a:cubicBezTo>
                  <a:pt x="4431" y="1466"/>
                  <a:pt x="4431" y="1466"/>
                  <a:pt x="4431" y="1466"/>
                </a:cubicBezTo>
                <a:cubicBezTo>
                  <a:pt x="4431" y="1469"/>
                  <a:pt x="4431" y="1469"/>
                  <a:pt x="4431" y="1469"/>
                </a:cubicBezTo>
                <a:cubicBezTo>
                  <a:pt x="4434" y="1466"/>
                  <a:pt x="4434" y="1466"/>
                  <a:pt x="4434" y="1466"/>
                </a:cubicBezTo>
                <a:cubicBezTo>
                  <a:pt x="4505" y="1401"/>
                  <a:pt x="4505" y="1401"/>
                  <a:pt x="4505" y="1401"/>
                </a:cubicBezTo>
                <a:cubicBezTo>
                  <a:pt x="4508" y="1398"/>
                  <a:pt x="4508" y="1398"/>
                  <a:pt x="4508" y="1398"/>
                </a:cubicBezTo>
                <a:cubicBezTo>
                  <a:pt x="4505" y="1398"/>
                  <a:pt x="4505" y="1398"/>
                  <a:pt x="4505" y="1398"/>
                </a:cubicBezTo>
                <a:cubicBezTo>
                  <a:pt x="4450" y="1327"/>
                  <a:pt x="4450" y="1327"/>
                  <a:pt x="4450" y="1327"/>
                </a:cubicBezTo>
                <a:cubicBezTo>
                  <a:pt x="4447" y="1323"/>
                  <a:pt x="4447" y="1323"/>
                  <a:pt x="4447" y="1323"/>
                </a:cubicBezTo>
                <a:cubicBezTo>
                  <a:pt x="4443" y="1327"/>
                  <a:pt x="4443" y="1327"/>
                  <a:pt x="4443" y="1327"/>
                </a:cubicBezTo>
                <a:cubicBezTo>
                  <a:pt x="4372" y="1391"/>
                  <a:pt x="4372" y="1391"/>
                  <a:pt x="4372" y="1391"/>
                </a:cubicBezTo>
                <a:close/>
                <a:moveTo>
                  <a:pt x="4282" y="1472"/>
                </a:moveTo>
                <a:cubicBezTo>
                  <a:pt x="4278" y="1476"/>
                  <a:pt x="4278" y="1476"/>
                  <a:pt x="4278" y="1476"/>
                </a:cubicBezTo>
                <a:cubicBezTo>
                  <a:pt x="4282" y="1479"/>
                  <a:pt x="4282" y="1479"/>
                  <a:pt x="4282" y="1479"/>
                </a:cubicBezTo>
                <a:cubicBezTo>
                  <a:pt x="4337" y="1547"/>
                  <a:pt x="4337" y="1547"/>
                  <a:pt x="4337" y="1547"/>
                </a:cubicBezTo>
                <a:cubicBezTo>
                  <a:pt x="4340" y="1550"/>
                  <a:pt x="4340" y="1550"/>
                  <a:pt x="4340" y="1550"/>
                </a:cubicBezTo>
                <a:cubicBezTo>
                  <a:pt x="4343" y="1547"/>
                  <a:pt x="4343" y="1547"/>
                  <a:pt x="4343" y="1547"/>
                </a:cubicBezTo>
                <a:cubicBezTo>
                  <a:pt x="4414" y="1482"/>
                  <a:pt x="4414" y="1482"/>
                  <a:pt x="4414" y="1482"/>
                </a:cubicBezTo>
                <a:cubicBezTo>
                  <a:pt x="4418" y="1482"/>
                  <a:pt x="4418" y="1482"/>
                  <a:pt x="4418" y="1482"/>
                </a:cubicBezTo>
                <a:cubicBezTo>
                  <a:pt x="4414" y="1479"/>
                  <a:pt x="4414" y="1479"/>
                  <a:pt x="4414" y="1479"/>
                </a:cubicBezTo>
                <a:cubicBezTo>
                  <a:pt x="4356" y="1411"/>
                  <a:pt x="4356" y="1411"/>
                  <a:pt x="4356" y="1411"/>
                </a:cubicBezTo>
                <a:cubicBezTo>
                  <a:pt x="4356" y="1408"/>
                  <a:pt x="4356" y="1408"/>
                  <a:pt x="4356" y="1408"/>
                </a:cubicBezTo>
                <a:cubicBezTo>
                  <a:pt x="4353" y="1408"/>
                  <a:pt x="4353" y="1408"/>
                  <a:pt x="4353" y="1408"/>
                </a:cubicBezTo>
                <a:cubicBezTo>
                  <a:pt x="4282" y="1472"/>
                  <a:pt x="4282" y="1472"/>
                  <a:pt x="4282" y="1472"/>
                </a:cubicBezTo>
                <a:close/>
                <a:moveTo>
                  <a:pt x="4191" y="1556"/>
                </a:moveTo>
                <a:cubicBezTo>
                  <a:pt x="4188" y="1556"/>
                  <a:pt x="4188" y="1556"/>
                  <a:pt x="4188" y="1556"/>
                </a:cubicBezTo>
                <a:cubicBezTo>
                  <a:pt x="4188" y="1560"/>
                  <a:pt x="4188" y="1560"/>
                  <a:pt x="4188" y="1560"/>
                </a:cubicBezTo>
                <a:cubicBezTo>
                  <a:pt x="4246" y="1628"/>
                  <a:pt x="4246" y="1628"/>
                  <a:pt x="4246" y="1628"/>
                </a:cubicBezTo>
                <a:cubicBezTo>
                  <a:pt x="4249" y="1631"/>
                  <a:pt x="4249" y="1631"/>
                  <a:pt x="4249" y="1631"/>
                </a:cubicBezTo>
                <a:cubicBezTo>
                  <a:pt x="4253" y="1628"/>
                  <a:pt x="4253" y="1628"/>
                  <a:pt x="4253" y="1628"/>
                </a:cubicBezTo>
                <a:cubicBezTo>
                  <a:pt x="4324" y="1563"/>
                  <a:pt x="4324" y="1563"/>
                  <a:pt x="4324" y="1563"/>
                </a:cubicBezTo>
                <a:cubicBezTo>
                  <a:pt x="4327" y="1563"/>
                  <a:pt x="4327" y="1563"/>
                  <a:pt x="4327" y="1563"/>
                </a:cubicBezTo>
                <a:cubicBezTo>
                  <a:pt x="4324" y="1560"/>
                  <a:pt x="4324" y="1560"/>
                  <a:pt x="4324" y="1560"/>
                </a:cubicBezTo>
                <a:cubicBezTo>
                  <a:pt x="4265" y="1492"/>
                  <a:pt x="4265" y="1492"/>
                  <a:pt x="4265" y="1492"/>
                </a:cubicBezTo>
                <a:cubicBezTo>
                  <a:pt x="4265" y="1489"/>
                  <a:pt x="4265" y="1489"/>
                  <a:pt x="4265" y="1489"/>
                </a:cubicBezTo>
                <a:cubicBezTo>
                  <a:pt x="4262" y="1492"/>
                  <a:pt x="4262" y="1492"/>
                  <a:pt x="4262" y="1492"/>
                </a:cubicBezTo>
                <a:cubicBezTo>
                  <a:pt x="4191" y="1556"/>
                  <a:pt x="4191" y="1556"/>
                  <a:pt x="4191" y="1556"/>
                </a:cubicBezTo>
                <a:close/>
                <a:moveTo>
                  <a:pt x="4097" y="1637"/>
                </a:moveTo>
                <a:cubicBezTo>
                  <a:pt x="4097" y="1641"/>
                  <a:pt x="4097" y="1641"/>
                  <a:pt x="4097" y="1641"/>
                </a:cubicBezTo>
                <a:cubicBezTo>
                  <a:pt x="4097" y="1641"/>
                  <a:pt x="4097" y="1641"/>
                  <a:pt x="4097" y="1641"/>
                </a:cubicBezTo>
                <a:cubicBezTo>
                  <a:pt x="4155" y="1709"/>
                  <a:pt x="4155" y="1709"/>
                  <a:pt x="4155" y="1709"/>
                </a:cubicBezTo>
                <a:cubicBezTo>
                  <a:pt x="4159" y="1712"/>
                  <a:pt x="4159" y="1712"/>
                  <a:pt x="4159" y="1712"/>
                </a:cubicBezTo>
                <a:cubicBezTo>
                  <a:pt x="4162" y="1712"/>
                  <a:pt x="4162" y="1712"/>
                  <a:pt x="4162" y="1712"/>
                </a:cubicBezTo>
                <a:cubicBezTo>
                  <a:pt x="4233" y="1647"/>
                  <a:pt x="4233" y="1647"/>
                  <a:pt x="4233" y="1647"/>
                </a:cubicBezTo>
                <a:cubicBezTo>
                  <a:pt x="4233" y="1644"/>
                  <a:pt x="4233" y="1644"/>
                  <a:pt x="4233" y="1644"/>
                </a:cubicBezTo>
                <a:cubicBezTo>
                  <a:pt x="4233" y="1641"/>
                  <a:pt x="4233" y="1641"/>
                  <a:pt x="4233" y="1641"/>
                </a:cubicBezTo>
                <a:cubicBezTo>
                  <a:pt x="4175" y="1573"/>
                  <a:pt x="4175" y="1573"/>
                  <a:pt x="4175" y="1573"/>
                </a:cubicBezTo>
                <a:cubicBezTo>
                  <a:pt x="4172" y="1569"/>
                  <a:pt x="4172" y="1569"/>
                  <a:pt x="4172" y="1569"/>
                </a:cubicBezTo>
                <a:cubicBezTo>
                  <a:pt x="4172" y="1573"/>
                  <a:pt x="4172" y="1573"/>
                  <a:pt x="4172" y="1573"/>
                </a:cubicBezTo>
                <a:cubicBezTo>
                  <a:pt x="4097" y="1637"/>
                  <a:pt x="4097" y="1637"/>
                  <a:pt x="4097" y="1637"/>
                </a:cubicBezTo>
                <a:close/>
                <a:moveTo>
                  <a:pt x="4007" y="1718"/>
                </a:moveTo>
                <a:cubicBezTo>
                  <a:pt x="4003" y="1722"/>
                  <a:pt x="4003" y="1722"/>
                  <a:pt x="4003" y="1722"/>
                </a:cubicBezTo>
                <a:cubicBezTo>
                  <a:pt x="4007" y="1725"/>
                  <a:pt x="4007" y="1725"/>
                  <a:pt x="4007" y="1725"/>
                </a:cubicBezTo>
                <a:cubicBezTo>
                  <a:pt x="4065" y="1793"/>
                  <a:pt x="4065" y="1793"/>
                  <a:pt x="4065" y="1793"/>
                </a:cubicBezTo>
                <a:cubicBezTo>
                  <a:pt x="4068" y="1796"/>
                  <a:pt x="4068" y="1796"/>
                  <a:pt x="4068" y="1796"/>
                </a:cubicBezTo>
                <a:cubicBezTo>
                  <a:pt x="4068" y="1793"/>
                  <a:pt x="4068" y="1793"/>
                  <a:pt x="4068" y="1793"/>
                </a:cubicBezTo>
                <a:cubicBezTo>
                  <a:pt x="4142" y="1728"/>
                  <a:pt x="4142" y="1728"/>
                  <a:pt x="4142" y="1728"/>
                </a:cubicBezTo>
                <a:cubicBezTo>
                  <a:pt x="4142" y="1725"/>
                  <a:pt x="4142" y="1725"/>
                  <a:pt x="4142" y="1725"/>
                </a:cubicBezTo>
                <a:cubicBezTo>
                  <a:pt x="4142" y="1725"/>
                  <a:pt x="4142" y="1725"/>
                  <a:pt x="4142" y="1725"/>
                </a:cubicBezTo>
                <a:cubicBezTo>
                  <a:pt x="4084" y="1654"/>
                  <a:pt x="4084" y="1654"/>
                  <a:pt x="4084" y="1654"/>
                </a:cubicBezTo>
                <a:cubicBezTo>
                  <a:pt x="4081" y="1650"/>
                  <a:pt x="4081" y="1650"/>
                  <a:pt x="4081" y="1650"/>
                </a:cubicBezTo>
                <a:cubicBezTo>
                  <a:pt x="4078" y="1654"/>
                  <a:pt x="4078" y="1654"/>
                  <a:pt x="4078" y="1654"/>
                </a:cubicBezTo>
                <a:cubicBezTo>
                  <a:pt x="4007" y="1718"/>
                  <a:pt x="4007" y="1718"/>
                  <a:pt x="4007" y="1718"/>
                </a:cubicBezTo>
                <a:close/>
                <a:moveTo>
                  <a:pt x="3916" y="1799"/>
                </a:moveTo>
                <a:cubicBezTo>
                  <a:pt x="3913" y="1802"/>
                  <a:pt x="3913" y="1802"/>
                  <a:pt x="3913" y="1802"/>
                </a:cubicBezTo>
                <a:cubicBezTo>
                  <a:pt x="3916" y="1806"/>
                  <a:pt x="3916" y="1806"/>
                  <a:pt x="3916" y="1806"/>
                </a:cubicBezTo>
                <a:cubicBezTo>
                  <a:pt x="3974" y="1874"/>
                  <a:pt x="3974" y="1874"/>
                  <a:pt x="3974" y="1874"/>
                </a:cubicBezTo>
                <a:cubicBezTo>
                  <a:pt x="3974" y="1877"/>
                  <a:pt x="3974" y="1877"/>
                  <a:pt x="3974" y="1877"/>
                </a:cubicBezTo>
                <a:cubicBezTo>
                  <a:pt x="3977" y="1874"/>
                  <a:pt x="3977" y="1874"/>
                  <a:pt x="3977" y="1874"/>
                </a:cubicBezTo>
                <a:cubicBezTo>
                  <a:pt x="4049" y="1809"/>
                  <a:pt x="4049" y="1809"/>
                  <a:pt x="4049" y="1809"/>
                </a:cubicBezTo>
                <a:cubicBezTo>
                  <a:pt x="4052" y="1809"/>
                  <a:pt x="4052" y="1809"/>
                  <a:pt x="4052" y="1809"/>
                </a:cubicBezTo>
                <a:cubicBezTo>
                  <a:pt x="4049" y="1806"/>
                  <a:pt x="4049" y="1806"/>
                  <a:pt x="4049" y="1806"/>
                </a:cubicBezTo>
                <a:cubicBezTo>
                  <a:pt x="3994" y="1738"/>
                  <a:pt x="3994" y="1738"/>
                  <a:pt x="3994" y="1738"/>
                </a:cubicBezTo>
                <a:cubicBezTo>
                  <a:pt x="3990" y="1735"/>
                  <a:pt x="3990" y="1735"/>
                  <a:pt x="3990" y="1735"/>
                </a:cubicBezTo>
                <a:cubicBezTo>
                  <a:pt x="3987" y="1735"/>
                  <a:pt x="3987" y="1735"/>
                  <a:pt x="3987" y="1735"/>
                </a:cubicBezTo>
                <a:cubicBezTo>
                  <a:pt x="3916" y="1799"/>
                  <a:pt x="3916" y="1799"/>
                  <a:pt x="3916" y="1799"/>
                </a:cubicBezTo>
                <a:close/>
                <a:moveTo>
                  <a:pt x="3825" y="1883"/>
                </a:moveTo>
                <a:cubicBezTo>
                  <a:pt x="3822" y="1883"/>
                  <a:pt x="3822" y="1883"/>
                  <a:pt x="3822" y="1883"/>
                </a:cubicBezTo>
                <a:cubicBezTo>
                  <a:pt x="3825" y="1887"/>
                  <a:pt x="3825" y="1887"/>
                  <a:pt x="3825" y="1887"/>
                </a:cubicBezTo>
                <a:cubicBezTo>
                  <a:pt x="3884" y="1955"/>
                  <a:pt x="3884" y="1955"/>
                  <a:pt x="3884" y="1955"/>
                </a:cubicBezTo>
                <a:cubicBezTo>
                  <a:pt x="3884" y="1958"/>
                  <a:pt x="3884" y="1958"/>
                  <a:pt x="3884" y="1958"/>
                </a:cubicBezTo>
                <a:cubicBezTo>
                  <a:pt x="3887" y="1955"/>
                  <a:pt x="3887" y="1955"/>
                  <a:pt x="3887" y="1955"/>
                </a:cubicBezTo>
                <a:cubicBezTo>
                  <a:pt x="3958" y="1890"/>
                  <a:pt x="3958" y="1890"/>
                  <a:pt x="3958" y="1890"/>
                </a:cubicBezTo>
                <a:cubicBezTo>
                  <a:pt x="3961" y="1890"/>
                  <a:pt x="3961" y="1890"/>
                  <a:pt x="3961" y="1890"/>
                </a:cubicBezTo>
                <a:cubicBezTo>
                  <a:pt x="3958" y="1887"/>
                  <a:pt x="3958" y="1887"/>
                  <a:pt x="3958" y="1887"/>
                </a:cubicBezTo>
                <a:cubicBezTo>
                  <a:pt x="3903" y="1819"/>
                  <a:pt x="3903" y="1819"/>
                  <a:pt x="3903" y="1819"/>
                </a:cubicBezTo>
                <a:cubicBezTo>
                  <a:pt x="3900" y="1815"/>
                  <a:pt x="3900" y="1815"/>
                  <a:pt x="3900" y="1815"/>
                </a:cubicBezTo>
                <a:cubicBezTo>
                  <a:pt x="3896" y="1819"/>
                  <a:pt x="3896" y="1819"/>
                  <a:pt x="3896" y="1819"/>
                </a:cubicBezTo>
                <a:cubicBezTo>
                  <a:pt x="3825" y="1883"/>
                  <a:pt x="3825" y="1883"/>
                  <a:pt x="3825" y="1883"/>
                </a:cubicBezTo>
                <a:close/>
                <a:moveTo>
                  <a:pt x="3696" y="1997"/>
                </a:moveTo>
                <a:cubicBezTo>
                  <a:pt x="3696" y="2000"/>
                  <a:pt x="3696" y="2000"/>
                  <a:pt x="3696" y="2000"/>
                </a:cubicBezTo>
                <a:cubicBezTo>
                  <a:pt x="3696" y="2000"/>
                  <a:pt x="3696" y="2000"/>
                  <a:pt x="3696" y="2000"/>
                </a:cubicBezTo>
                <a:cubicBezTo>
                  <a:pt x="3754" y="2071"/>
                  <a:pt x="3754" y="2071"/>
                  <a:pt x="3754" y="2071"/>
                </a:cubicBezTo>
                <a:cubicBezTo>
                  <a:pt x="3757" y="2071"/>
                  <a:pt x="3757" y="2071"/>
                  <a:pt x="3757" y="2071"/>
                </a:cubicBezTo>
                <a:cubicBezTo>
                  <a:pt x="3761" y="2071"/>
                  <a:pt x="3761" y="2071"/>
                  <a:pt x="3761" y="2071"/>
                </a:cubicBezTo>
                <a:cubicBezTo>
                  <a:pt x="3867" y="1974"/>
                  <a:pt x="3867" y="1974"/>
                  <a:pt x="3867" y="1974"/>
                </a:cubicBezTo>
                <a:cubicBezTo>
                  <a:pt x="3871" y="1971"/>
                  <a:pt x="3871" y="1971"/>
                  <a:pt x="3871" y="1971"/>
                </a:cubicBezTo>
                <a:cubicBezTo>
                  <a:pt x="3867" y="1968"/>
                  <a:pt x="3867" y="1968"/>
                  <a:pt x="3867" y="1968"/>
                </a:cubicBezTo>
                <a:cubicBezTo>
                  <a:pt x="3809" y="1900"/>
                  <a:pt x="3809" y="1900"/>
                  <a:pt x="3809" y="1900"/>
                </a:cubicBezTo>
                <a:cubicBezTo>
                  <a:pt x="3809" y="1896"/>
                  <a:pt x="3809" y="1896"/>
                  <a:pt x="3809" y="1896"/>
                </a:cubicBezTo>
                <a:cubicBezTo>
                  <a:pt x="3806" y="1900"/>
                  <a:pt x="3806" y="1900"/>
                  <a:pt x="3806" y="1900"/>
                </a:cubicBezTo>
                <a:cubicBezTo>
                  <a:pt x="3696" y="1997"/>
                  <a:pt x="3696" y="1997"/>
                  <a:pt x="3696" y="1997"/>
                </a:cubicBezTo>
                <a:close/>
                <a:moveTo>
                  <a:pt x="5359" y="666"/>
                </a:moveTo>
                <a:cubicBezTo>
                  <a:pt x="5356" y="666"/>
                  <a:pt x="5356" y="666"/>
                  <a:pt x="5356" y="666"/>
                </a:cubicBezTo>
                <a:cubicBezTo>
                  <a:pt x="5359" y="670"/>
                  <a:pt x="5359" y="670"/>
                  <a:pt x="5359" y="670"/>
                </a:cubicBezTo>
                <a:cubicBezTo>
                  <a:pt x="5418" y="738"/>
                  <a:pt x="5418" y="738"/>
                  <a:pt x="5418" y="738"/>
                </a:cubicBezTo>
                <a:cubicBezTo>
                  <a:pt x="5421" y="741"/>
                  <a:pt x="5421" y="741"/>
                  <a:pt x="5421" y="741"/>
                </a:cubicBezTo>
                <a:cubicBezTo>
                  <a:pt x="5421" y="738"/>
                  <a:pt x="5421" y="738"/>
                  <a:pt x="5421" y="738"/>
                </a:cubicBezTo>
                <a:cubicBezTo>
                  <a:pt x="5495" y="676"/>
                  <a:pt x="5495" y="676"/>
                  <a:pt x="5495" y="676"/>
                </a:cubicBezTo>
                <a:cubicBezTo>
                  <a:pt x="5495" y="673"/>
                  <a:pt x="5495" y="673"/>
                  <a:pt x="5495" y="673"/>
                </a:cubicBezTo>
                <a:cubicBezTo>
                  <a:pt x="5495" y="670"/>
                  <a:pt x="5495" y="670"/>
                  <a:pt x="5495" y="670"/>
                </a:cubicBezTo>
                <a:cubicBezTo>
                  <a:pt x="5437" y="602"/>
                  <a:pt x="5437" y="602"/>
                  <a:pt x="5437" y="602"/>
                </a:cubicBezTo>
                <a:cubicBezTo>
                  <a:pt x="5434" y="598"/>
                  <a:pt x="5434" y="598"/>
                  <a:pt x="5434" y="598"/>
                </a:cubicBezTo>
                <a:cubicBezTo>
                  <a:pt x="5431" y="602"/>
                  <a:pt x="5431" y="602"/>
                  <a:pt x="5431" y="602"/>
                </a:cubicBezTo>
                <a:cubicBezTo>
                  <a:pt x="5359" y="666"/>
                  <a:pt x="5359" y="666"/>
                  <a:pt x="5359" y="666"/>
                </a:cubicBezTo>
                <a:close/>
                <a:moveTo>
                  <a:pt x="5269" y="747"/>
                </a:moveTo>
                <a:cubicBezTo>
                  <a:pt x="5266" y="751"/>
                  <a:pt x="5266" y="751"/>
                  <a:pt x="5266" y="751"/>
                </a:cubicBezTo>
                <a:cubicBezTo>
                  <a:pt x="5269" y="751"/>
                  <a:pt x="5269" y="751"/>
                  <a:pt x="5269" y="751"/>
                </a:cubicBezTo>
                <a:cubicBezTo>
                  <a:pt x="5327" y="822"/>
                  <a:pt x="5327" y="822"/>
                  <a:pt x="5327" y="822"/>
                </a:cubicBezTo>
                <a:cubicBezTo>
                  <a:pt x="5327" y="822"/>
                  <a:pt x="5327" y="822"/>
                  <a:pt x="5327" y="822"/>
                </a:cubicBezTo>
                <a:cubicBezTo>
                  <a:pt x="5330" y="822"/>
                  <a:pt x="5330" y="822"/>
                  <a:pt x="5330" y="822"/>
                </a:cubicBezTo>
                <a:cubicBezTo>
                  <a:pt x="5402" y="757"/>
                  <a:pt x="5402" y="757"/>
                  <a:pt x="5402" y="757"/>
                </a:cubicBezTo>
                <a:cubicBezTo>
                  <a:pt x="5405" y="754"/>
                  <a:pt x="5405" y="754"/>
                  <a:pt x="5405" y="754"/>
                </a:cubicBezTo>
                <a:cubicBezTo>
                  <a:pt x="5402" y="751"/>
                  <a:pt x="5402" y="751"/>
                  <a:pt x="5402" y="751"/>
                </a:cubicBezTo>
                <a:cubicBezTo>
                  <a:pt x="5347" y="683"/>
                  <a:pt x="5347" y="683"/>
                  <a:pt x="5347" y="683"/>
                </a:cubicBezTo>
                <a:cubicBezTo>
                  <a:pt x="5343" y="679"/>
                  <a:pt x="5343" y="679"/>
                  <a:pt x="5343" y="679"/>
                </a:cubicBezTo>
                <a:cubicBezTo>
                  <a:pt x="5340" y="683"/>
                  <a:pt x="5340" y="683"/>
                  <a:pt x="5340" y="683"/>
                </a:cubicBezTo>
                <a:cubicBezTo>
                  <a:pt x="5269" y="747"/>
                  <a:pt x="5269" y="747"/>
                  <a:pt x="5269" y="747"/>
                </a:cubicBezTo>
                <a:close/>
                <a:moveTo>
                  <a:pt x="5178" y="828"/>
                </a:moveTo>
                <a:cubicBezTo>
                  <a:pt x="5175" y="831"/>
                  <a:pt x="5175" y="831"/>
                  <a:pt x="5175" y="831"/>
                </a:cubicBezTo>
                <a:cubicBezTo>
                  <a:pt x="5178" y="835"/>
                  <a:pt x="5178" y="835"/>
                  <a:pt x="5178" y="835"/>
                </a:cubicBezTo>
                <a:cubicBezTo>
                  <a:pt x="5233" y="903"/>
                  <a:pt x="5233" y="903"/>
                  <a:pt x="5233" y="903"/>
                </a:cubicBezTo>
                <a:cubicBezTo>
                  <a:pt x="5236" y="906"/>
                  <a:pt x="5236" y="906"/>
                  <a:pt x="5236" y="906"/>
                </a:cubicBezTo>
                <a:cubicBezTo>
                  <a:pt x="5240" y="903"/>
                  <a:pt x="5240" y="903"/>
                  <a:pt x="5240" y="903"/>
                </a:cubicBezTo>
                <a:cubicBezTo>
                  <a:pt x="5311" y="838"/>
                  <a:pt x="5311" y="838"/>
                  <a:pt x="5311" y="838"/>
                </a:cubicBezTo>
                <a:cubicBezTo>
                  <a:pt x="5314" y="835"/>
                  <a:pt x="5314" y="835"/>
                  <a:pt x="5314" y="835"/>
                </a:cubicBezTo>
                <a:cubicBezTo>
                  <a:pt x="5311" y="835"/>
                  <a:pt x="5311" y="835"/>
                  <a:pt x="5311" y="835"/>
                </a:cubicBezTo>
                <a:cubicBezTo>
                  <a:pt x="5256" y="764"/>
                  <a:pt x="5256" y="764"/>
                  <a:pt x="5256" y="764"/>
                </a:cubicBezTo>
                <a:cubicBezTo>
                  <a:pt x="5253" y="764"/>
                  <a:pt x="5253" y="764"/>
                  <a:pt x="5253" y="764"/>
                </a:cubicBezTo>
                <a:cubicBezTo>
                  <a:pt x="5249" y="764"/>
                  <a:pt x="5249" y="764"/>
                  <a:pt x="5249" y="764"/>
                </a:cubicBezTo>
                <a:cubicBezTo>
                  <a:pt x="5178" y="828"/>
                  <a:pt x="5178" y="828"/>
                  <a:pt x="5178" y="828"/>
                </a:cubicBezTo>
                <a:close/>
                <a:moveTo>
                  <a:pt x="5088" y="909"/>
                </a:moveTo>
                <a:cubicBezTo>
                  <a:pt x="5084" y="912"/>
                  <a:pt x="5084" y="912"/>
                  <a:pt x="5084" y="912"/>
                </a:cubicBezTo>
                <a:cubicBezTo>
                  <a:pt x="5088" y="916"/>
                  <a:pt x="5088" y="916"/>
                  <a:pt x="5088" y="916"/>
                </a:cubicBezTo>
                <a:cubicBezTo>
                  <a:pt x="5143" y="984"/>
                  <a:pt x="5143" y="984"/>
                  <a:pt x="5143" y="984"/>
                </a:cubicBezTo>
                <a:cubicBezTo>
                  <a:pt x="5146" y="987"/>
                  <a:pt x="5146" y="987"/>
                  <a:pt x="5146" y="987"/>
                </a:cubicBezTo>
                <a:cubicBezTo>
                  <a:pt x="5149" y="984"/>
                  <a:pt x="5149" y="984"/>
                  <a:pt x="5149" y="984"/>
                </a:cubicBezTo>
                <a:cubicBezTo>
                  <a:pt x="5220" y="919"/>
                  <a:pt x="5220" y="919"/>
                  <a:pt x="5220" y="919"/>
                </a:cubicBezTo>
                <a:cubicBezTo>
                  <a:pt x="5224" y="919"/>
                  <a:pt x="5224" y="919"/>
                  <a:pt x="5224" y="919"/>
                </a:cubicBezTo>
                <a:cubicBezTo>
                  <a:pt x="5220" y="916"/>
                  <a:pt x="5220" y="916"/>
                  <a:pt x="5220" y="916"/>
                </a:cubicBezTo>
                <a:cubicBezTo>
                  <a:pt x="5162" y="848"/>
                  <a:pt x="5162" y="848"/>
                  <a:pt x="5162" y="848"/>
                </a:cubicBezTo>
                <a:cubicBezTo>
                  <a:pt x="5162" y="844"/>
                  <a:pt x="5162" y="844"/>
                  <a:pt x="5162" y="844"/>
                </a:cubicBezTo>
                <a:cubicBezTo>
                  <a:pt x="5159" y="848"/>
                  <a:pt x="5159" y="848"/>
                  <a:pt x="5159" y="848"/>
                </a:cubicBezTo>
                <a:cubicBezTo>
                  <a:pt x="5088" y="909"/>
                  <a:pt x="5088" y="909"/>
                  <a:pt x="5088" y="909"/>
                </a:cubicBezTo>
                <a:close/>
                <a:moveTo>
                  <a:pt x="4994" y="993"/>
                </a:moveTo>
                <a:cubicBezTo>
                  <a:pt x="4994" y="993"/>
                  <a:pt x="4994" y="993"/>
                  <a:pt x="4994" y="993"/>
                </a:cubicBezTo>
                <a:cubicBezTo>
                  <a:pt x="4994" y="997"/>
                  <a:pt x="4994" y="997"/>
                  <a:pt x="4994" y="997"/>
                </a:cubicBezTo>
                <a:cubicBezTo>
                  <a:pt x="5052" y="1065"/>
                  <a:pt x="5052" y="1065"/>
                  <a:pt x="5052" y="1065"/>
                </a:cubicBezTo>
                <a:cubicBezTo>
                  <a:pt x="5055" y="1068"/>
                  <a:pt x="5055" y="1068"/>
                  <a:pt x="5055" y="1068"/>
                </a:cubicBezTo>
                <a:cubicBezTo>
                  <a:pt x="5058" y="1065"/>
                  <a:pt x="5058" y="1065"/>
                  <a:pt x="5058" y="1065"/>
                </a:cubicBezTo>
                <a:cubicBezTo>
                  <a:pt x="5130" y="1003"/>
                  <a:pt x="5130" y="1003"/>
                  <a:pt x="5130" y="1003"/>
                </a:cubicBezTo>
                <a:cubicBezTo>
                  <a:pt x="5133" y="1000"/>
                  <a:pt x="5133" y="1000"/>
                  <a:pt x="5133" y="1000"/>
                </a:cubicBezTo>
                <a:cubicBezTo>
                  <a:pt x="5130" y="997"/>
                  <a:pt x="5130" y="997"/>
                  <a:pt x="5130" y="997"/>
                </a:cubicBezTo>
                <a:cubicBezTo>
                  <a:pt x="5071" y="929"/>
                  <a:pt x="5071" y="929"/>
                  <a:pt x="5071" y="929"/>
                </a:cubicBezTo>
                <a:cubicBezTo>
                  <a:pt x="5068" y="925"/>
                  <a:pt x="5068" y="925"/>
                  <a:pt x="5068" y="925"/>
                </a:cubicBezTo>
                <a:cubicBezTo>
                  <a:pt x="5068" y="929"/>
                  <a:pt x="5068" y="929"/>
                  <a:pt x="5068" y="929"/>
                </a:cubicBezTo>
                <a:cubicBezTo>
                  <a:pt x="4994" y="993"/>
                  <a:pt x="4994" y="993"/>
                  <a:pt x="4994" y="993"/>
                </a:cubicBezTo>
                <a:close/>
                <a:moveTo>
                  <a:pt x="4903" y="1074"/>
                </a:moveTo>
                <a:cubicBezTo>
                  <a:pt x="4903" y="1077"/>
                  <a:pt x="4903" y="1077"/>
                  <a:pt x="4903" y="1077"/>
                </a:cubicBezTo>
                <a:cubicBezTo>
                  <a:pt x="4903" y="1077"/>
                  <a:pt x="4903" y="1077"/>
                  <a:pt x="4903" y="1077"/>
                </a:cubicBezTo>
                <a:cubicBezTo>
                  <a:pt x="4961" y="1149"/>
                  <a:pt x="4961" y="1149"/>
                  <a:pt x="4961" y="1149"/>
                </a:cubicBezTo>
                <a:cubicBezTo>
                  <a:pt x="4965" y="1149"/>
                  <a:pt x="4965" y="1149"/>
                  <a:pt x="4965" y="1149"/>
                </a:cubicBezTo>
                <a:cubicBezTo>
                  <a:pt x="4965" y="1149"/>
                  <a:pt x="4965" y="1149"/>
                  <a:pt x="4965" y="1149"/>
                </a:cubicBezTo>
                <a:cubicBezTo>
                  <a:pt x="5039" y="1084"/>
                  <a:pt x="5039" y="1084"/>
                  <a:pt x="5039" y="1084"/>
                </a:cubicBezTo>
                <a:cubicBezTo>
                  <a:pt x="5039" y="1081"/>
                  <a:pt x="5039" y="1081"/>
                  <a:pt x="5039" y="1081"/>
                </a:cubicBezTo>
                <a:cubicBezTo>
                  <a:pt x="5039" y="1077"/>
                  <a:pt x="5039" y="1077"/>
                  <a:pt x="5039" y="1077"/>
                </a:cubicBezTo>
                <a:cubicBezTo>
                  <a:pt x="4981" y="1010"/>
                  <a:pt x="4981" y="1010"/>
                  <a:pt x="4981" y="1010"/>
                </a:cubicBezTo>
                <a:cubicBezTo>
                  <a:pt x="4978" y="1006"/>
                  <a:pt x="4978" y="1006"/>
                  <a:pt x="4978" y="1006"/>
                </a:cubicBezTo>
                <a:cubicBezTo>
                  <a:pt x="4974" y="1010"/>
                  <a:pt x="4974" y="1010"/>
                  <a:pt x="4974" y="1010"/>
                </a:cubicBezTo>
                <a:cubicBezTo>
                  <a:pt x="4903" y="1074"/>
                  <a:pt x="4903" y="1074"/>
                  <a:pt x="4903" y="1074"/>
                </a:cubicBezTo>
                <a:close/>
                <a:moveTo>
                  <a:pt x="4812" y="1155"/>
                </a:moveTo>
                <a:cubicBezTo>
                  <a:pt x="4809" y="1158"/>
                  <a:pt x="4809" y="1158"/>
                  <a:pt x="4809" y="1158"/>
                </a:cubicBezTo>
                <a:cubicBezTo>
                  <a:pt x="4812" y="1162"/>
                  <a:pt x="4812" y="1162"/>
                  <a:pt x="4812" y="1162"/>
                </a:cubicBezTo>
                <a:cubicBezTo>
                  <a:pt x="4871" y="1230"/>
                  <a:pt x="4871" y="1230"/>
                  <a:pt x="4871" y="1230"/>
                </a:cubicBezTo>
                <a:cubicBezTo>
                  <a:pt x="4871" y="1233"/>
                  <a:pt x="4871" y="1233"/>
                  <a:pt x="4871" y="1233"/>
                </a:cubicBezTo>
                <a:cubicBezTo>
                  <a:pt x="4874" y="1230"/>
                  <a:pt x="4874" y="1230"/>
                  <a:pt x="4874" y="1230"/>
                </a:cubicBezTo>
                <a:cubicBezTo>
                  <a:pt x="4945" y="1165"/>
                  <a:pt x="4945" y="1165"/>
                  <a:pt x="4945" y="1165"/>
                </a:cubicBezTo>
                <a:cubicBezTo>
                  <a:pt x="4948" y="1162"/>
                  <a:pt x="4948" y="1162"/>
                  <a:pt x="4948" y="1162"/>
                </a:cubicBezTo>
                <a:cubicBezTo>
                  <a:pt x="4948" y="1162"/>
                  <a:pt x="4948" y="1162"/>
                  <a:pt x="4948" y="1162"/>
                </a:cubicBezTo>
                <a:cubicBezTo>
                  <a:pt x="4890" y="1090"/>
                  <a:pt x="4890" y="1090"/>
                  <a:pt x="4890" y="1090"/>
                </a:cubicBezTo>
                <a:cubicBezTo>
                  <a:pt x="4887" y="1090"/>
                  <a:pt x="4887" y="1090"/>
                  <a:pt x="4887" y="1090"/>
                </a:cubicBezTo>
                <a:cubicBezTo>
                  <a:pt x="4884" y="1090"/>
                  <a:pt x="4884" y="1090"/>
                  <a:pt x="4884" y="1090"/>
                </a:cubicBezTo>
                <a:cubicBezTo>
                  <a:pt x="4812" y="1155"/>
                  <a:pt x="4812" y="1155"/>
                  <a:pt x="4812" y="1155"/>
                </a:cubicBezTo>
                <a:close/>
                <a:moveTo>
                  <a:pt x="4722" y="1236"/>
                </a:moveTo>
                <a:cubicBezTo>
                  <a:pt x="4719" y="1239"/>
                  <a:pt x="4719" y="1239"/>
                  <a:pt x="4719" y="1239"/>
                </a:cubicBezTo>
                <a:cubicBezTo>
                  <a:pt x="4722" y="1243"/>
                  <a:pt x="4722" y="1243"/>
                  <a:pt x="4722" y="1243"/>
                </a:cubicBezTo>
                <a:cubicBezTo>
                  <a:pt x="4780" y="1311"/>
                  <a:pt x="4780" y="1311"/>
                  <a:pt x="4780" y="1311"/>
                </a:cubicBezTo>
                <a:cubicBezTo>
                  <a:pt x="4780" y="1314"/>
                  <a:pt x="4780" y="1314"/>
                  <a:pt x="4780" y="1314"/>
                </a:cubicBezTo>
                <a:cubicBezTo>
                  <a:pt x="4783" y="1311"/>
                  <a:pt x="4783" y="1311"/>
                  <a:pt x="4783" y="1311"/>
                </a:cubicBezTo>
                <a:cubicBezTo>
                  <a:pt x="4855" y="1246"/>
                  <a:pt x="4855" y="1246"/>
                  <a:pt x="4855" y="1246"/>
                </a:cubicBezTo>
                <a:cubicBezTo>
                  <a:pt x="4858" y="1246"/>
                  <a:pt x="4858" y="1246"/>
                  <a:pt x="4858" y="1246"/>
                </a:cubicBezTo>
                <a:cubicBezTo>
                  <a:pt x="4855" y="1243"/>
                  <a:pt x="4855" y="1243"/>
                  <a:pt x="4855" y="1243"/>
                </a:cubicBezTo>
                <a:cubicBezTo>
                  <a:pt x="4800" y="1175"/>
                  <a:pt x="4800" y="1175"/>
                  <a:pt x="4800" y="1175"/>
                </a:cubicBezTo>
                <a:cubicBezTo>
                  <a:pt x="4796" y="1171"/>
                  <a:pt x="4796" y="1171"/>
                  <a:pt x="4796" y="1171"/>
                </a:cubicBezTo>
                <a:cubicBezTo>
                  <a:pt x="4793" y="1175"/>
                  <a:pt x="4793" y="1175"/>
                  <a:pt x="4793" y="1175"/>
                </a:cubicBezTo>
                <a:cubicBezTo>
                  <a:pt x="4722" y="1236"/>
                  <a:pt x="4722" y="1236"/>
                  <a:pt x="4722" y="1236"/>
                </a:cubicBezTo>
                <a:close/>
                <a:moveTo>
                  <a:pt x="4631" y="1320"/>
                </a:moveTo>
                <a:cubicBezTo>
                  <a:pt x="4628" y="1320"/>
                  <a:pt x="4628" y="1320"/>
                  <a:pt x="4628" y="1320"/>
                </a:cubicBezTo>
                <a:cubicBezTo>
                  <a:pt x="4631" y="1323"/>
                  <a:pt x="4631" y="1323"/>
                  <a:pt x="4631" y="1323"/>
                </a:cubicBezTo>
                <a:cubicBezTo>
                  <a:pt x="4686" y="1391"/>
                  <a:pt x="4686" y="1391"/>
                  <a:pt x="4686" y="1391"/>
                </a:cubicBezTo>
                <a:cubicBezTo>
                  <a:pt x="4689" y="1395"/>
                  <a:pt x="4689" y="1395"/>
                  <a:pt x="4689" y="1395"/>
                </a:cubicBezTo>
                <a:cubicBezTo>
                  <a:pt x="4693" y="1391"/>
                  <a:pt x="4693" y="1391"/>
                  <a:pt x="4693" y="1391"/>
                </a:cubicBezTo>
                <a:cubicBezTo>
                  <a:pt x="4764" y="1330"/>
                  <a:pt x="4764" y="1330"/>
                  <a:pt x="4764" y="1330"/>
                </a:cubicBezTo>
                <a:cubicBezTo>
                  <a:pt x="4767" y="1327"/>
                  <a:pt x="4767" y="1327"/>
                  <a:pt x="4767" y="1327"/>
                </a:cubicBezTo>
                <a:cubicBezTo>
                  <a:pt x="4764" y="1323"/>
                  <a:pt x="4764" y="1323"/>
                  <a:pt x="4764" y="1323"/>
                </a:cubicBezTo>
                <a:cubicBezTo>
                  <a:pt x="4706" y="1255"/>
                  <a:pt x="4706" y="1255"/>
                  <a:pt x="4706" y="1255"/>
                </a:cubicBezTo>
                <a:cubicBezTo>
                  <a:pt x="4706" y="1252"/>
                  <a:pt x="4706" y="1252"/>
                  <a:pt x="4706" y="1252"/>
                </a:cubicBezTo>
                <a:cubicBezTo>
                  <a:pt x="4702" y="1255"/>
                  <a:pt x="4702" y="1255"/>
                  <a:pt x="4702" y="1255"/>
                </a:cubicBezTo>
                <a:cubicBezTo>
                  <a:pt x="4631" y="1320"/>
                  <a:pt x="4631" y="1320"/>
                  <a:pt x="4631" y="1320"/>
                </a:cubicBezTo>
                <a:close/>
                <a:moveTo>
                  <a:pt x="4541" y="1401"/>
                </a:moveTo>
                <a:cubicBezTo>
                  <a:pt x="4537" y="1404"/>
                  <a:pt x="4537" y="1404"/>
                  <a:pt x="4537" y="1404"/>
                </a:cubicBezTo>
                <a:cubicBezTo>
                  <a:pt x="4537" y="1404"/>
                  <a:pt x="4537" y="1404"/>
                  <a:pt x="4537" y="1404"/>
                </a:cubicBezTo>
                <a:cubicBezTo>
                  <a:pt x="4596" y="1476"/>
                  <a:pt x="4596" y="1476"/>
                  <a:pt x="4596" y="1476"/>
                </a:cubicBezTo>
                <a:cubicBezTo>
                  <a:pt x="4599" y="1476"/>
                  <a:pt x="4599" y="1476"/>
                  <a:pt x="4599" y="1476"/>
                </a:cubicBezTo>
                <a:cubicBezTo>
                  <a:pt x="4602" y="1476"/>
                  <a:pt x="4602" y="1476"/>
                  <a:pt x="4602" y="1476"/>
                </a:cubicBezTo>
                <a:cubicBezTo>
                  <a:pt x="4673" y="1411"/>
                  <a:pt x="4673" y="1411"/>
                  <a:pt x="4673" y="1411"/>
                </a:cubicBezTo>
                <a:cubicBezTo>
                  <a:pt x="4677" y="1408"/>
                  <a:pt x="4677" y="1408"/>
                  <a:pt x="4677" y="1408"/>
                </a:cubicBezTo>
                <a:cubicBezTo>
                  <a:pt x="4673" y="1404"/>
                  <a:pt x="4673" y="1404"/>
                  <a:pt x="4673" y="1404"/>
                </a:cubicBezTo>
                <a:cubicBezTo>
                  <a:pt x="4615" y="1336"/>
                  <a:pt x="4615" y="1336"/>
                  <a:pt x="4615" y="1336"/>
                </a:cubicBezTo>
                <a:cubicBezTo>
                  <a:pt x="4615" y="1333"/>
                  <a:pt x="4615" y="1333"/>
                  <a:pt x="4615" y="1333"/>
                </a:cubicBezTo>
                <a:cubicBezTo>
                  <a:pt x="4612" y="1336"/>
                  <a:pt x="4612" y="1336"/>
                  <a:pt x="4612" y="1336"/>
                </a:cubicBezTo>
                <a:cubicBezTo>
                  <a:pt x="4541" y="1401"/>
                  <a:pt x="4541" y="1401"/>
                  <a:pt x="4541" y="1401"/>
                </a:cubicBezTo>
                <a:close/>
                <a:moveTo>
                  <a:pt x="4447" y="1482"/>
                </a:moveTo>
                <a:cubicBezTo>
                  <a:pt x="4447" y="1485"/>
                  <a:pt x="4447" y="1485"/>
                  <a:pt x="4447" y="1485"/>
                </a:cubicBezTo>
                <a:cubicBezTo>
                  <a:pt x="4447" y="1489"/>
                  <a:pt x="4447" y="1489"/>
                  <a:pt x="4447" y="1489"/>
                </a:cubicBezTo>
                <a:cubicBezTo>
                  <a:pt x="4505" y="1556"/>
                  <a:pt x="4505" y="1556"/>
                  <a:pt x="4505" y="1556"/>
                </a:cubicBezTo>
                <a:cubicBezTo>
                  <a:pt x="4508" y="1560"/>
                  <a:pt x="4508" y="1560"/>
                  <a:pt x="4508" y="1560"/>
                </a:cubicBezTo>
                <a:cubicBezTo>
                  <a:pt x="4511" y="1556"/>
                  <a:pt x="4511" y="1556"/>
                  <a:pt x="4511" y="1556"/>
                </a:cubicBezTo>
                <a:cubicBezTo>
                  <a:pt x="4583" y="1492"/>
                  <a:pt x="4583" y="1492"/>
                  <a:pt x="4583" y="1492"/>
                </a:cubicBezTo>
                <a:cubicBezTo>
                  <a:pt x="4586" y="1489"/>
                  <a:pt x="4586" y="1489"/>
                  <a:pt x="4586" y="1489"/>
                </a:cubicBezTo>
                <a:cubicBezTo>
                  <a:pt x="4583" y="1489"/>
                  <a:pt x="4583" y="1489"/>
                  <a:pt x="4583" y="1489"/>
                </a:cubicBezTo>
                <a:cubicBezTo>
                  <a:pt x="4524" y="1417"/>
                  <a:pt x="4524" y="1417"/>
                  <a:pt x="4524" y="1417"/>
                </a:cubicBezTo>
                <a:cubicBezTo>
                  <a:pt x="4521" y="1417"/>
                  <a:pt x="4521" y="1417"/>
                  <a:pt x="4521" y="1417"/>
                </a:cubicBezTo>
                <a:cubicBezTo>
                  <a:pt x="4521" y="1417"/>
                  <a:pt x="4521" y="1417"/>
                  <a:pt x="4521" y="1417"/>
                </a:cubicBezTo>
                <a:cubicBezTo>
                  <a:pt x="4447" y="1482"/>
                  <a:pt x="4447" y="1482"/>
                  <a:pt x="4447" y="1482"/>
                </a:cubicBezTo>
                <a:close/>
                <a:moveTo>
                  <a:pt x="4356" y="1563"/>
                </a:moveTo>
                <a:cubicBezTo>
                  <a:pt x="4353" y="1566"/>
                  <a:pt x="4353" y="1566"/>
                  <a:pt x="4353" y="1566"/>
                </a:cubicBezTo>
                <a:cubicBezTo>
                  <a:pt x="4356" y="1569"/>
                  <a:pt x="4356" y="1569"/>
                  <a:pt x="4356" y="1569"/>
                </a:cubicBezTo>
                <a:cubicBezTo>
                  <a:pt x="4414" y="1637"/>
                  <a:pt x="4414" y="1637"/>
                  <a:pt x="4414" y="1637"/>
                </a:cubicBezTo>
                <a:cubicBezTo>
                  <a:pt x="4418" y="1641"/>
                  <a:pt x="4418" y="1641"/>
                  <a:pt x="4418" y="1641"/>
                </a:cubicBezTo>
                <a:cubicBezTo>
                  <a:pt x="4418" y="1637"/>
                  <a:pt x="4418" y="1637"/>
                  <a:pt x="4418" y="1637"/>
                </a:cubicBezTo>
                <a:cubicBezTo>
                  <a:pt x="4492" y="1573"/>
                  <a:pt x="4492" y="1573"/>
                  <a:pt x="4492" y="1573"/>
                </a:cubicBezTo>
                <a:cubicBezTo>
                  <a:pt x="4492" y="1573"/>
                  <a:pt x="4492" y="1573"/>
                  <a:pt x="4492" y="1573"/>
                </a:cubicBezTo>
                <a:cubicBezTo>
                  <a:pt x="4492" y="1569"/>
                  <a:pt x="4492" y="1569"/>
                  <a:pt x="4492" y="1569"/>
                </a:cubicBezTo>
                <a:cubicBezTo>
                  <a:pt x="4434" y="1501"/>
                  <a:pt x="4434" y="1501"/>
                  <a:pt x="4434" y="1501"/>
                </a:cubicBezTo>
                <a:cubicBezTo>
                  <a:pt x="4431" y="1498"/>
                  <a:pt x="4431" y="1498"/>
                  <a:pt x="4431" y="1498"/>
                </a:cubicBezTo>
                <a:cubicBezTo>
                  <a:pt x="4427" y="1501"/>
                  <a:pt x="4427" y="1501"/>
                  <a:pt x="4427" y="1501"/>
                </a:cubicBezTo>
                <a:cubicBezTo>
                  <a:pt x="4356" y="1563"/>
                  <a:pt x="4356" y="1563"/>
                  <a:pt x="4356" y="1563"/>
                </a:cubicBezTo>
                <a:close/>
                <a:moveTo>
                  <a:pt x="4265" y="1647"/>
                </a:moveTo>
                <a:cubicBezTo>
                  <a:pt x="4262" y="1647"/>
                  <a:pt x="4262" y="1647"/>
                  <a:pt x="4262" y="1647"/>
                </a:cubicBezTo>
                <a:cubicBezTo>
                  <a:pt x="4265" y="1650"/>
                  <a:pt x="4265" y="1650"/>
                  <a:pt x="4265" y="1650"/>
                </a:cubicBezTo>
                <a:cubicBezTo>
                  <a:pt x="4324" y="1718"/>
                  <a:pt x="4324" y="1718"/>
                  <a:pt x="4324" y="1718"/>
                </a:cubicBezTo>
                <a:cubicBezTo>
                  <a:pt x="4324" y="1722"/>
                  <a:pt x="4324" y="1722"/>
                  <a:pt x="4324" y="1722"/>
                </a:cubicBezTo>
                <a:cubicBezTo>
                  <a:pt x="4327" y="1718"/>
                  <a:pt x="4327" y="1718"/>
                  <a:pt x="4327" y="1718"/>
                </a:cubicBezTo>
                <a:cubicBezTo>
                  <a:pt x="4398" y="1657"/>
                  <a:pt x="4398" y="1657"/>
                  <a:pt x="4398" y="1657"/>
                </a:cubicBezTo>
                <a:cubicBezTo>
                  <a:pt x="4401" y="1654"/>
                  <a:pt x="4401" y="1654"/>
                  <a:pt x="4401" y="1654"/>
                </a:cubicBezTo>
                <a:cubicBezTo>
                  <a:pt x="4401" y="1650"/>
                  <a:pt x="4401" y="1650"/>
                  <a:pt x="4401" y="1650"/>
                </a:cubicBezTo>
                <a:cubicBezTo>
                  <a:pt x="4343" y="1582"/>
                  <a:pt x="4343" y="1582"/>
                  <a:pt x="4343" y="1582"/>
                </a:cubicBezTo>
                <a:cubicBezTo>
                  <a:pt x="4340" y="1579"/>
                  <a:pt x="4340" y="1579"/>
                  <a:pt x="4340" y="1579"/>
                </a:cubicBezTo>
                <a:cubicBezTo>
                  <a:pt x="4337" y="1582"/>
                  <a:pt x="4337" y="1582"/>
                  <a:pt x="4337" y="1582"/>
                </a:cubicBezTo>
                <a:cubicBezTo>
                  <a:pt x="4265" y="1647"/>
                  <a:pt x="4265" y="1647"/>
                  <a:pt x="4265" y="1647"/>
                </a:cubicBezTo>
                <a:close/>
                <a:moveTo>
                  <a:pt x="4175" y="1728"/>
                </a:moveTo>
                <a:cubicBezTo>
                  <a:pt x="4172" y="1731"/>
                  <a:pt x="4172" y="1731"/>
                  <a:pt x="4172" y="1731"/>
                </a:cubicBezTo>
                <a:cubicBezTo>
                  <a:pt x="4175" y="1731"/>
                  <a:pt x="4175" y="1731"/>
                  <a:pt x="4175" y="1731"/>
                </a:cubicBezTo>
                <a:cubicBezTo>
                  <a:pt x="4233" y="1802"/>
                  <a:pt x="4233" y="1802"/>
                  <a:pt x="4233" y="1802"/>
                </a:cubicBezTo>
                <a:cubicBezTo>
                  <a:pt x="4233" y="1802"/>
                  <a:pt x="4233" y="1802"/>
                  <a:pt x="4233" y="1802"/>
                </a:cubicBezTo>
                <a:cubicBezTo>
                  <a:pt x="4236" y="1802"/>
                  <a:pt x="4236" y="1802"/>
                  <a:pt x="4236" y="1802"/>
                </a:cubicBezTo>
                <a:cubicBezTo>
                  <a:pt x="4308" y="1738"/>
                  <a:pt x="4308" y="1738"/>
                  <a:pt x="4308" y="1738"/>
                </a:cubicBezTo>
                <a:cubicBezTo>
                  <a:pt x="4311" y="1735"/>
                  <a:pt x="4311" y="1735"/>
                  <a:pt x="4311" y="1735"/>
                </a:cubicBezTo>
                <a:cubicBezTo>
                  <a:pt x="4308" y="1731"/>
                  <a:pt x="4308" y="1731"/>
                  <a:pt x="4308" y="1731"/>
                </a:cubicBezTo>
                <a:cubicBezTo>
                  <a:pt x="4253" y="1663"/>
                  <a:pt x="4253" y="1663"/>
                  <a:pt x="4253" y="1663"/>
                </a:cubicBezTo>
                <a:cubicBezTo>
                  <a:pt x="4249" y="1660"/>
                  <a:pt x="4249" y="1660"/>
                  <a:pt x="4249" y="1660"/>
                </a:cubicBezTo>
                <a:cubicBezTo>
                  <a:pt x="4246" y="1663"/>
                  <a:pt x="4246" y="1663"/>
                  <a:pt x="4246" y="1663"/>
                </a:cubicBezTo>
                <a:cubicBezTo>
                  <a:pt x="4175" y="1728"/>
                  <a:pt x="4175" y="1728"/>
                  <a:pt x="4175" y="1728"/>
                </a:cubicBezTo>
                <a:close/>
                <a:moveTo>
                  <a:pt x="4084" y="1809"/>
                </a:moveTo>
                <a:cubicBezTo>
                  <a:pt x="4081" y="1812"/>
                  <a:pt x="4081" y="1812"/>
                  <a:pt x="4081" y="1812"/>
                </a:cubicBezTo>
                <a:cubicBezTo>
                  <a:pt x="4084" y="1815"/>
                  <a:pt x="4084" y="1815"/>
                  <a:pt x="4084" y="1815"/>
                </a:cubicBezTo>
                <a:cubicBezTo>
                  <a:pt x="4139" y="1883"/>
                  <a:pt x="4139" y="1883"/>
                  <a:pt x="4139" y="1883"/>
                </a:cubicBezTo>
                <a:cubicBezTo>
                  <a:pt x="4142" y="1887"/>
                  <a:pt x="4142" y="1887"/>
                  <a:pt x="4142" y="1887"/>
                </a:cubicBezTo>
                <a:cubicBezTo>
                  <a:pt x="4146" y="1883"/>
                  <a:pt x="4146" y="1883"/>
                  <a:pt x="4146" y="1883"/>
                </a:cubicBezTo>
                <a:cubicBezTo>
                  <a:pt x="4217" y="1819"/>
                  <a:pt x="4217" y="1819"/>
                  <a:pt x="4217" y="1819"/>
                </a:cubicBezTo>
                <a:cubicBezTo>
                  <a:pt x="4220" y="1815"/>
                  <a:pt x="4220" y="1815"/>
                  <a:pt x="4220" y="1815"/>
                </a:cubicBezTo>
                <a:cubicBezTo>
                  <a:pt x="4217" y="1815"/>
                  <a:pt x="4217" y="1815"/>
                  <a:pt x="4217" y="1815"/>
                </a:cubicBezTo>
                <a:cubicBezTo>
                  <a:pt x="4159" y="1744"/>
                  <a:pt x="4159" y="1744"/>
                  <a:pt x="4159" y="1744"/>
                </a:cubicBezTo>
                <a:cubicBezTo>
                  <a:pt x="4159" y="1744"/>
                  <a:pt x="4159" y="1744"/>
                  <a:pt x="4159" y="1744"/>
                </a:cubicBezTo>
                <a:cubicBezTo>
                  <a:pt x="4155" y="1744"/>
                  <a:pt x="4155" y="1744"/>
                  <a:pt x="4155" y="1744"/>
                </a:cubicBezTo>
                <a:cubicBezTo>
                  <a:pt x="4084" y="1809"/>
                  <a:pt x="4084" y="1809"/>
                  <a:pt x="4084" y="1809"/>
                </a:cubicBezTo>
                <a:close/>
                <a:moveTo>
                  <a:pt x="3994" y="1890"/>
                </a:moveTo>
                <a:cubicBezTo>
                  <a:pt x="3990" y="1893"/>
                  <a:pt x="3990" y="1893"/>
                  <a:pt x="3990" y="1893"/>
                </a:cubicBezTo>
                <a:cubicBezTo>
                  <a:pt x="3990" y="1896"/>
                  <a:pt x="3990" y="1896"/>
                  <a:pt x="3990" y="1896"/>
                </a:cubicBezTo>
                <a:cubicBezTo>
                  <a:pt x="4049" y="1964"/>
                  <a:pt x="4049" y="1964"/>
                  <a:pt x="4049" y="1964"/>
                </a:cubicBezTo>
                <a:cubicBezTo>
                  <a:pt x="4052" y="1968"/>
                  <a:pt x="4052" y="1968"/>
                  <a:pt x="4052" y="1968"/>
                </a:cubicBezTo>
                <a:cubicBezTo>
                  <a:pt x="4055" y="1964"/>
                  <a:pt x="4055" y="1964"/>
                  <a:pt x="4055" y="1964"/>
                </a:cubicBezTo>
                <a:cubicBezTo>
                  <a:pt x="4126" y="1900"/>
                  <a:pt x="4126" y="1900"/>
                  <a:pt x="4126" y="1900"/>
                </a:cubicBezTo>
                <a:cubicBezTo>
                  <a:pt x="4130" y="1900"/>
                  <a:pt x="4130" y="1900"/>
                  <a:pt x="4130" y="1900"/>
                </a:cubicBezTo>
                <a:cubicBezTo>
                  <a:pt x="4126" y="1896"/>
                  <a:pt x="4126" y="1896"/>
                  <a:pt x="4126" y="1896"/>
                </a:cubicBezTo>
                <a:cubicBezTo>
                  <a:pt x="4068" y="1828"/>
                  <a:pt x="4068" y="1828"/>
                  <a:pt x="4068" y="1828"/>
                </a:cubicBezTo>
                <a:cubicBezTo>
                  <a:pt x="4068" y="1825"/>
                  <a:pt x="4068" y="1825"/>
                  <a:pt x="4068" y="1825"/>
                </a:cubicBezTo>
                <a:cubicBezTo>
                  <a:pt x="4065" y="1828"/>
                  <a:pt x="4065" y="1828"/>
                  <a:pt x="4065" y="1828"/>
                </a:cubicBezTo>
                <a:cubicBezTo>
                  <a:pt x="3994" y="1890"/>
                  <a:pt x="3994" y="1890"/>
                  <a:pt x="3994" y="1890"/>
                </a:cubicBezTo>
                <a:close/>
                <a:moveTo>
                  <a:pt x="3900" y="1974"/>
                </a:moveTo>
                <a:cubicBezTo>
                  <a:pt x="3900" y="1974"/>
                  <a:pt x="3900" y="1974"/>
                  <a:pt x="3900" y="1974"/>
                </a:cubicBezTo>
                <a:cubicBezTo>
                  <a:pt x="3900" y="1977"/>
                  <a:pt x="3900" y="1977"/>
                  <a:pt x="3900" y="1977"/>
                </a:cubicBezTo>
                <a:cubicBezTo>
                  <a:pt x="3958" y="2045"/>
                  <a:pt x="3958" y="2045"/>
                  <a:pt x="3958" y="2045"/>
                </a:cubicBezTo>
                <a:cubicBezTo>
                  <a:pt x="3961" y="2048"/>
                  <a:pt x="3961" y="2048"/>
                  <a:pt x="3961" y="2048"/>
                </a:cubicBezTo>
                <a:cubicBezTo>
                  <a:pt x="3964" y="2045"/>
                  <a:pt x="3964" y="2045"/>
                  <a:pt x="3964" y="2045"/>
                </a:cubicBezTo>
                <a:cubicBezTo>
                  <a:pt x="4036" y="1984"/>
                  <a:pt x="4036" y="1984"/>
                  <a:pt x="4036" y="1984"/>
                </a:cubicBezTo>
                <a:cubicBezTo>
                  <a:pt x="4036" y="1981"/>
                  <a:pt x="4036" y="1981"/>
                  <a:pt x="4036" y="1981"/>
                </a:cubicBezTo>
                <a:cubicBezTo>
                  <a:pt x="4036" y="1977"/>
                  <a:pt x="4036" y="1977"/>
                  <a:pt x="4036" y="1977"/>
                </a:cubicBezTo>
                <a:cubicBezTo>
                  <a:pt x="3977" y="1909"/>
                  <a:pt x="3977" y="1909"/>
                  <a:pt x="3977" y="1909"/>
                </a:cubicBezTo>
                <a:cubicBezTo>
                  <a:pt x="3974" y="1906"/>
                  <a:pt x="3974" y="1906"/>
                  <a:pt x="3974" y="1906"/>
                </a:cubicBezTo>
                <a:cubicBezTo>
                  <a:pt x="3974" y="1909"/>
                  <a:pt x="3974" y="1909"/>
                  <a:pt x="3974" y="1909"/>
                </a:cubicBezTo>
                <a:cubicBezTo>
                  <a:pt x="3900" y="1974"/>
                  <a:pt x="3900" y="1974"/>
                  <a:pt x="3900" y="1974"/>
                </a:cubicBezTo>
                <a:close/>
                <a:moveTo>
                  <a:pt x="3773" y="2087"/>
                </a:moveTo>
                <a:cubicBezTo>
                  <a:pt x="3770" y="2091"/>
                  <a:pt x="3770" y="2091"/>
                  <a:pt x="3770" y="2091"/>
                </a:cubicBezTo>
                <a:cubicBezTo>
                  <a:pt x="3773" y="2091"/>
                  <a:pt x="3773" y="2091"/>
                  <a:pt x="3773" y="2091"/>
                </a:cubicBezTo>
                <a:cubicBezTo>
                  <a:pt x="3832" y="2162"/>
                  <a:pt x="3832" y="2162"/>
                  <a:pt x="3832" y="2162"/>
                </a:cubicBezTo>
                <a:cubicBezTo>
                  <a:pt x="3832" y="2162"/>
                  <a:pt x="3832" y="2162"/>
                  <a:pt x="3832" y="2162"/>
                </a:cubicBezTo>
                <a:cubicBezTo>
                  <a:pt x="3835" y="2162"/>
                  <a:pt x="3835" y="2162"/>
                  <a:pt x="3835" y="2162"/>
                </a:cubicBezTo>
                <a:cubicBezTo>
                  <a:pt x="3945" y="2065"/>
                  <a:pt x="3945" y="2065"/>
                  <a:pt x="3945" y="2065"/>
                </a:cubicBezTo>
                <a:cubicBezTo>
                  <a:pt x="3945" y="2061"/>
                  <a:pt x="3945" y="2061"/>
                  <a:pt x="3945" y="2061"/>
                </a:cubicBezTo>
                <a:cubicBezTo>
                  <a:pt x="3945" y="2058"/>
                  <a:pt x="3945" y="2058"/>
                  <a:pt x="3945" y="2058"/>
                </a:cubicBezTo>
                <a:cubicBezTo>
                  <a:pt x="3887" y="1990"/>
                  <a:pt x="3887" y="1990"/>
                  <a:pt x="3887" y="1990"/>
                </a:cubicBezTo>
                <a:cubicBezTo>
                  <a:pt x="3884" y="1987"/>
                  <a:pt x="3884" y="1987"/>
                  <a:pt x="3884" y="1987"/>
                </a:cubicBezTo>
                <a:cubicBezTo>
                  <a:pt x="3880" y="1990"/>
                  <a:pt x="3880" y="1990"/>
                  <a:pt x="3880" y="1990"/>
                </a:cubicBezTo>
                <a:cubicBezTo>
                  <a:pt x="3773" y="2087"/>
                  <a:pt x="3773" y="2087"/>
                  <a:pt x="3773" y="2087"/>
                </a:cubicBezTo>
                <a:close/>
                <a:moveTo>
                  <a:pt x="5437" y="757"/>
                </a:moveTo>
                <a:cubicBezTo>
                  <a:pt x="5434" y="757"/>
                  <a:pt x="5434" y="757"/>
                  <a:pt x="5434" y="757"/>
                </a:cubicBezTo>
                <a:cubicBezTo>
                  <a:pt x="5437" y="760"/>
                  <a:pt x="5437" y="760"/>
                  <a:pt x="5437" y="760"/>
                </a:cubicBezTo>
                <a:cubicBezTo>
                  <a:pt x="5492" y="828"/>
                  <a:pt x="5492" y="828"/>
                  <a:pt x="5492" y="828"/>
                </a:cubicBezTo>
                <a:cubicBezTo>
                  <a:pt x="5495" y="831"/>
                  <a:pt x="5495" y="831"/>
                  <a:pt x="5495" y="831"/>
                </a:cubicBezTo>
                <a:cubicBezTo>
                  <a:pt x="5499" y="828"/>
                  <a:pt x="5499" y="828"/>
                  <a:pt x="5499" y="828"/>
                </a:cubicBezTo>
                <a:cubicBezTo>
                  <a:pt x="5570" y="767"/>
                  <a:pt x="5570" y="767"/>
                  <a:pt x="5570" y="767"/>
                </a:cubicBezTo>
                <a:cubicBezTo>
                  <a:pt x="5573" y="764"/>
                  <a:pt x="5573" y="764"/>
                  <a:pt x="5573" y="764"/>
                </a:cubicBezTo>
                <a:cubicBezTo>
                  <a:pt x="5570" y="760"/>
                  <a:pt x="5570" y="760"/>
                  <a:pt x="5570" y="760"/>
                </a:cubicBezTo>
                <a:cubicBezTo>
                  <a:pt x="5512" y="692"/>
                  <a:pt x="5512" y="692"/>
                  <a:pt x="5512" y="692"/>
                </a:cubicBezTo>
                <a:cubicBezTo>
                  <a:pt x="5512" y="689"/>
                  <a:pt x="5512" y="689"/>
                  <a:pt x="5512" y="689"/>
                </a:cubicBezTo>
                <a:cubicBezTo>
                  <a:pt x="5508" y="692"/>
                  <a:pt x="5508" y="692"/>
                  <a:pt x="5508" y="692"/>
                </a:cubicBezTo>
                <a:cubicBezTo>
                  <a:pt x="5437" y="757"/>
                  <a:pt x="5437" y="757"/>
                  <a:pt x="5437" y="757"/>
                </a:cubicBezTo>
                <a:close/>
                <a:moveTo>
                  <a:pt x="5347" y="838"/>
                </a:moveTo>
                <a:cubicBezTo>
                  <a:pt x="5343" y="841"/>
                  <a:pt x="5343" y="841"/>
                  <a:pt x="5343" y="841"/>
                </a:cubicBezTo>
                <a:cubicBezTo>
                  <a:pt x="5343" y="841"/>
                  <a:pt x="5343" y="841"/>
                  <a:pt x="5343" y="841"/>
                </a:cubicBezTo>
                <a:cubicBezTo>
                  <a:pt x="5402" y="912"/>
                  <a:pt x="5402" y="912"/>
                  <a:pt x="5402" y="912"/>
                </a:cubicBezTo>
                <a:cubicBezTo>
                  <a:pt x="5405" y="912"/>
                  <a:pt x="5405" y="912"/>
                  <a:pt x="5405" y="912"/>
                </a:cubicBezTo>
                <a:cubicBezTo>
                  <a:pt x="5408" y="912"/>
                  <a:pt x="5408" y="912"/>
                  <a:pt x="5408" y="912"/>
                </a:cubicBezTo>
                <a:cubicBezTo>
                  <a:pt x="5479" y="848"/>
                  <a:pt x="5479" y="848"/>
                  <a:pt x="5479" y="848"/>
                </a:cubicBezTo>
                <a:cubicBezTo>
                  <a:pt x="5482" y="844"/>
                  <a:pt x="5482" y="844"/>
                  <a:pt x="5482" y="844"/>
                </a:cubicBezTo>
                <a:cubicBezTo>
                  <a:pt x="5479" y="841"/>
                  <a:pt x="5479" y="841"/>
                  <a:pt x="5479" y="841"/>
                </a:cubicBezTo>
                <a:cubicBezTo>
                  <a:pt x="5421" y="773"/>
                  <a:pt x="5421" y="773"/>
                  <a:pt x="5421" y="773"/>
                </a:cubicBezTo>
                <a:cubicBezTo>
                  <a:pt x="5418" y="770"/>
                  <a:pt x="5418" y="770"/>
                  <a:pt x="5418" y="770"/>
                </a:cubicBezTo>
                <a:cubicBezTo>
                  <a:pt x="5418" y="773"/>
                  <a:pt x="5418" y="773"/>
                  <a:pt x="5418" y="773"/>
                </a:cubicBezTo>
                <a:cubicBezTo>
                  <a:pt x="5347" y="838"/>
                  <a:pt x="5347" y="838"/>
                  <a:pt x="5347" y="838"/>
                </a:cubicBezTo>
                <a:close/>
                <a:moveTo>
                  <a:pt x="5253" y="919"/>
                </a:moveTo>
                <a:cubicBezTo>
                  <a:pt x="5253" y="922"/>
                  <a:pt x="5253" y="922"/>
                  <a:pt x="5253" y="922"/>
                </a:cubicBezTo>
                <a:cubicBezTo>
                  <a:pt x="5253" y="925"/>
                  <a:pt x="5253" y="925"/>
                  <a:pt x="5253" y="925"/>
                </a:cubicBezTo>
                <a:cubicBezTo>
                  <a:pt x="5311" y="993"/>
                  <a:pt x="5311" y="993"/>
                  <a:pt x="5311" y="993"/>
                </a:cubicBezTo>
                <a:cubicBezTo>
                  <a:pt x="5314" y="997"/>
                  <a:pt x="5314" y="997"/>
                  <a:pt x="5314" y="997"/>
                </a:cubicBezTo>
                <a:cubicBezTo>
                  <a:pt x="5314" y="993"/>
                  <a:pt x="5314" y="993"/>
                  <a:pt x="5314" y="993"/>
                </a:cubicBezTo>
                <a:cubicBezTo>
                  <a:pt x="5389" y="929"/>
                  <a:pt x="5389" y="929"/>
                  <a:pt x="5389" y="929"/>
                </a:cubicBezTo>
                <a:cubicBezTo>
                  <a:pt x="5389" y="925"/>
                  <a:pt x="5389" y="925"/>
                  <a:pt x="5389" y="925"/>
                </a:cubicBezTo>
                <a:cubicBezTo>
                  <a:pt x="5389" y="925"/>
                  <a:pt x="5389" y="925"/>
                  <a:pt x="5389" y="925"/>
                </a:cubicBezTo>
                <a:cubicBezTo>
                  <a:pt x="5330" y="854"/>
                  <a:pt x="5330" y="854"/>
                  <a:pt x="5330" y="854"/>
                </a:cubicBezTo>
                <a:cubicBezTo>
                  <a:pt x="5327" y="854"/>
                  <a:pt x="5327" y="854"/>
                  <a:pt x="5327" y="854"/>
                </a:cubicBezTo>
                <a:cubicBezTo>
                  <a:pt x="5324" y="854"/>
                  <a:pt x="5324" y="854"/>
                  <a:pt x="5324" y="854"/>
                </a:cubicBezTo>
                <a:cubicBezTo>
                  <a:pt x="5253" y="919"/>
                  <a:pt x="5253" y="919"/>
                  <a:pt x="5253" y="919"/>
                </a:cubicBezTo>
                <a:close/>
                <a:moveTo>
                  <a:pt x="5162" y="1000"/>
                </a:moveTo>
                <a:cubicBezTo>
                  <a:pt x="5159" y="1003"/>
                  <a:pt x="5159" y="1003"/>
                  <a:pt x="5159" y="1003"/>
                </a:cubicBezTo>
                <a:cubicBezTo>
                  <a:pt x="5162" y="1006"/>
                  <a:pt x="5162" y="1006"/>
                  <a:pt x="5162" y="1006"/>
                </a:cubicBezTo>
                <a:cubicBezTo>
                  <a:pt x="5220" y="1074"/>
                  <a:pt x="5220" y="1074"/>
                  <a:pt x="5220" y="1074"/>
                </a:cubicBezTo>
                <a:cubicBezTo>
                  <a:pt x="5220" y="1077"/>
                  <a:pt x="5220" y="1077"/>
                  <a:pt x="5220" y="1077"/>
                </a:cubicBezTo>
                <a:cubicBezTo>
                  <a:pt x="5224" y="1074"/>
                  <a:pt x="5224" y="1074"/>
                  <a:pt x="5224" y="1074"/>
                </a:cubicBezTo>
                <a:cubicBezTo>
                  <a:pt x="5295" y="1010"/>
                  <a:pt x="5295" y="1010"/>
                  <a:pt x="5295" y="1010"/>
                </a:cubicBezTo>
                <a:cubicBezTo>
                  <a:pt x="5298" y="1010"/>
                  <a:pt x="5298" y="1010"/>
                  <a:pt x="5298" y="1010"/>
                </a:cubicBezTo>
                <a:cubicBezTo>
                  <a:pt x="5298" y="1006"/>
                  <a:pt x="5298" y="1006"/>
                  <a:pt x="5298" y="1006"/>
                </a:cubicBezTo>
                <a:cubicBezTo>
                  <a:pt x="5240" y="938"/>
                  <a:pt x="5240" y="938"/>
                  <a:pt x="5240" y="938"/>
                </a:cubicBezTo>
                <a:cubicBezTo>
                  <a:pt x="5236" y="935"/>
                  <a:pt x="5236" y="935"/>
                  <a:pt x="5236" y="935"/>
                </a:cubicBezTo>
                <a:cubicBezTo>
                  <a:pt x="5233" y="938"/>
                  <a:pt x="5233" y="938"/>
                  <a:pt x="5233" y="938"/>
                </a:cubicBezTo>
                <a:cubicBezTo>
                  <a:pt x="5162" y="1000"/>
                  <a:pt x="5162" y="1000"/>
                  <a:pt x="5162" y="1000"/>
                </a:cubicBezTo>
                <a:close/>
                <a:moveTo>
                  <a:pt x="5071" y="1084"/>
                </a:moveTo>
                <a:cubicBezTo>
                  <a:pt x="5068" y="1084"/>
                  <a:pt x="5068" y="1084"/>
                  <a:pt x="5068" y="1084"/>
                </a:cubicBezTo>
                <a:cubicBezTo>
                  <a:pt x="5071" y="1087"/>
                  <a:pt x="5071" y="1087"/>
                  <a:pt x="5071" y="1087"/>
                </a:cubicBezTo>
                <a:cubicBezTo>
                  <a:pt x="5130" y="1155"/>
                  <a:pt x="5130" y="1155"/>
                  <a:pt x="5130" y="1155"/>
                </a:cubicBezTo>
                <a:cubicBezTo>
                  <a:pt x="5130" y="1158"/>
                  <a:pt x="5130" y="1158"/>
                  <a:pt x="5130" y="1158"/>
                </a:cubicBezTo>
                <a:cubicBezTo>
                  <a:pt x="5133" y="1155"/>
                  <a:pt x="5133" y="1155"/>
                  <a:pt x="5133" y="1155"/>
                </a:cubicBezTo>
                <a:cubicBezTo>
                  <a:pt x="5204" y="1094"/>
                  <a:pt x="5204" y="1094"/>
                  <a:pt x="5204" y="1094"/>
                </a:cubicBezTo>
                <a:cubicBezTo>
                  <a:pt x="5207" y="1090"/>
                  <a:pt x="5207" y="1090"/>
                  <a:pt x="5207" y="1090"/>
                </a:cubicBezTo>
                <a:cubicBezTo>
                  <a:pt x="5204" y="1087"/>
                  <a:pt x="5204" y="1087"/>
                  <a:pt x="5204" y="1087"/>
                </a:cubicBezTo>
                <a:cubicBezTo>
                  <a:pt x="5149" y="1019"/>
                  <a:pt x="5149" y="1019"/>
                  <a:pt x="5149" y="1019"/>
                </a:cubicBezTo>
                <a:cubicBezTo>
                  <a:pt x="5146" y="1016"/>
                  <a:pt x="5146" y="1016"/>
                  <a:pt x="5146" y="1016"/>
                </a:cubicBezTo>
                <a:cubicBezTo>
                  <a:pt x="5143" y="1019"/>
                  <a:pt x="5143" y="1019"/>
                  <a:pt x="5143" y="1019"/>
                </a:cubicBezTo>
                <a:cubicBezTo>
                  <a:pt x="5071" y="1084"/>
                  <a:pt x="5071" y="1084"/>
                  <a:pt x="5071" y="1084"/>
                </a:cubicBezTo>
                <a:close/>
                <a:moveTo>
                  <a:pt x="4981" y="1165"/>
                </a:moveTo>
                <a:cubicBezTo>
                  <a:pt x="4978" y="1168"/>
                  <a:pt x="4978" y="1168"/>
                  <a:pt x="4978" y="1168"/>
                </a:cubicBezTo>
                <a:cubicBezTo>
                  <a:pt x="4981" y="1168"/>
                  <a:pt x="4981" y="1168"/>
                  <a:pt x="4981" y="1168"/>
                </a:cubicBezTo>
                <a:cubicBezTo>
                  <a:pt x="5036" y="1239"/>
                  <a:pt x="5036" y="1239"/>
                  <a:pt x="5036" y="1239"/>
                </a:cubicBezTo>
                <a:cubicBezTo>
                  <a:pt x="5039" y="1239"/>
                  <a:pt x="5039" y="1239"/>
                  <a:pt x="5039" y="1239"/>
                </a:cubicBezTo>
                <a:cubicBezTo>
                  <a:pt x="5042" y="1239"/>
                  <a:pt x="5042" y="1239"/>
                  <a:pt x="5042" y="1239"/>
                </a:cubicBezTo>
                <a:cubicBezTo>
                  <a:pt x="5113" y="1175"/>
                  <a:pt x="5113" y="1175"/>
                  <a:pt x="5113" y="1175"/>
                </a:cubicBezTo>
                <a:cubicBezTo>
                  <a:pt x="5117" y="1171"/>
                  <a:pt x="5117" y="1171"/>
                  <a:pt x="5117" y="1171"/>
                </a:cubicBezTo>
                <a:cubicBezTo>
                  <a:pt x="5113" y="1168"/>
                  <a:pt x="5113" y="1168"/>
                  <a:pt x="5113" y="1168"/>
                </a:cubicBezTo>
                <a:cubicBezTo>
                  <a:pt x="5055" y="1100"/>
                  <a:pt x="5055" y="1100"/>
                  <a:pt x="5055" y="1100"/>
                </a:cubicBezTo>
                <a:cubicBezTo>
                  <a:pt x="5055" y="1097"/>
                  <a:pt x="5055" y="1097"/>
                  <a:pt x="5055" y="1097"/>
                </a:cubicBezTo>
                <a:cubicBezTo>
                  <a:pt x="5052" y="1100"/>
                  <a:pt x="5052" y="1100"/>
                  <a:pt x="5052" y="1100"/>
                </a:cubicBezTo>
                <a:cubicBezTo>
                  <a:pt x="4981" y="1165"/>
                  <a:pt x="4981" y="1165"/>
                  <a:pt x="4981" y="1165"/>
                </a:cubicBezTo>
                <a:close/>
                <a:moveTo>
                  <a:pt x="4890" y="1246"/>
                </a:moveTo>
                <a:cubicBezTo>
                  <a:pt x="4887" y="1249"/>
                  <a:pt x="4887" y="1249"/>
                  <a:pt x="4887" y="1249"/>
                </a:cubicBezTo>
                <a:cubicBezTo>
                  <a:pt x="4890" y="1252"/>
                  <a:pt x="4890" y="1252"/>
                  <a:pt x="4890" y="1252"/>
                </a:cubicBezTo>
                <a:cubicBezTo>
                  <a:pt x="4945" y="1320"/>
                  <a:pt x="4945" y="1320"/>
                  <a:pt x="4945" y="1320"/>
                </a:cubicBezTo>
                <a:cubicBezTo>
                  <a:pt x="4948" y="1323"/>
                  <a:pt x="4948" y="1323"/>
                  <a:pt x="4948" y="1323"/>
                </a:cubicBezTo>
                <a:cubicBezTo>
                  <a:pt x="4952" y="1320"/>
                  <a:pt x="4952" y="1320"/>
                  <a:pt x="4952" y="1320"/>
                </a:cubicBezTo>
                <a:cubicBezTo>
                  <a:pt x="5023" y="1255"/>
                  <a:pt x="5023" y="1255"/>
                  <a:pt x="5023" y="1255"/>
                </a:cubicBezTo>
                <a:cubicBezTo>
                  <a:pt x="5026" y="1252"/>
                  <a:pt x="5026" y="1252"/>
                  <a:pt x="5026" y="1252"/>
                </a:cubicBezTo>
                <a:cubicBezTo>
                  <a:pt x="5023" y="1252"/>
                  <a:pt x="5023" y="1252"/>
                  <a:pt x="5023" y="1252"/>
                </a:cubicBezTo>
                <a:cubicBezTo>
                  <a:pt x="4965" y="1181"/>
                  <a:pt x="4965" y="1181"/>
                  <a:pt x="4965" y="1181"/>
                </a:cubicBezTo>
                <a:cubicBezTo>
                  <a:pt x="4965" y="1181"/>
                  <a:pt x="4965" y="1181"/>
                  <a:pt x="4965" y="1181"/>
                </a:cubicBezTo>
                <a:cubicBezTo>
                  <a:pt x="4961" y="1181"/>
                  <a:pt x="4961" y="1181"/>
                  <a:pt x="4961" y="1181"/>
                </a:cubicBezTo>
                <a:cubicBezTo>
                  <a:pt x="4890" y="1246"/>
                  <a:pt x="4890" y="1246"/>
                  <a:pt x="4890" y="1246"/>
                </a:cubicBezTo>
                <a:close/>
                <a:moveTo>
                  <a:pt x="4796" y="1327"/>
                </a:moveTo>
                <a:cubicBezTo>
                  <a:pt x="4796" y="1330"/>
                  <a:pt x="4796" y="1330"/>
                  <a:pt x="4796" y="1330"/>
                </a:cubicBezTo>
                <a:cubicBezTo>
                  <a:pt x="4796" y="1333"/>
                  <a:pt x="4796" y="1333"/>
                  <a:pt x="4796" y="1333"/>
                </a:cubicBezTo>
                <a:cubicBezTo>
                  <a:pt x="4855" y="1401"/>
                  <a:pt x="4855" y="1401"/>
                  <a:pt x="4855" y="1401"/>
                </a:cubicBezTo>
                <a:cubicBezTo>
                  <a:pt x="4858" y="1404"/>
                  <a:pt x="4858" y="1404"/>
                  <a:pt x="4858" y="1404"/>
                </a:cubicBezTo>
                <a:cubicBezTo>
                  <a:pt x="4861" y="1401"/>
                  <a:pt x="4861" y="1401"/>
                  <a:pt x="4861" y="1401"/>
                </a:cubicBezTo>
                <a:cubicBezTo>
                  <a:pt x="4932" y="1336"/>
                  <a:pt x="4932" y="1336"/>
                  <a:pt x="4932" y="1336"/>
                </a:cubicBezTo>
                <a:cubicBezTo>
                  <a:pt x="4935" y="1336"/>
                  <a:pt x="4935" y="1336"/>
                  <a:pt x="4935" y="1336"/>
                </a:cubicBezTo>
                <a:cubicBezTo>
                  <a:pt x="4932" y="1333"/>
                  <a:pt x="4932" y="1333"/>
                  <a:pt x="4932" y="1333"/>
                </a:cubicBezTo>
                <a:cubicBezTo>
                  <a:pt x="4874" y="1265"/>
                  <a:pt x="4874" y="1265"/>
                  <a:pt x="4874" y="1265"/>
                </a:cubicBezTo>
                <a:cubicBezTo>
                  <a:pt x="4871" y="1262"/>
                  <a:pt x="4871" y="1262"/>
                  <a:pt x="4871" y="1262"/>
                </a:cubicBezTo>
                <a:cubicBezTo>
                  <a:pt x="4871" y="1265"/>
                  <a:pt x="4871" y="1265"/>
                  <a:pt x="4871" y="1265"/>
                </a:cubicBezTo>
                <a:cubicBezTo>
                  <a:pt x="4796" y="1327"/>
                  <a:pt x="4796" y="1327"/>
                  <a:pt x="4796" y="1327"/>
                </a:cubicBezTo>
                <a:close/>
                <a:moveTo>
                  <a:pt x="4706" y="1411"/>
                </a:moveTo>
                <a:cubicBezTo>
                  <a:pt x="4702" y="1411"/>
                  <a:pt x="4702" y="1411"/>
                  <a:pt x="4702" y="1411"/>
                </a:cubicBezTo>
                <a:cubicBezTo>
                  <a:pt x="4706" y="1414"/>
                  <a:pt x="4706" y="1414"/>
                  <a:pt x="4706" y="1414"/>
                </a:cubicBezTo>
                <a:cubicBezTo>
                  <a:pt x="4764" y="1482"/>
                  <a:pt x="4764" y="1482"/>
                  <a:pt x="4764" y="1482"/>
                </a:cubicBezTo>
                <a:cubicBezTo>
                  <a:pt x="4767" y="1485"/>
                  <a:pt x="4767" y="1485"/>
                  <a:pt x="4767" y="1485"/>
                </a:cubicBezTo>
                <a:cubicBezTo>
                  <a:pt x="4767" y="1482"/>
                  <a:pt x="4767" y="1482"/>
                  <a:pt x="4767" y="1482"/>
                </a:cubicBezTo>
                <a:cubicBezTo>
                  <a:pt x="4842" y="1421"/>
                  <a:pt x="4842" y="1421"/>
                  <a:pt x="4842" y="1421"/>
                </a:cubicBezTo>
                <a:cubicBezTo>
                  <a:pt x="4842" y="1417"/>
                  <a:pt x="4842" y="1417"/>
                  <a:pt x="4842" y="1417"/>
                </a:cubicBezTo>
                <a:cubicBezTo>
                  <a:pt x="4842" y="1414"/>
                  <a:pt x="4842" y="1414"/>
                  <a:pt x="4842" y="1414"/>
                </a:cubicBezTo>
                <a:cubicBezTo>
                  <a:pt x="4783" y="1346"/>
                  <a:pt x="4783" y="1346"/>
                  <a:pt x="4783" y="1346"/>
                </a:cubicBezTo>
                <a:cubicBezTo>
                  <a:pt x="4780" y="1343"/>
                  <a:pt x="4780" y="1343"/>
                  <a:pt x="4780" y="1343"/>
                </a:cubicBezTo>
                <a:cubicBezTo>
                  <a:pt x="4777" y="1346"/>
                  <a:pt x="4777" y="1346"/>
                  <a:pt x="4777" y="1346"/>
                </a:cubicBezTo>
                <a:cubicBezTo>
                  <a:pt x="4706" y="1411"/>
                  <a:pt x="4706" y="1411"/>
                  <a:pt x="4706" y="1411"/>
                </a:cubicBezTo>
                <a:close/>
                <a:moveTo>
                  <a:pt x="4615" y="1492"/>
                </a:moveTo>
                <a:cubicBezTo>
                  <a:pt x="4612" y="1495"/>
                  <a:pt x="4612" y="1495"/>
                  <a:pt x="4612" y="1495"/>
                </a:cubicBezTo>
                <a:cubicBezTo>
                  <a:pt x="4615" y="1495"/>
                  <a:pt x="4615" y="1495"/>
                  <a:pt x="4615" y="1495"/>
                </a:cubicBezTo>
                <a:cubicBezTo>
                  <a:pt x="4673" y="1566"/>
                  <a:pt x="4673" y="1566"/>
                  <a:pt x="4673" y="1566"/>
                </a:cubicBezTo>
                <a:cubicBezTo>
                  <a:pt x="4673" y="1566"/>
                  <a:pt x="4673" y="1566"/>
                  <a:pt x="4673" y="1566"/>
                </a:cubicBezTo>
                <a:cubicBezTo>
                  <a:pt x="4677" y="1566"/>
                  <a:pt x="4677" y="1566"/>
                  <a:pt x="4677" y="1566"/>
                </a:cubicBezTo>
                <a:cubicBezTo>
                  <a:pt x="4748" y="1501"/>
                  <a:pt x="4748" y="1501"/>
                  <a:pt x="4748" y="1501"/>
                </a:cubicBezTo>
                <a:cubicBezTo>
                  <a:pt x="4751" y="1498"/>
                  <a:pt x="4751" y="1498"/>
                  <a:pt x="4751" y="1498"/>
                </a:cubicBezTo>
                <a:cubicBezTo>
                  <a:pt x="4751" y="1495"/>
                  <a:pt x="4751" y="1495"/>
                  <a:pt x="4751" y="1495"/>
                </a:cubicBezTo>
                <a:cubicBezTo>
                  <a:pt x="4693" y="1427"/>
                  <a:pt x="4693" y="1427"/>
                  <a:pt x="4693" y="1427"/>
                </a:cubicBezTo>
                <a:cubicBezTo>
                  <a:pt x="4689" y="1424"/>
                  <a:pt x="4689" y="1424"/>
                  <a:pt x="4689" y="1424"/>
                </a:cubicBezTo>
                <a:cubicBezTo>
                  <a:pt x="4686" y="1427"/>
                  <a:pt x="4686" y="1427"/>
                  <a:pt x="4686" y="1427"/>
                </a:cubicBezTo>
                <a:cubicBezTo>
                  <a:pt x="4615" y="1492"/>
                  <a:pt x="4615" y="1492"/>
                  <a:pt x="4615" y="1492"/>
                </a:cubicBezTo>
                <a:close/>
                <a:moveTo>
                  <a:pt x="4524" y="1573"/>
                </a:moveTo>
                <a:cubicBezTo>
                  <a:pt x="4521" y="1576"/>
                  <a:pt x="4521" y="1576"/>
                  <a:pt x="4521" y="1576"/>
                </a:cubicBezTo>
                <a:cubicBezTo>
                  <a:pt x="4524" y="1579"/>
                  <a:pt x="4524" y="1579"/>
                  <a:pt x="4524" y="1579"/>
                </a:cubicBezTo>
                <a:cubicBezTo>
                  <a:pt x="4583" y="1647"/>
                  <a:pt x="4583" y="1647"/>
                  <a:pt x="4583" y="1647"/>
                </a:cubicBezTo>
                <a:cubicBezTo>
                  <a:pt x="4583" y="1650"/>
                  <a:pt x="4583" y="1650"/>
                  <a:pt x="4583" y="1650"/>
                </a:cubicBezTo>
                <a:cubicBezTo>
                  <a:pt x="4586" y="1647"/>
                  <a:pt x="4586" y="1647"/>
                  <a:pt x="4586" y="1647"/>
                </a:cubicBezTo>
                <a:cubicBezTo>
                  <a:pt x="4657" y="1582"/>
                  <a:pt x="4657" y="1582"/>
                  <a:pt x="4657" y="1582"/>
                </a:cubicBezTo>
                <a:cubicBezTo>
                  <a:pt x="4660" y="1579"/>
                  <a:pt x="4660" y="1579"/>
                  <a:pt x="4660" y="1579"/>
                </a:cubicBezTo>
                <a:cubicBezTo>
                  <a:pt x="4657" y="1579"/>
                  <a:pt x="4657" y="1579"/>
                  <a:pt x="4657" y="1579"/>
                </a:cubicBezTo>
                <a:cubicBezTo>
                  <a:pt x="4602" y="1508"/>
                  <a:pt x="4602" y="1508"/>
                  <a:pt x="4602" y="1508"/>
                </a:cubicBezTo>
                <a:cubicBezTo>
                  <a:pt x="4599" y="1508"/>
                  <a:pt x="4599" y="1508"/>
                  <a:pt x="4599" y="1508"/>
                </a:cubicBezTo>
                <a:cubicBezTo>
                  <a:pt x="4596" y="1508"/>
                  <a:pt x="4596" y="1508"/>
                  <a:pt x="4596" y="1508"/>
                </a:cubicBezTo>
                <a:cubicBezTo>
                  <a:pt x="4524" y="1573"/>
                  <a:pt x="4524" y="1573"/>
                  <a:pt x="4524" y="1573"/>
                </a:cubicBezTo>
                <a:close/>
                <a:moveTo>
                  <a:pt x="4434" y="1654"/>
                </a:moveTo>
                <a:cubicBezTo>
                  <a:pt x="4431" y="1657"/>
                  <a:pt x="4431" y="1657"/>
                  <a:pt x="4431" y="1657"/>
                </a:cubicBezTo>
                <a:cubicBezTo>
                  <a:pt x="4434" y="1660"/>
                  <a:pt x="4434" y="1660"/>
                  <a:pt x="4434" y="1660"/>
                </a:cubicBezTo>
                <a:cubicBezTo>
                  <a:pt x="4489" y="1728"/>
                  <a:pt x="4489" y="1728"/>
                  <a:pt x="4489" y="1728"/>
                </a:cubicBezTo>
                <a:cubicBezTo>
                  <a:pt x="4492" y="1731"/>
                  <a:pt x="4492" y="1731"/>
                  <a:pt x="4492" y="1731"/>
                </a:cubicBezTo>
                <a:cubicBezTo>
                  <a:pt x="4495" y="1728"/>
                  <a:pt x="4495" y="1728"/>
                  <a:pt x="4495" y="1728"/>
                </a:cubicBezTo>
                <a:cubicBezTo>
                  <a:pt x="4566" y="1663"/>
                  <a:pt x="4566" y="1663"/>
                  <a:pt x="4566" y="1663"/>
                </a:cubicBezTo>
                <a:cubicBezTo>
                  <a:pt x="4570" y="1663"/>
                  <a:pt x="4570" y="1663"/>
                  <a:pt x="4570" y="1663"/>
                </a:cubicBezTo>
                <a:cubicBezTo>
                  <a:pt x="4566" y="1660"/>
                  <a:pt x="4566" y="1660"/>
                  <a:pt x="4566" y="1660"/>
                </a:cubicBezTo>
                <a:cubicBezTo>
                  <a:pt x="4508" y="1592"/>
                  <a:pt x="4508" y="1592"/>
                  <a:pt x="4508" y="1592"/>
                </a:cubicBezTo>
                <a:cubicBezTo>
                  <a:pt x="4508" y="1589"/>
                  <a:pt x="4508" y="1589"/>
                  <a:pt x="4508" y="1589"/>
                </a:cubicBezTo>
                <a:cubicBezTo>
                  <a:pt x="4505" y="1592"/>
                  <a:pt x="4505" y="1592"/>
                  <a:pt x="4505" y="1592"/>
                </a:cubicBezTo>
                <a:cubicBezTo>
                  <a:pt x="4434" y="1654"/>
                  <a:pt x="4434" y="1654"/>
                  <a:pt x="4434" y="1654"/>
                </a:cubicBezTo>
                <a:close/>
                <a:moveTo>
                  <a:pt x="4343" y="1738"/>
                </a:moveTo>
                <a:cubicBezTo>
                  <a:pt x="4340" y="1738"/>
                  <a:pt x="4340" y="1738"/>
                  <a:pt x="4340" y="1738"/>
                </a:cubicBezTo>
                <a:cubicBezTo>
                  <a:pt x="4340" y="1741"/>
                  <a:pt x="4340" y="1741"/>
                  <a:pt x="4340" y="1741"/>
                </a:cubicBezTo>
                <a:cubicBezTo>
                  <a:pt x="4398" y="1809"/>
                  <a:pt x="4398" y="1809"/>
                  <a:pt x="4398" y="1809"/>
                </a:cubicBezTo>
                <a:cubicBezTo>
                  <a:pt x="4401" y="1812"/>
                  <a:pt x="4401" y="1812"/>
                  <a:pt x="4401" y="1812"/>
                </a:cubicBezTo>
                <a:cubicBezTo>
                  <a:pt x="4405" y="1809"/>
                  <a:pt x="4405" y="1809"/>
                  <a:pt x="4405" y="1809"/>
                </a:cubicBezTo>
                <a:cubicBezTo>
                  <a:pt x="4476" y="1747"/>
                  <a:pt x="4476" y="1747"/>
                  <a:pt x="4476" y="1747"/>
                </a:cubicBezTo>
                <a:cubicBezTo>
                  <a:pt x="4479" y="1744"/>
                  <a:pt x="4479" y="1744"/>
                  <a:pt x="4479" y="1744"/>
                </a:cubicBezTo>
                <a:cubicBezTo>
                  <a:pt x="4476" y="1741"/>
                  <a:pt x="4476" y="1741"/>
                  <a:pt x="4476" y="1741"/>
                </a:cubicBezTo>
                <a:cubicBezTo>
                  <a:pt x="4418" y="1673"/>
                  <a:pt x="4418" y="1673"/>
                  <a:pt x="4418" y="1673"/>
                </a:cubicBezTo>
                <a:cubicBezTo>
                  <a:pt x="4418" y="1670"/>
                  <a:pt x="4418" y="1670"/>
                  <a:pt x="4418" y="1670"/>
                </a:cubicBezTo>
                <a:cubicBezTo>
                  <a:pt x="4414" y="1673"/>
                  <a:pt x="4414" y="1673"/>
                  <a:pt x="4414" y="1673"/>
                </a:cubicBezTo>
                <a:cubicBezTo>
                  <a:pt x="4343" y="1738"/>
                  <a:pt x="4343" y="1738"/>
                  <a:pt x="4343" y="1738"/>
                </a:cubicBezTo>
                <a:close/>
                <a:moveTo>
                  <a:pt x="4249" y="1819"/>
                </a:moveTo>
                <a:cubicBezTo>
                  <a:pt x="4249" y="1822"/>
                  <a:pt x="4249" y="1822"/>
                  <a:pt x="4249" y="1822"/>
                </a:cubicBezTo>
                <a:cubicBezTo>
                  <a:pt x="4249" y="1822"/>
                  <a:pt x="4249" y="1822"/>
                  <a:pt x="4249" y="1822"/>
                </a:cubicBezTo>
                <a:cubicBezTo>
                  <a:pt x="4308" y="1893"/>
                  <a:pt x="4308" y="1893"/>
                  <a:pt x="4308" y="1893"/>
                </a:cubicBezTo>
                <a:cubicBezTo>
                  <a:pt x="4311" y="1893"/>
                  <a:pt x="4311" y="1893"/>
                  <a:pt x="4311" y="1893"/>
                </a:cubicBezTo>
                <a:cubicBezTo>
                  <a:pt x="4314" y="1893"/>
                  <a:pt x="4314" y="1893"/>
                  <a:pt x="4314" y="1893"/>
                </a:cubicBezTo>
                <a:cubicBezTo>
                  <a:pt x="4385" y="1828"/>
                  <a:pt x="4385" y="1828"/>
                  <a:pt x="4385" y="1828"/>
                </a:cubicBezTo>
                <a:cubicBezTo>
                  <a:pt x="4385" y="1825"/>
                  <a:pt x="4385" y="1825"/>
                  <a:pt x="4385" y="1825"/>
                </a:cubicBezTo>
                <a:cubicBezTo>
                  <a:pt x="4385" y="1822"/>
                  <a:pt x="4385" y="1822"/>
                  <a:pt x="4385" y="1822"/>
                </a:cubicBezTo>
                <a:cubicBezTo>
                  <a:pt x="4327" y="1754"/>
                  <a:pt x="4327" y="1754"/>
                  <a:pt x="4327" y="1754"/>
                </a:cubicBezTo>
                <a:cubicBezTo>
                  <a:pt x="4324" y="1751"/>
                  <a:pt x="4324" y="1751"/>
                  <a:pt x="4324" y="1751"/>
                </a:cubicBezTo>
                <a:cubicBezTo>
                  <a:pt x="4324" y="1754"/>
                  <a:pt x="4324" y="1754"/>
                  <a:pt x="4324" y="1754"/>
                </a:cubicBezTo>
                <a:cubicBezTo>
                  <a:pt x="4249" y="1819"/>
                  <a:pt x="4249" y="1819"/>
                  <a:pt x="4249" y="1819"/>
                </a:cubicBezTo>
                <a:close/>
                <a:moveTo>
                  <a:pt x="4159" y="1900"/>
                </a:moveTo>
                <a:cubicBezTo>
                  <a:pt x="4155" y="1903"/>
                  <a:pt x="4155" y="1903"/>
                  <a:pt x="4155" y="1903"/>
                </a:cubicBezTo>
                <a:cubicBezTo>
                  <a:pt x="4159" y="1906"/>
                  <a:pt x="4159" y="1906"/>
                  <a:pt x="4159" y="1906"/>
                </a:cubicBezTo>
                <a:cubicBezTo>
                  <a:pt x="4217" y="1974"/>
                  <a:pt x="4217" y="1974"/>
                  <a:pt x="4217" y="1974"/>
                </a:cubicBezTo>
                <a:cubicBezTo>
                  <a:pt x="4220" y="1977"/>
                  <a:pt x="4220" y="1977"/>
                  <a:pt x="4220" y="1977"/>
                </a:cubicBezTo>
                <a:cubicBezTo>
                  <a:pt x="4220" y="1974"/>
                  <a:pt x="4220" y="1974"/>
                  <a:pt x="4220" y="1974"/>
                </a:cubicBezTo>
                <a:cubicBezTo>
                  <a:pt x="4295" y="1909"/>
                  <a:pt x="4295" y="1909"/>
                  <a:pt x="4295" y="1909"/>
                </a:cubicBezTo>
                <a:cubicBezTo>
                  <a:pt x="4295" y="1906"/>
                  <a:pt x="4295" y="1906"/>
                  <a:pt x="4295" y="1906"/>
                </a:cubicBezTo>
                <a:cubicBezTo>
                  <a:pt x="4295" y="1906"/>
                  <a:pt x="4295" y="1906"/>
                  <a:pt x="4295" y="1906"/>
                </a:cubicBezTo>
                <a:cubicBezTo>
                  <a:pt x="4236" y="1835"/>
                  <a:pt x="4236" y="1835"/>
                  <a:pt x="4236" y="1835"/>
                </a:cubicBezTo>
                <a:cubicBezTo>
                  <a:pt x="4233" y="1835"/>
                  <a:pt x="4233" y="1835"/>
                  <a:pt x="4233" y="1835"/>
                </a:cubicBezTo>
                <a:cubicBezTo>
                  <a:pt x="4230" y="1835"/>
                  <a:pt x="4230" y="1835"/>
                  <a:pt x="4230" y="1835"/>
                </a:cubicBezTo>
                <a:cubicBezTo>
                  <a:pt x="4159" y="1900"/>
                  <a:pt x="4159" y="1900"/>
                  <a:pt x="4159" y="1900"/>
                </a:cubicBezTo>
                <a:close/>
                <a:moveTo>
                  <a:pt x="4068" y="1981"/>
                </a:moveTo>
                <a:cubicBezTo>
                  <a:pt x="4065" y="1984"/>
                  <a:pt x="4065" y="1984"/>
                  <a:pt x="4065" y="1984"/>
                </a:cubicBezTo>
                <a:cubicBezTo>
                  <a:pt x="4068" y="1987"/>
                  <a:pt x="4068" y="1987"/>
                  <a:pt x="4068" y="1987"/>
                </a:cubicBezTo>
                <a:cubicBezTo>
                  <a:pt x="4126" y="2055"/>
                  <a:pt x="4126" y="2055"/>
                  <a:pt x="4126" y="2055"/>
                </a:cubicBezTo>
                <a:cubicBezTo>
                  <a:pt x="4126" y="2058"/>
                  <a:pt x="4126" y="2058"/>
                  <a:pt x="4126" y="2058"/>
                </a:cubicBezTo>
                <a:cubicBezTo>
                  <a:pt x="4130" y="2055"/>
                  <a:pt x="4130" y="2055"/>
                  <a:pt x="4130" y="2055"/>
                </a:cubicBezTo>
                <a:cubicBezTo>
                  <a:pt x="4201" y="1990"/>
                  <a:pt x="4201" y="1990"/>
                  <a:pt x="4201" y="1990"/>
                </a:cubicBezTo>
                <a:cubicBezTo>
                  <a:pt x="4204" y="1990"/>
                  <a:pt x="4204" y="1990"/>
                  <a:pt x="4204" y="1990"/>
                </a:cubicBezTo>
                <a:cubicBezTo>
                  <a:pt x="4201" y="1987"/>
                  <a:pt x="4201" y="1987"/>
                  <a:pt x="4201" y="1987"/>
                </a:cubicBezTo>
                <a:cubicBezTo>
                  <a:pt x="4146" y="1919"/>
                  <a:pt x="4146" y="1919"/>
                  <a:pt x="4146" y="1919"/>
                </a:cubicBezTo>
                <a:cubicBezTo>
                  <a:pt x="4142" y="1916"/>
                  <a:pt x="4142" y="1916"/>
                  <a:pt x="4142" y="1916"/>
                </a:cubicBezTo>
                <a:cubicBezTo>
                  <a:pt x="4139" y="1919"/>
                  <a:pt x="4139" y="1919"/>
                  <a:pt x="4139" y="1919"/>
                </a:cubicBezTo>
                <a:cubicBezTo>
                  <a:pt x="4068" y="1981"/>
                  <a:pt x="4068" y="1981"/>
                  <a:pt x="4068" y="1981"/>
                </a:cubicBezTo>
                <a:close/>
                <a:moveTo>
                  <a:pt x="3977" y="2065"/>
                </a:moveTo>
                <a:cubicBezTo>
                  <a:pt x="3974" y="2065"/>
                  <a:pt x="3974" y="2065"/>
                  <a:pt x="3974" y="2065"/>
                </a:cubicBezTo>
                <a:cubicBezTo>
                  <a:pt x="3977" y="2068"/>
                  <a:pt x="3977" y="2068"/>
                  <a:pt x="3977" y="2068"/>
                </a:cubicBezTo>
                <a:cubicBezTo>
                  <a:pt x="4032" y="2136"/>
                  <a:pt x="4032" y="2136"/>
                  <a:pt x="4032" y="2136"/>
                </a:cubicBezTo>
                <a:cubicBezTo>
                  <a:pt x="4036" y="2139"/>
                  <a:pt x="4036" y="2139"/>
                  <a:pt x="4036" y="2139"/>
                </a:cubicBezTo>
                <a:cubicBezTo>
                  <a:pt x="4039" y="2136"/>
                  <a:pt x="4039" y="2136"/>
                  <a:pt x="4039" y="2136"/>
                </a:cubicBezTo>
                <a:cubicBezTo>
                  <a:pt x="4110" y="2074"/>
                  <a:pt x="4110" y="2074"/>
                  <a:pt x="4110" y="2074"/>
                </a:cubicBezTo>
                <a:cubicBezTo>
                  <a:pt x="4113" y="2071"/>
                  <a:pt x="4113" y="2071"/>
                  <a:pt x="4113" y="2071"/>
                </a:cubicBezTo>
                <a:cubicBezTo>
                  <a:pt x="4110" y="2068"/>
                  <a:pt x="4110" y="2068"/>
                  <a:pt x="4110" y="2068"/>
                </a:cubicBezTo>
                <a:cubicBezTo>
                  <a:pt x="4055" y="2000"/>
                  <a:pt x="4055" y="2000"/>
                  <a:pt x="4055" y="2000"/>
                </a:cubicBezTo>
                <a:cubicBezTo>
                  <a:pt x="4052" y="1997"/>
                  <a:pt x="4052" y="1997"/>
                  <a:pt x="4052" y="1997"/>
                </a:cubicBezTo>
                <a:cubicBezTo>
                  <a:pt x="4049" y="2000"/>
                  <a:pt x="4049" y="2000"/>
                  <a:pt x="4049" y="2000"/>
                </a:cubicBezTo>
                <a:cubicBezTo>
                  <a:pt x="3977" y="2065"/>
                  <a:pt x="3977" y="2065"/>
                  <a:pt x="3977" y="2065"/>
                </a:cubicBezTo>
                <a:close/>
                <a:moveTo>
                  <a:pt x="3848" y="2178"/>
                </a:moveTo>
                <a:cubicBezTo>
                  <a:pt x="3848" y="2181"/>
                  <a:pt x="3848" y="2181"/>
                  <a:pt x="3848" y="2181"/>
                </a:cubicBezTo>
                <a:cubicBezTo>
                  <a:pt x="3848" y="2181"/>
                  <a:pt x="3848" y="2181"/>
                  <a:pt x="3848" y="2181"/>
                </a:cubicBezTo>
                <a:cubicBezTo>
                  <a:pt x="3906" y="2252"/>
                  <a:pt x="3906" y="2252"/>
                  <a:pt x="3906" y="2252"/>
                </a:cubicBezTo>
                <a:cubicBezTo>
                  <a:pt x="3909" y="2252"/>
                  <a:pt x="3909" y="2252"/>
                  <a:pt x="3909" y="2252"/>
                </a:cubicBezTo>
                <a:cubicBezTo>
                  <a:pt x="3913" y="2252"/>
                  <a:pt x="3913" y="2252"/>
                  <a:pt x="3913" y="2252"/>
                </a:cubicBezTo>
                <a:cubicBezTo>
                  <a:pt x="4020" y="2155"/>
                  <a:pt x="4020" y="2155"/>
                  <a:pt x="4020" y="2155"/>
                </a:cubicBezTo>
                <a:cubicBezTo>
                  <a:pt x="4023" y="2152"/>
                  <a:pt x="4023" y="2152"/>
                  <a:pt x="4023" y="2152"/>
                </a:cubicBezTo>
                <a:cubicBezTo>
                  <a:pt x="4020" y="2149"/>
                  <a:pt x="4020" y="2149"/>
                  <a:pt x="4020" y="2149"/>
                </a:cubicBezTo>
                <a:cubicBezTo>
                  <a:pt x="3961" y="2081"/>
                  <a:pt x="3961" y="2081"/>
                  <a:pt x="3961" y="2081"/>
                </a:cubicBezTo>
                <a:cubicBezTo>
                  <a:pt x="3961" y="2078"/>
                  <a:pt x="3961" y="2078"/>
                  <a:pt x="3961" y="2078"/>
                </a:cubicBezTo>
                <a:cubicBezTo>
                  <a:pt x="3958" y="2081"/>
                  <a:pt x="3958" y="2081"/>
                  <a:pt x="3958" y="2081"/>
                </a:cubicBezTo>
                <a:cubicBezTo>
                  <a:pt x="3848" y="2178"/>
                  <a:pt x="3848" y="2178"/>
                  <a:pt x="3848" y="2178"/>
                </a:cubicBezTo>
                <a:close/>
                <a:moveTo>
                  <a:pt x="5512" y="848"/>
                </a:moveTo>
                <a:cubicBezTo>
                  <a:pt x="5508" y="848"/>
                  <a:pt x="5508" y="848"/>
                  <a:pt x="5508" y="848"/>
                </a:cubicBezTo>
                <a:cubicBezTo>
                  <a:pt x="5512" y="851"/>
                  <a:pt x="5512" y="851"/>
                  <a:pt x="5512" y="851"/>
                </a:cubicBezTo>
                <a:cubicBezTo>
                  <a:pt x="5570" y="919"/>
                  <a:pt x="5570" y="919"/>
                  <a:pt x="5570" y="919"/>
                </a:cubicBezTo>
                <a:cubicBezTo>
                  <a:pt x="5570" y="922"/>
                  <a:pt x="5570" y="922"/>
                  <a:pt x="5570" y="922"/>
                </a:cubicBezTo>
                <a:cubicBezTo>
                  <a:pt x="5573" y="919"/>
                  <a:pt x="5573" y="919"/>
                  <a:pt x="5573" y="919"/>
                </a:cubicBezTo>
                <a:cubicBezTo>
                  <a:pt x="5644" y="857"/>
                  <a:pt x="5644" y="857"/>
                  <a:pt x="5644" y="857"/>
                </a:cubicBezTo>
                <a:cubicBezTo>
                  <a:pt x="5648" y="854"/>
                  <a:pt x="5648" y="854"/>
                  <a:pt x="5648" y="854"/>
                </a:cubicBezTo>
                <a:cubicBezTo>
                  <a:pt x="5648" y="851"/>
                  <a:pt x="5648" y="851"/>
                  <a:pt x="5648" y="851"/>
                </a:cubicBezTo>
                <a:cubicBezTo>
                  <a:pt x="5589" y="783"/>
                  <a:pt x="5589" y="783"/>
                  <a:pt x="5589" y="783"/>
                </a:cubicBezTo>
                <a:cubicBezTo>
                  <a:pt x="5586" y="780"/>
                  <a:pt x="5586" y="780"/>
                  <a:pt x="5586" y="780"/>
                </a:cubicBezTo>
                <a:cubicBezTo>
                  <a:pt x="5583" y="783"/>
                  <a:pt x="5583" y="783"/>
                  <a:pt x="5583" y="783"/>
                </a:cubicBezTo>
                <a:cubicBezTo>
                  <a:pt x="5512" y="848"/>
                  <a:pt x="5512" y="848"/>
                  <a:pt x="5512" y="848"/>
                </a:cubicBezTo>
                <a:close/>
                <a:moveTo>
                  <a:pt x="5421" y="929"/>
                </a:moveTo>
                <a:cubicBezTo>
                  <a:pt x="5418" y="932"/>
                  <a:pt x="5418" y="932"/>
                  <a:pt x="5418" y="932"/>
                </a:cubicBezTo>
                <a:cubicBezTo>
                  <a:pt x="5421" y="932"/>
                  <a:pt x="5421" y="932"/>
                  <a:pt x="5421" y="932"/>
                </a:cubicBezTo>
                <a:cubicBezTo>
                  <a:pt x="5479" y="1003"/>
                  <a:pt x="5479" y="1003"/>
                  <a:pt x="5479" y="1003"/>
                </a:cubicBezTo>
                <a:cubicBezTo>
                  <a:pt x="5479" y="1003"/>
                  <a:pt x="5479" y="1003"/>
                  <a:pt x="5479" y="1003"/>
                </a:cubicBezTo>
                <a:cubicBezTo>
                  <a:pt x="5482" y="1003"/>
                  <a:pt x="5482" y="1003"/>
                  <a:pt x="5482" y="1003"/>
                </a:cubicBezTo>
                <a:cubicBezTo>
                  <a:pt x="5554" y="938"/>
                  <a:pt x="5554" y="938"/>
                  <a:pt x="5554" y="938"/>
                </a:cubicBezTo>
                <a:cubicBezTo>
                  <a:pt x="5557" y="935"/>
                  <a:pt x="5557" y="935"/>
                  <a:pt x="5557" y="935"/>
                </a:cubicBezTo>
                <a:cubicBezTo>
                  <a:pt x="5554" y="932"/>
                  <a:pt x="5554" y="932"/>
                  <a:pt x="5554" y="932"/>
                </a:cubicBezTo>
                <a:cubicBezTo>
                  <a:pt x="5499" y="864"/>
                  <a:pt x="5499" y="864"/>
                  <a:pt x="5499" y="864"/>
                </a:cubicBezTo>
                <a:cubicBezTo>
                  <a:pt x="5495" y="861"/>
                  <a:pt x="5495" y="861"/>
                  <a:pt x="5495" y="861"/>
                </a:cubicBezTo>
                <a:cubicBezTo>
                  <a:pt x="5492" y="864"/>
                  <a:pt x="5492" y="864"/>
                  <a:pt x="5492" y="864"/>
                </a:cubicBezTo>
                <a:cubicBezTo>
                  <a:pt x="5421" y="929"/>
                  <a:pt x="5421" y="929"/>
                  <a:pt x="5421" y="929"/>
                </a:cubicBezTo>
                <a:close/>
                <a:moveTo>
                  <a:pt x="5330" y="1010"/>
                </a:moveTo>
                <a:cubicBezTo>
                  <a:pt x="5327" y="1013"/>
                  <a:pt x="5327" y="1013"/>
                  <a:pt x="5327" y="1013"/>
                </a:cubicBezTo>
                <a:cubicBezTo>
                  <a:pt x="5330" y="1016"/>
                  <a:pt x="5330" y="1016"/>
                  <a:pt x="5330" y="1016"/>
                </a:cubicBezTo>
                <a:cubicBezTo>
                  <a:pt x="5385" y="1084"/>
                  <a:pt x="5385" y="1084"/>
                  <a:pt x="5385" y="1084"/>
                </a:cubicBezTo>
                <a:cubicBezTo>
                  <a:pt x="5389" y="1087"/>
                  <a:pt x="5389" y="1087"/>
                  <a:pt x="5389" y="1087"/>
                </a:cubicBezTo>
                <a:cubicBezTo>
                  <a:pt x="5392" y="1084"/>
                  <a:pt x="5392" y="1084"/>
                  <a:pt x="5392" y="1084"/>
                </a:cubicBezTo>
                <a:cubicBezTo>
                  <a:pt x="5463" y="1019"/>
                  <a:pt x="5463" y="1019"/>
                  <a:pt x="5463" y="1019"/>
                </a:cubicBezTo>
                <a:cubicBezTo>
                  <a:pt x="5466" y="1016"/>
                  <a:pt x="5466" y="1016"/>
                  <a:pt x="5466" y="1016"/>
                </a:cubicBezTo>
                <a:cubicBezTo>
                  <a:pt x="5463" y="1016"/>
                  <a:pt x="5463" y="1016"/>
                  <a:pt x="5463" y="1016"/>
                </a:cubicBezTo>
                <a:cubicBezTo>
                  <a:pt x="5405" y="945"/>
                  <a:pt x="5405" y="945"/>
                  <a:pt x="5405" y="945"/>
                </a:cubicBezTo>
                <a:cubicBezTo>
                  <a:pt x="5405" y="945"/>
                  <a:pt x="5405" y="945"/>
                  <a:pt x="5405" y="945"/>
                </a:cubicBezTo>
                <a:cubicBezTo>
                  <a:pt x="5402" y="945"/>
                  <a:pt x="5402" y="945"/>
                  <a:pt x="5402" y="945"/>
                </a:cubicBezTo>
                <a:cubicBezTo>
                  <a:pt x="5330" y="1010"/>
                  <a:pt x="5330" y="1010"/>
                  <a:pt x="5330" y="1010"/>
                </a:cubicBezTo>
                <a:close/>
                <a:moveTo>
                  <a:pt x="5240" y="1090"/>
                </a:moveTo>
                <a:cubicBezTo>
                  <a:pt x="5236" y="1094"/>
                  <a:pt x="5236" y="1094"/>
                  <a:pt x="5236" y="1094"/>
                </a:cubicBezTo>
                <a:cubicBezTo>
                  <a:pt x="5240" y="1097"/>
                  <a:pt x="5240" y="1097"/>
                  <a:pt x="5240" y="1097"/>
                </a:cubicBezTo>
                <a:cubicBezTo>
                  <a:pt x="5295" y="1165"/>
                  <a:pt x="5295" y="1165"/>
                  <a:pt x="5295" y="1165"/>
                </a:cubicBezTo>
                <a:cubicBezTo>
                  <a:pt x="5298" y="1168"/>
                  <a:pt x="5298" y="1168"/>
                  <a:pt x="5298" y="1168"/>
                </a:cubicBezTo>
                <a:cubicBezTo>
                  <a:pt x="5301" y="1165"/>
                  <a:pt x="5301" y="1165"/>
                  <a:pt x="5301" y="1165"/>
                </a:cubicBezTo>
                <a:cubicBezTo>
                  <a:pt x="5372" y="1100"/>
                  <a:pt x="5372" y="1100"/>
                  <a:pt x="5372" y="1100"/>
                </a:cubicBezTo>
                <a:cubicBezTo>
                  <a:pt x="5376" y="1100"/>
                  <a:pt x="5376" y="1100"/>
                  <a:pt x="5376" y="1100"/>
                </a:cubicBezTo>
                <a:cubicBezTo>
                  <a:pt x="5372" y="1097"/>
                  <a:pt x="5372" y="1097"/>
                  <a:pt x="5372" y="1097"/>
                </a:cubicBezTo>
                <a:cubicBezTo>
                  <a:pt x="5314" y="1029"/>
                  <a:pt x="5314" y="1029"/>
                  <a:pt x="5314" y="1029"/>
                </a:cubicBezTo>
                <a:cubicBezTo>
                  <a:pt x="5314" y="1026"/>
                  <a:pt x="5314" y="1026"/>
                  <a:pt x="5314" y="1026"/>
                </a:cubicBezTo>
                <a:cubicBezTo>
                  <a:pt x="5311" y="1029"/>
                  <a:pt x="5311" y="1029"/>
                  <a:pt x="5311" y="1029"/>
                </a:cubicBezTo>
                <a:cubicBezTo>
                  <a:pt x="5240" y="1090"/>
                  <a:pt x="5240" y="1090"/>
                  <a:pt x="5240" y="1090"/>
                </a:cubicBezTo>
                <a:close/>
                <a:moveTo>
                  <a:pt x="5146" y="1175"/>
                </a:moveTo>
                <a:cubicBezTo>
                  <a:pt x="5146" y="1175"/>
                  <a:pt x="5146" y="1175"/>
                  <a:pt x="5146" y="1175"/>
                </a:cubicBezTo>
                <a:cubicBezTo>
                  <a:pt x="5146" y="1178"/>
                  <a:pt x="5146" y="1178"/>
                  <a:pt x="5146" y="1178"/>
                </a:cubicBezTo>
                <a:cubicBezTo>
                  <a:pt x="5204" y="1246"/>
                  <a:pt x="5204" y="1246"/>
                  <a:pt x="5204" y="1246"/>
                </a:cubicBezTo>
                <a:cubicBezTo>
                  <a:pt x="5207" y="1249"/>
                  <a:pt x="5207" y="1249"/>
                  <a:pt x="5207" y="1249"/>
                </a:cubicBezTo>
                <a:cubicBezTo>
                  <a:pt x="5211" y="1246"/>
                  <a:pt x="5211" y="1246"/>
                  <a:pt x="5211" y="1246"/>
                </a:cubicBezTo>
                <a:cubicBezTo>
                  <a:pt x="5282" y="1184"/>
                  <a:pt x="5282" y="1184"/>
                  <a:pt x="5282" y="1184"/>
                </a:cubicBezTo>
                <a:cubicBezTo>
                  <a:pt x="5285" y="1181"/>
                  <a:pt x="5285" y="1181"/>
                  <a:pt x="5285" y="1181"/>
                </a:cubicBezTo>
                <a:cubicBezTo>
                  <a:pt x="5282" y="1178"/>
                  <a:pt x="5282" y="1178"/>
                  <a:pt x="5282" y="1178"/>
                </a:cubicBezTo>
                <a:cubicBezTo>
                  <a:pt x="5224" y="1110"/>
                  <a:pt x="5224" y="1110"/>
                  <a:pt x="5224" y="1110"/>
                </a:cubicBezTo>
                <a:cubicBezTo>
                  <a:pt x="5220" y="1107"/>
                  <a:pt x="5220" y="1107"/>
                  <a:pt x="5220" y="1107"/>
                </a:cubicBezTo>
                <a:cubicBezTo>
                  <a:pt x="5220" y="1110"/>
                  <a:pt x="5220" y="1110"/>
                  <a:pt x="5220" y="1110"/>
                </a:cubicBezTo>
                <a:cubicBezTo>
                  <a:pt x="5146" y="1175"/>
                  <a:pt x="5146" y="1175"/>
                  <a:pt x="5146" y="1175"/>
                </a:cubicBezTo>
                <a:close/>
                <a:moveTo>
                  <a:pt x="5055" y="1255"/>
                </a:moveTo>
                <a:cubicBezTo>
                  <a:pt x="5055" y="1259"/>
                  <a:pt x="5055" y="1259"/>
                  <a:pt x="5055" y="1259"/>
                </a:cubicBezTo>
                <a:cubicBezTo>
                  <a:pt x="5055" y="1259"/>
                  <a:pt x="5055" y="1259"/>
                  <a:pt x="5055" y="1259"/>
                </a:cubicBezTo>
                <a:cubicBezTo>
                  <a:pt x="5113" y="1330"/>
                  <a:pt x="5113" y="1330"/>
                  <a:pt x="5113" y="1330"/>
                </a:cubicBezTo>
                <a:cubicBezTo>
                  <a:pt x="5117" y="1330"/>
                  <a:pt x="5117" y="1330"/>
                  <a:pt x="5117" y="1330"/>
                </a:cubicBezTo>
                <a:cubicBezTo>
                  <a:pt x="5117" y="1330"/>
                  <a:pt x="5117" y="1330"/>
                  <a:pt x="5117" y="1330"/>
                </a:cubicBezTo>
                <a:cubicBezTo>
                  <a:pt x="5191" y="1265"/>
                  <a:pt x="5191" y="1265"/>
                  <a:pt x="5191" y="1265"/>
                </a:cubicBezTo>
                <a:cubicBezTo>
                  <a:pt x="5191" y="1262"/>
                  <a:pt x="5191" y="1262"/>
                  <a:pt x="5191" y="1262"/>
                </a:cubicBezTo>
                <a:cubicBezTo>
                  <a:pt x="5191" y="1259"/>
                  <a:pt x="5191" y="1259"/>
                  <a:pt x="5191" y="1259"/>
                </a:cubicBezTo>
                <a:cubicBezTo>
                  <a:pt x="5133" y="1191"/>
                  <a:pt x="5133" y="1191"/>
                  <a:pt x="5133" y="1191"/>
                </a:cubicBezTo>
                <a:cubicBezTo>
                  <a:pt x="5130" y="1188"/>
                  <a:pt x="5130" y="1188"/>
                  <a:pt x="5130" y="1188"/>
                </a:cubicBezTo>
                <a:cubicBezTo>
                  <a:pt x="5126" y="1191"/>
                  <a:pt x="5126" y="1191"/>
                  <a:pt x="5126" y="1191"/>
                </a:cubicBezTo>
                <a:cubicBezTo>
                  <a:pt x="5055" y="1255"/>
                  <a:pt x="5055" y="1255"/>
                  <a:pt x="5055" y="1255"/>
                </a:cubicBezTo>
                <a:close/>
                <a:moveTo>
                  <a:pt x="4965" y="1336"/>
                </a:moveTo>
                <a:cubicBezTo>
                  <a:pt x="4961" y="1340"/>
                  <a:pt x="4961" y="1340"/>
                  <a:pt x="4961" y="1340"/>
                </a:cubicBezTo>
                <a:cubicBezTo>
                  <a:pt x="4965" y="1343"/>
                  <a:pt x="4965" y="1343"/>
                  <a:pt x="4965" y="1343"/>
                </a:cubicBezTo>
                <a:cubicBezTo>
                  <a:pt x="5023" y="1411"/>
                  <a:pt x="5023" y="1411"/>
                  <a:pt x="5023" y="1411"/>
                </a:cubicBezTo>
                <a:cubicBezTo>
                  <a:pt x="5023" y="1414"/>
                  <a:pt x="5023" y="1414"/>
                  <a:pt x="5023" y="1414"/>
                </a:cubicBezTo>
                <a:cubicBezTo>
                  <a:pt x="5026" y="1411"/>
                  <a:pt x="5026" y="1411"/>
                  <a:pt x="5026" y="1411"/>
                </a:cubicBezTo>
                <a:cubicBezTo>
                  <a:pt x="5097" y="1346"/>
                  <a:pt x="5097" y="1346"/>
                  <a:pt x="5097" y="1346"/>
                </a:cubicBezTo>
                <a:cubicBezTo>
                  <a:pt x="5101" y="1343"/>
                  <a:pt x="5101" y="1343"/>
                  <a:pt x="5101" y="1343"/>
                </a:cubicBezTo>
                <a:cubicBezTo>
                  <a:pt x="5101" y="1343"/>
                  <a:pt x="5101" y="1343"/>
                  <a:pt x="5101" y="1343"/>
                </a:cubicBezTo>
                <a:cubicBezTo>
                  <a:pt x="5042" y="1272"/>
                  <a:pt x="5042" y="1272"/>
                  <a:pt x="5042" y="1272"/>
                </a:cubicBezTo>
                <a:cubicBezTo>
                  <a:pt x="5039" y="1272"/>
                  <a:pt x="5039" y="1272"/>
                  <a:pt x="5039" y="1272"/>
                </a:cubicBezTo>
                <a:cubicBezTo>
                  <a:pt x="5036" y="1272"/>
                  <a:pt x="5036" y="1272"/>
                  <a:pt x="5036" y="1272"/>
                </a:cubicBezTo>
                <a:cubicBezTo>
                  <a:pt x="4965" y="1336"/>
                  <a:pt x="4965" y="1336"/>
                  <a:pt x="4965" y="1336"/>
                </a:cubicBezTo>
                <a:close/>
                <a:moveTo>
                  <a:pt x="4874" y="1417"/>
                </a:moveTo>
                <a:cubicBezTo>
                  <a:pt x="4871" y="1421"/>
                  <a:pt x="4871" y="1421"/>
                  <a:pt x="4871" y="1421"/>
                </a:cubicBezTo>
                <a:cubicBezTo>
                  <a:pt x="4874" y="1424"/>
                  <a:pt x="4874" y="1424"/>
                  <a:pt x="4874" y="1424"/>
                </a:cubicBezTo>
                <a:cubicBezTo>
                  <a:pt x="4932" y="1492"/>
                  <a:pt x="4932" y="1492"/>
                  <a:pt x="4932" y="1492"/>
                </a:cubicBezTo>
                <a:cubicBezTo>
                  <a:pt x="4932" y="1495"/>
                  <a:pt x="4932" y="1495"/>
                  <a:pt x="4932" y="1495"/>
                </a:cubicBezTo>
                <a:cubicBezTo>
                  <a:pt x="4935" y="1492"/>
                  <a:pt x="4935" y="1492"/>
                  <a:pt x="4935" y="1492"/>
                </a:cubicBezTo>
                <a:cubicBezTo>
                  <a:pt x="5007" y="1427"/>
                  <a:pt x="5007" y="1427"/>
                  <a:pt x="5007" y="1427"/>
                </a:cubicBezTo>
                <a:cubicBezTo>
                  <a:pt x="5010" y="1427"/>
                  <a:pt x="5010" y="1427"/>
                  <a:pt x="5010" y="1427"/>
                </a:cubicBezTo>
                <a:cubicBezTo>
                  <a:pt x="5007" y="1424"/>
                  <a:pt x="5007" y="1424"/>
                  <a:pt x="5007" y="1424"/>
                </a:cubicBezTo>
                <a:cubicBezTo>
                  <a:pt x="4952" y="1356"/>
                  <a:pt x="4952" y="1356"/>
                  <a:pt x="4952" y="1356"/>
                </a:cubicBezTo>
                <a:cubicBezTo>
                  <a:pt x="4948" y="1353"/>
                  <a:pt x="4948" y="1353"/>
                  <a:pt x="4948" y="1353"/>
                </a:cubicBezTo>
                <a:cubicBezTo>
                  <a:pt x="4945" y="1356"/>
                  <a:pt x="4945" y="1356"/>
                  <a:pt x="4945" y="1356"/>
                </a:cubicBezTo>
                <a:cubicBezTo>
                  <a:pt x="4874" y="1417"/>
                  <a:pt x="4874" y="1417"/>
                  <a:pt x="4874" y="1417"/>
                </a:cubicBezTo>
                <a:close/>
                <a:moveTo>
                  <a:pt x="4783" y="1501"/>
                </a:moveTo>
                <a:cubicBezTo>
                  <a:pt x="4780" y="1501"/>
                  <a:pt x="4780" y="1501"/>
                  <a:pt x="4780" y="1501"/>
                </a:cubicBezTo>
                <a:cubicBezTo>
                  <a:pt x="4783" y="1505"/>
                  <a:pt x="4783" y="1505"/>
                  <a:pt x="4783" y="1505"/>
                </a:cubicBezTo>
                <a:cubicBezTo>
                  <a:pt x="4838" y="1573"/>
                  <a:pt x="4838" y="1573"/>
                  <a:pt x="4838" y="1573"/>
                </a:cubicBezTo>
                <a:cubicBezTo>
                  <a:pt x="4842" y="1576"/>
                  <a:pt x="4842" y="1576"/>
                  <a:pt x="4842" y="1576"/>
                </a:cubicBezTo>
                <a:cubicBezTo>
                  <a:pt x="4845" y="1573"/>
                  <a:pt x="4845" y="1573"/>
                  <a:pt x="4845" y="1573"/>
                </a:cubicBezTo>
                <a:cubicBezTo>
                  <a:pt x="4916" y="1511"/>
                  <a:pt x="4916" y="1511"/>
                  <a:pt x="4916" y="1511"/>
                </a:cubicBezTo>
                <a:cubicBezTo>
                  <a:pt x="4919" y="1508"/>
                  <a:pt x="4919" y="1508"/>
                  <a:pt x="4919" y="1508"/>
                </a:cubicBezTo>
                <a:cubicBezTo>
                  <a:pt x="4916" y="1505"/>
                  <a:pt x="4916" y="1505"/>
                  <a:pt x="4916" y="1505"/>
                </a:cubicBezTo>
                <a:cubicBezTo>
                  <a:pt x="4858" y="1437"/>
                  <a:pt x="4858" y="1437"/>
                  <a:pt x="4858" y="1437"/>
                </a:cubicBezTo>
                <a:cubicBezTo>
                  <a:pt x="4858" y="1434"/>
                  <a:pt x="4858" y="1434"/>
                  <a:pt x="4858" y="1434"/>
                </a:cubicBezTo>
                <a:cubicBezTo>
                  <a:pt x="4855" y="1437"/>
                  <a:pt x="4855" y="1437"/>
                  <a:pt x="4855" y="1437"/>
                </a:cubicBezTo>
                <a:cubicBezTo>
                  <a:pt x="4783" y="1501"/>
                  <a:pt x="4783" y="1501"/>
                  <a:pt x="4783" y="1501"/>
                </a:cubicBezTo>
                <a:close/>
                <a:moveTo>
                  <a:pt x="4693" y="1582"/>
                </a:moveTo>
                <a:cubicBezTo>
                  <a:pt x="4689" y="1586"/>
                  <a:pt x="4689" y="1586"/>
                  <a:pt x="4689" y="1586"/>
                </a:cubicBezTo>
                <a:cubicBezTo>
                  <a:pt x="4689" y="1586"/>
                  <a:pt x="4689" y="1586"/>
                  <a:pt x="4689" y="1586"/>
                </a:cubicBezTo>
                <a:cubicBezTo>
                  <a:pt x="4748" y="1657"/>
                  <a:pt x="4748" y="1657"/>
                  <a:pt x="4748" y="1657"/>
                </a:cubicBezTo>
                <a:cubicBezTo>
                  <a:pt x="4751" y="1657"/>
                  <a:pt x="4751" y="1657"/>
                  <a:pt x="4751" y="1657"/>
                </a:cubicBezTo>
                <a:cubicBezTo>
                  <a:pt x="4754" y="1657"/>
                  <a:pt x="4754" y="1657"/>
                  <a:pt x="4754" y="1657"/>
                </a:cubicBezTo>
                <a:cubicBezTo>
                  <a:pt x="4825" y="1592"/>
                  <a:pt x="4825" y="1592"/>
                  <a:pt x="4825" y="1592"/>
                </a:cubicBezTo>
                <a:cubicBezTo>
                  <a:pt x="4829" y="1589"/>
                  <a:pt x="4829" y="1589"/>
                  <a:pt x="4829" y="1589"/>
                </a:cubicBezTo>
                <a:cubicBezTo>
                  <a:pt x="4825" y="1586"/>
                  <a:pt x="4825" y="1586"/>
                  <a:pt x="4825" y="1586"/>
                </a:cubicBezTo>
                <a:cubicBezTo>
                  <a:pt x="4767" y="1518"/>
                  <a:pt x="4767" y="1518"/>
                  <a:pt x="4767" y="1518"/>
                </a:cubicBezTo>
                <a:cubicBezTo>
                  <a:pt x="4767" y="1514"/>
                  <a:pt x="4767" y="1514"/>
                  <a:pt x="4767" y="1514"/>
                </a:cubicBezTo>
                <a:cubicBezTo>
                  <a:pt x="4764" y="1518"/>
                  <a:pt x="4764" y="1518"/>
                  <a:pt x="4764" y="1518"/>
                </a:cubicBezTo>
                <a:cubicBezTo>
                  <a:pt x="4693" y="1582"/>
                  <a:pt x="4693" y="1582"/>
                  <a:pt x="4693" y="1582"/>
                </a:cubicBezTo>
                <a:close/>
                <a:moveTo>
                  <a:pt x="4599" y="1663"/>
                </a:moveTo>
                <a:cubicBezTo>
                  <a:pt x="4599" y="1667"/>
                  <a:pt x="4599" y="1667"/>
                  <a:pt x="4599" y="1667"/>
                </a:cubicBezTo>
                <a:cubicBezTo>
                  <a:pt x="4599" y="1670"/>
                  <a:pt x="4599" y="1670"/>
                  <a:pt x="4599" y="1670"/>
                </a:cubicBezTo>
                <a:cubicBezTo>
                  <a:pt x="4657" y="1738"/>
                  <a:pt x="4657" y="1738"/>
                  <a:pt x="4657" y="1738"/>
                </a:cubicBezTo>
                <a:cubicBezTo>
                  <a:pt x="4660" y="1741"/>
                  <a:pt x="4660" y="1741"/>
                  <a:pt x="4660" y="1741"/>
                </a:cubicBezTo>
                <a:cubicBezTo>
                  <a:pt x="4664" y="1738"/>
                  <a:pt x="4664" y="1738"/>
                  <a:pt x="4664" y="1738"/>
                </a:cubicBezTo>
                <a:cubicBezTo>
                  <a:pt x="4735" y="1673"/>
                  <a:pt x="4735" y="1673"/>
                  <a:pt x="4735" y="1673"/>
                </a:cubicBezTo>
                <a:cubicBezTo>
                  <a:pt x="4735" y="1670"/>
                  <a:pt x="4735" y="1670"/>
                  <a:pt x="4735" y="1670"/>
                </a:cubicBezTo>
                <a:cubicBezTo>
                  <a:pt x="4735" y="1670"/>
                  <a:pt x="4735" y="1670"/>
                  <a:pt x="4735" y="1670"/>
                </a:cubicBezTo>
                <a:cubicBezTo>
                  <a:pt x="4677" y="1599"/>
                  <a:pt x="4677" y="1599"/>
                  <a:pt x="4677" y="1599"/>
                </a:cubicBezTo>
                <a:cubicBezTo>
                  <a:pt x="4673" y="1599"/>
                  <a:pt x="4673" y="1599"/>
                  <a:pt x="4673" y="1599"/>
                </a:cubicBezTo>
                <a:cubicBezTo>
                  <a:pt x="4673" y="1599"/>
                  <a:pt x="4673" y="1599"/>
                  <a:pt x="4673" y="1599"/>
                </a:cubicBezTo>
                <a:cubicBezTo>
                  <a:pt x="4599" y="1663"/>
                  <a:pt x="4599" y="1663"/>
                  <a:pt x="4599" y="1663"/>
                </a:cubicBezTo>
                <a:close/>
                <a:moveTo>
                  <a:pt x="4508" y="1744"/>
                </a:moveTo>
                <a:cubicBezTo>
                  <a:pt x="4505" y="1747"/>
                  <a:pt x="4505" y="1747"/>
                  <a:pt x="4505" y="1747"/>
                </a:cubicBezTo>
                <a:cubicBezTo>
                  <a:pt x="4508" y="1751"/>
                  <a:pt x="4508" y="1751"/>
                  <a:pt x="4508" y="1751"/>
                </a:cubicBezTo>
                <a:cubicBezTo>
                  <a:pt x="4566" y="1819"/>
                  <a:pt x="4566" y="1819"/>
                  <a:pt x="4566" y="1819"/>
                </a:cubicBezTo>
                <a:cubicBezTo>
                  <a:pt x="4570" y="1822"/>
                  <a:pt x="4570" y="1822"/>
                  <a:pt x="4570" y="1822"/>
                </a:cubicBezTo>
                <a:cubicBezTo>
                  <a:pt x="4570" y="1819"/>
                  <a:pt x="4570" y="1819"/>
                  <a:pt x="4570" y="1819"/>
                </a:cubicBezTo>
                <a:cubicBezTo>
                  <a:pt x="4644" y="1754"/>
                  <a:pt x="4644" y="1754"/>
                  <a:pt x="4644" y="1754"/>
                </a:cubicBezTo>
                <a:cubicBezTo>
                  <a:pt x="4644" y="1754"/>
                  <a:pt x="4644" y="1754"/>
                  <a:pt x="4644" y="1754"/>
                </a:cubicBezTo>
                <a:cubicBezTo>
                  <a:pt x="4644" y="1751"/>
                  <a:pt x="4644" y="1751"/>
                  <a:pt x="4644" y="1751"/>
                </a:cubicBezTo>
                <a:cubicBezTo>
                  <a:pt x="4586" y="1683"/>
                  <a:pt x="4586" y="1683"/>
                  <a:pt x="4586" y="1683"/>
                </a:cubicBezTo>
                <a:cubicBezTo>
                  <a:pt x="4583" y="1679"/>
                  <a:pt x="4583" y="1679"/>
                  <a:pt x="4583" y="1679"/>
                </a:cubicBezTo>
                <a:cubicBezTo>
                  <a:pt x="4579" y="1683"/>
                  <a:pt x="4579" y="1683"/>
                  <a:pt x="4579" y="1683"/>
                </a:cubicBezTo>
                <a:cubicBezTo>
                  <a:pt x="4508" y="1744"/>
                  <a:pt x="4508" y="1744"/>
                  <a:pt x="4508" y="1744"/>
                </a:cubicBezTo>
                <a:close/>
                <a:moveTo>
                  <a:pt x="4418" y="1828"/>
                </a:moveTo>
                <a:cubicBezTo>
                  <a:pt x="4414" y="1828"/>
                  <a:pt x="4414" y="1828"/>
                  <a:pt x="4414" y="1828"/>
                </a:cubicBezTo>
                <a:cubicBezTo>
                  <a:pt x="4418" y="1832"/>
                  <a:pt x="4418" y="1832"/>
                  <a:pt x="4418" y="1832"/>
                </a:cubicBezTo>
                <a:cubicBezTo>
                  <a:pt x="4476" y="1900"/>
                  <a:pt x="4476" y="1900"/>
                  <a:pt x="4476" y="1900"/>
                </a:cubicBezTo>
                <a:cubicBezTo>
                  <a:pt x="4476" y="1903"/>
                  <a:pt x="4476" y="1903"/>
                  <a:pt x="4476" y="1903"/>
                </a:cubicBezTo>
                <a:cubicBezTo>
                  <a:pt x="4479" y="1900"/>
                  <a:pt x="4479" y="1900"/>
                  <a:pt x="4479" y="1900"/>
                </a:cubicBezTo>
                <a:cubicBezTo>
                  <a:pt x="4550" y="1838"/>
                  <a:pt x="4550" y="1838"/>
                  <a:pt x="4550" y="1838"/>
                </a:cubicBezTo>
                <a:cubicBezTo>
                  <a:pt x="4554" y="1835"/>
                  <a:pt x="4554" y="1835"/>
                  <a:pt x="4554" y="1835"/>
                </a:cubicBezTo>
                <a:cubicBezTo>
                  <a:pt x="4550" y="1832"/>
                  <a:pt x="4550" y="1832"/>
                  <a:pt x="4550" y="1832"/>
                </a:cubicBezTo>
                <a:cubicBezTo>
                  <a:pt x="4495" y="1764"/>
                  <a:pt x="4495" y="1764"/>
                  <a:pt x="4495" y="1764"/>
                </a:cubicBezTo>
                <a:cubicBezTo>
                  <a:pt x="4492" y="1760"/>
                  <a:pt x="4492" y="1760"/>
                  <a:pt x="4492" y="1760"/>
                </a:cubicBezTo>
                <a:cubicBezTo>
                  <a:pt x="4489" y="1764"/>
                  <a:pt x="4489" y="1764"/>
                  <a:pt x="4489" y="1764"/>
                </a:cubicBezTo>
                <a:cubicBezTo>
                  <a:pt x="4418" y="1828"/>
                  <a:pt x="4418" y="1828"/>
                  <a:pt x="4418" y="1828"/>
                </a:cubicBezTo>
                <a:close/>
                <a:moveTo>
                  <a:pt x="4327" y="1909"/>
                </a:moveTo>
                <a:cubicBezTo>
                  <a:pt x="4324" y="1913"/>
                  <a:pt x="4324" y="1913"/>
                  <a:pt x="4324" y="1913"/>
                </a:cubicBezTo>
                <a:cubicBezTo>
                  <a:pt x="4327" y="1913"/>
                  <a:pt x="4327" y="1913"/>
                  <a:pt x="4327" y="1913"/>
                </a:cubicBezTo>
                <a:cubicBezTo>
                  <a:pt x="4382" y="1984"/>
                  <a:pt x="4382" y="1984"/>
                  <a:pt x="4382" y="1984"/>
                </a:cubicBezTo>
                <a:cubicBezTo>
                  <a:pt x="4385" y="1984"/>
                  <a:pt x="4385" y="1984"/>
                  <a:pt x="4385" y="1984"/>
                </a:cubicBezTo>
                <a:cubicBezTo>
                  <a:pt x="4388" y="1984"/>
                  <a:pt x="4388" y="1984"/>
                  <a:pt x="4388" y="1984"/>
                </a:cubicBezTo>
                <a:cubicBezTo>
                  <a:pt x="4460" y="1919"/>
                  <a:pt x="4460" y="1919"/>
                  <a:pt x="4460" y="1919"/>
                </a:cubicBezTo>
                <a:cubicBezTo>
                  <a:pt x="4463" y="1916"/>
                  <a:pt x="4463" y="1916"/>
                  <a:pt x="4463" y="1916"/>
                </a:cubicBezTo>
                <a:cubicBezTo>
                  <a:pt x="4460" y="1913"/>
                  <a:pt x="4460" y="1913"/>
                  <a:pt x="4460" y="1913"/>
                </a:cubicBezTo>
                <a:cubicBezTo>
                  <a:pt x="4405" y="1845"/>
                  <a:pt x="4405" y="1845"/>
                  <a:pt x="4405" y="1845"/>
                </a:cubicBezTo>
                <a:cubicBezTo>
                  <a:pt x="4401" y="1841"/>
                  <a:pt x="4401" y="1841"/>
                  <a:pt x="4401" y="1841"/>
                </a:cubicBezTo>
                <a:cubicBezTo>
                  <a:pt x="4398" y="1845"/>
                  <a:pt x="4398" y="1845"/>
                  <a:pt x="4398" y="1845"/>
                </a:cubicBezTo>
                <a:cubicBezTo>
                  <a:pt x="4327" y="1909"/>
                  <a:pt x="4327" y="1909"/>
                  <a:pt x="4327" y="1909"/>
                </a:cubicBezTo>
                <a:close/>
                <a:moveTo>
                  <a:pt x="4236" y="1990"/>
                </a:moveTo>
                <a:cubicBezTo>
                  <a:pt x="4233" y="1993"/>
                  <a:pt x="4233" y="1993"/>
                  <a:pt x="4233" y="1993"/>
                </a:cubicBezTo>
                <a:cubicBezTo>
                  <a:pt x="4236" y="1997"/>
                  <a:pt x="4236" y="1997"/>
                  <a:pt x="4236" y="1997"/>
                </a:cubicBezTo>
                <a:cubicBezTo>
                  <a:pt x="4291" y="2065"/>
                  <a:pt x="4291" y="2065"/>
                  <a:pt x="4291" y="2065"/>
                </a:cubicBezTo>
                <a:cubicBezTo>
                  <a:pt x="4295" y="2068"/>
                  <a:pt x="4295" y="2068"/>
                  <a:pt x="4295" y="2068"/>
                </a:cubicBezTo>
                <a:cubicBezTo>
                  <a:pt x="4298" y="2065"/>
                  <a:pt x="4298" y="2065"/>
                  <a:pt x="4298" y="2065"/>
                </a:cubicBezTo>
                <a:cubicBezTo>
                  <a:pt x="4369" y="2000"/>
                  <a:pt x="4369" y="2000"/>
                  <a:pt x="4369" y="2000"/>
                </a:cubicBezTo>
                <a:cubicBezTo>
                  <a:pt x="4372" y="1997"/>
                  <a:pt x="4372" y="1997"/>
                  <a:pt x="4372" y="1997"/>
                </a:cubicBezTo>
                <a:cubicBezTo>
                  <a:pt x="4369" y="1997"/>
                  <a:pt x="4369" y="1997"/>
                  <a:pt x="4369" y="1997"/>
                </a:cubicBezTo>
                <a:cubicBezTo>
                  <a:pt x="4311" y="1925"/>
                  <a:pt x="4311" y="1925"/>
                  <a:pt x="4311" y="1925"/>
                </a:cubicBezTo>
                <a:cubicBezTo>
                  <a:pt x="4311" y="1925"/>
                  <a:pt x="4311" y="1925"/>
                  <a:pt x="4311" y="1925"/>
                </a:cubicBezTo>
                <a:cubicBezTo>
                  <a:pt x="4308" y="1925"/>
                  <a:pt x="4308" y="1925"/>
                  <a:pt x="4308" y="1925"/>
                </a:cubicBezTo>
                <a:cubicBezTo>
                  <a:pt x="4236" y="1990"/>
                  <a:pt x="4236" y="1990"/>
                  <a:pt x="4236" y="1990"/>
                </a:cubicBezTo>
                <a:close/>
                <a:moveTo>
                  <a:pt x="4142" y="2071"/>
                </a:moveTo>
                <a:cubicBezTo>
                  <a:pt x="4142" y="2074"/>
                  <a:pt x="4142" y="2074"/>
                  <a:pt x="4142" y="2074"/>
                </a:cubicBezTo>
                <a:cubicBezTo>
                  <a:pt x="4142" y="2078"/>
                  <a:pt x="4142" y="2078"/>
                  <a:pt x="4142" y="2078"/>
                </a:cubicBezTo>
                <a:cubicBezTo>
                  <a:pt x="4201" y="2146"/>
                  <a:pt x="4201" y="2146"/>
                  <a:pt x="4201" y="2146"/>
                </a:cubicBezTo>
                <a:cubicBezTo>
                  <a:pt x="4204" y="2149"/>
                  <a:pt x="4204" y="2149"/>
                  <a:pt x="4204" y="2149"/>
                </a:cubicBezTo>
                <a:cubicBezTo>
                  <a:pt x="4207" y="2146"/>
                  <a:pt x="4207" y="2146"/>
                  <a:pt x="4207" y="2146"/>
                </a:cubicBezTo>
                <a:cubicBezTo>
                  <a:pt x="4278" y="2081"/>
                  <a:pt x="4278" y="2081"/>
                  <a:pt x="4278" y="2081"/>
                </a:cubicBezTo>
                <a:cubicBezTo>
                  <a:pt x="4282" y="2081"/>
                  <a:pt x="4282" y="2081"/>
                  <a:pt x="4282" y="2081"/>
                </a:cubicBezTo>
                <a:cubicBezTo>
                  <a:pt x="4278" y="2078"/>
                  <a:pt x="4278" y="2078"/>
                  <a:pt x="4278" y="2078"/>
                </a:cubicBezTo>
                <a:cubicBezTo>
                  <a:pt x="4220" y="2010"/>
                  <a:pt x="4220" y="2010"/>
                  <a:pt x="4220" y="2010"/>
                </a:cubicBezTo>
                <a:cubicBezTo>
                  <a:pt x="4217" y="2006"/>
                  <a:pt x="4217" y="2006"/>
                  <a:pt x="4217" y="2006"/>
                </a:cubicBezTo>
                <a:cubicBezTo>
                  <a:pt x="4217" y="2010"/>
                  <a:pt x="4217" y="2010"/>
                  <a:pt x="4217" y="2010"/>
                </a:cubicBezTo>
                <a:cubicBezTo>
                  <a:pt x="4142" y="2071"/>
                  <a:pt x="4142" y="2071"/>
                  <a:pt x="4142" y="2071"/>
                </a:cubicBezTo>
                <a:close/>
                <a:moveTo>
                  <a:pt x="4052" y="2155"/>
                </a:moveTo>
                <a:cubicBezTo>
                  <a:pt x="4052" y="2155"/>
                  <a:pt x="4052" y="2155"/>
                  <a:pt x="4052" y="2155"/>
                </a:cubicBezTo>
                <a:cubicBezTo>
                  <a:pt x="4052" y="2159"/>
                  <a:pt x="4052" y="2159"/>
                  <a:pt x="4052" y="2159"/>
                </a:cubicBezTo>
                <a:cubicBezTo>
                  <a:pt x="4110" y="2227"/>
                  <a:pt x="4110" y="2227"/>
                  <a:pt x="4110" y="2227"/>
                </a:cubicBezTo>
                <a:cubicBezTo>
                  <a:pt x="4113" y="2230"/>
                  <a:pt x="4113" y="2230"/>
                  <a:pt x="4113" y="2230"/>
                </a:cubicBezTo>
                <a:cubicBezTo>
                  <a:pt x="4113" y="2227"/>
                  <a:pt x="4113" y="2227"/>
                  <a:pt x="4113" y="2227"/>
                </a:cubicBezTo>
                <a:cubicBezTo>
                  <a:pt x="4188" y="2165"/>
                  <a:pt x="4188" y="2165"/>
                  <a:pt x="4188" y="2165"/>
                </a:cubicBezTo>
                <a:cubicBezTo>
                  <a:pt x="4188" y="2162"/>
                  <a:pt x="4188" y="2162"/>
                  <a:pt x="4188" y="2162"/>
                </a:cubicBezTo>
                <a:cubicBezTo>
                  <a:pt x="4188" y="2159"/>
                  <a:pt x="4188" y="2159"/>
                  <a:pt x="4188" y="2159"/>
                </a:cubicBezTo>
                <a:cubicBezTo>
                  <a:pt x="4130" y="2091"/>
                  <a:pt x="4130" y="2091"/>
                  <a:pt x="4130" y="2091"/>
                </a:cubicBezTo>
                <a:cubicBezTo>
                  <a:pt x="4126" y="2087"/>
                  <a:pt x="4126" y="2087"/>
                  <a:pt x="4126" y="2087"/>
                </a:cubicBezTo>
                <a:cubicBezTo>
                  <a:pt x="4123" y="2091"/>
                  <a:pt x="4123" y="2091"/>
                  <a:pt x="4123" y="2091"/>
                </a:cubicBezTo>
                <a:cubicBezTo>
                  <a:pt x="4052" y="2155"/>
                  <a:pt x="4052" y="2155"/>
                  <a:pt x="4052" y="2155"/>
                </a:cubicBezTo>
                <a:close/>
                <a:moveTo>
                  <a:pt x="3926" y="2269"/>
                </a:moveTo>
                <a:cubicBezTo>
                  <a:pt x="3922" y="2272"/>
                  <a:pt x="3922" y="2272"/>
                  <a:pt x="3922" y="2272"/>
                </a:cubicBezTo>
                <a:cubicBezTo>
                  <a:pt x="3926" y="2275"/>
                  <a:pt x="3926" y="2275"/>
                  <a:pt x="3926" y="2275"/>
                </a:cubicBezTo>
                <a:cubicBezTo>
                  <a:pt x="3984" y="2343"/>
                  <a:pt x="3984" y="2343"/>
                  <a:pt x="3984" y="2343"/>
                </a:cubicBezTo>
                <a:cubicBezTo>
                  <a:pt x="3984" y="2346"/>
                  <a:pt x="3984" y="2346"/>
                  <a:pt x="3984" y="2346"/>
                </a:cubicBezTo>
                <a:cubicBezTo>
                  <a:pt x="3987" y="2343"/>
                  <a:pt x="3987" y="2343"/>
                  <a:pt x="3987" y="2343"/>
                </a:cubicBezTo>
                <a:cubicBezTo>
                  <a:pt x="4094" y="2246"/>
                  <a:pt x="4094" y="2246"/>
                  <a:pt x="4094" y="2246"/>
                </a:cubicBezTo>
                <a:cubicBezTo>
                  <a:pt x="4097" y="2243"/>
                  <a:pt x="4097" y="2243"/>
                  <a:pt x="4097" y="2243"/>
                </a:cubicBezTo>
                <a:cubicBezTo>
                  <a:pt x="4097" y="2239"/>
                  <a:pt x="4097" y="2239"/>
                  <a:pt x="4097" y="2239"/>
                </a:cubicBezTo>
                <a:cubicBezTo>
                  <a:pt x="4039" y="2171"/>
                  <a:pt x="4039" y="2171"/>
                  <a:pt x="4039" y="2171"/>
                </a:cubicBezTo>
                <a:cubicBezTo>
                  <a:pt x="4036" y="2168"/>
                  <a:pt x="4036" y="2168"/>
                  <a:pt x="4036" y="2168"/>
                </a:cubicBezTo>
                <a:cubicBezTo>
                  <a:pt x="4032" y="2171"/>
                  <a:pt x="4032" y="2171"/>
                  <a:pt x="4032" y="2171"/>
                </a:cubicBezTo>
                <a:cubicBezTo>
                  <a:pt x="3926" y="2269"/>
                  <a:pt x="3926" y="2269"/>
                  <a:pt x="3926" y="2269"/>
                </a:cubicBezTo>
                <a:close/>
                <a:moveTo>
                  <a:pt x="5589" y="938"/>
                </a:moveTo>
                <a:cubicBezTo>
                  <a:pt x="5586" y="938"/>
                  <a:pt x="5586" y="938"/>
                  <a:pt x="5586" y="938"/>
                </a:cubicBezTo>
                <a:cubicBezTo>
                  <a:pt x="5589" y="942"/>
                  <a:pt x="5589" y="942"/>
                  <a:pt x="5589" y="942"/>
                </a:cubicBezTo>
                <a:cubicBezTo>
                  <a:pt x="5644" y="1010"/>
                  <a:pt x="5644" y="1010"/>
                  <a:pt x="5644" y="1010"/>
                </a:cubicBezTo>
                <a:cubicBezTo>
                  <a:pt x="5648" y="1013"/>
                  <a:pt x="5648" y="1013"/>
                  <a:pt x="5648" y="1013"/>
                </a:cubicBezTo>
                <a:cubicBezTo>
                  <a:pt x="5651" y="1013"/>
                  <a:pt x="5651" y="1013"/>
                  <a:pt x="5651" y="1013"/>
                </a:cubicBezTo>
                <a:cubicBezTo>
                  <a:pt x="5722" y="948"/>
                  <a:pt x="5722" y="948"/>
                  <a:pt x="5722" y="948"/>
                </a:cubicBezTo>
                <a:cubicBezTo>
                  <a:pt x="5725" y="945"/>
                  <a:pt x="5725" y="945"/>
                  <a:pt x="5725" y="945"/>
                </a:cubicBezTo>
                <a:cubicBezTo>
                  <a:pt x="5722" y="942"/>
                  <a:pt x="5722" y="942"/>
                  <a:pt x="5722" y="942"/>
                </a:cubicBezTo>
                <a:cubicBezTo>
                  <a:pt x="5664" y="874"/>
                  <a:pt x="5664" y="874"/>
                  <a:pt x="5664" y="874"/>
                </a:cubicBezTo>
                <a:cubicBezTo>
                  <a:pt x="5664" y="870"/>
                  <a:pt x="5664" y="870"/>
                  <a:pt x="5664" y="870"/>
                </a:cubicBezTo>
                <a:cubicBezTo>
                  <a:pt x="5660" y="874"/>
                  <a:pt x="5660" y="874"/>
                  <a:pt x="5660" y="874"/>
                </a:cubicBezTo>
                <a:cubicBezTo>
                  <a:pt x="5589" y="938"/>
                  <a:pt x="5589" y="938"/>
                  <a:pt x="5589" y="938"/>
                </a:cubicBezTo>
                <a:close/>
                <a:moveTo>
                  <a:pt x="5495" y="1019"/>
                </a:moveTo>
                <a:cubicBezTo>
                  <a:pt x="5495" y="1022"/>
                  <a:pt x="5495" y="1022"/>
                  <a:pt x="5495" y="1022"/>
                </a:cubicBezTo>
                <a:cubicBezTo>
                  <a:pt x="5495" y="1022"/>
                  <a:pt x="5495" y="1022"/>
                  <a:pt x="5495" y="1022"/>
                </a:cubicBezTo>
                <a:cubicBezTo>
                  <a:pt x="5554" y="1094"/>
                  <a:pt x="5554" y="1094"/>
                  <a:pt x="5554" y="1094"/>
                </a:cubicBezTo>
                <a:cubicBezTo>
                  <a:pt x="5557" y="1097"/>
                  <a:pt x="5557" y="1097"/>
                  <a:pt x="5557" y="1097"/>
                </a:cubicBezTo>
                <a:cubicBezTo>
                  <a:pt x="5560" y="1094"/>
                  <a:pt x="5560" y="1094"/>
                  <a:pt x="5560" y="1094"/>
                </a:cubicBezTo>
                <a:cubicBezTo>
                  <a:pt x="5631" y="1029"/>
                  <a:pt x="5631" y="1029"/>
                  <a:pt x="5631" y="1029"/>
                </a:cubicBezTo>
                <a:cubicBezTo>
                  <a:pt x="5635" y="1026"/>
                  <a:pt x="5635" y="1026"/>
                  <a:pt x="5635" y="1026"/>
                </a:cubicBezTo>
                <a:cubicBezTo>
                  <a:pt x="5631" y="1022"/>
                  <a:pt x="5631" y="1022"/>
                  <a:pt x="5631" y="1022"/>
                </a:cubicBezTo>
                <a:cubicBezTo>
                  <a:pt x="5573" y="954"/>
                  <a:pt x="5573" y="954"/>
                  <a:pt x="5573" y="954"/>
                </a:cubicBezTo>
                <a:cubicBezTo>
                  <a:pt x="5570" y="951"/>
                  <a:pt x="5570" y="951"/>
                  <a:pt x="5570" y="951"/>
                </a:cubicBezTo>
                <a:cubicBezTo>
                  <a:pt x="5570" y="954"/>
                  <a:pt x="5570" y="954"/>
                  <a:pt x="5570" y="954"/>
                </a:cubicBezTo>
                <a:cubicBezTo>
                  <a:pt x="5495" y="1019"/>
                  <a:pt x="5495" y="1019"/>
                  <a:pt x="5495" y="1019"/>
                </a:cubicBezTo>
                <a:close/>
                <a:moveTo>
                  <a:pt x="5405" y="1100"/>
                </a:moveTo>
                <a:cubicBezTo>
                  <a:pt x="5405" y="1103"/>
                  <a:pt x="5405" y="1103"/>
                  <a:pt x="5405" y="1103"/>
                </a:cubicBezTo>
                <a:cubicBezTo>
                  <a:pt x="5405" y="1107"/>
                  <a:pt x="5405" y="1107"/>
                  <a:pt x="5405" y="1107"/>
                </a:cubicBezTo>
                <a:cubicBezTo>
                  <a:pt x="5463" y="1175"/>
                  <a:pt x="5463" y="1175"/>
                  <a:pt x="5463" y="1175"/>
                </a:cubicBezTo>
                <a:cubicBezTo>
                  <a:pt x="5466" y="1178"/>
                  <a:pt x="5466" y="1178"/>
                  <a:pt x="5466" y="1178"/>
                </a:cubicBezTo>
                <a:cubicBezTo>
                  <a:pt x="5466" y="1175"/>
                  <a:pt x="5466" y="1175"/>
                  <a:pt x="5466" y="1175"/>
                </a:cubicBezTo>
                <a:cubicBezTo>
                  <a:pt x="5541" y="1110"/>
                  <a:pt x="5541" y="1110"/>
                  <a:pt x="5541" y="1110"/>
                </a:cubicBezTo>
                <a:cubicBezTo>
                  <a:pt x="5541" y="1107"/>
                  <a:pt x="5541" y="1107"/>
                  <a:pt x="5541" y="1107"/>
                </a:cubicBezTo>
                <a:cubicBezTo>
                  <a:pt x="5541" y="1107"/>
                  <a:pt x="5541" y="1107"/>
                  <a:pt x="5541" y="1107"/>
                </a:cubicBezTo>
                <a:cubicBezTo>
                  <a:pt x="5482" y="1035"/>
                  <a:pt x="5482" y="1035"/>
                  <a:pt x="5482" y="1035"/>
                </a:cubicBezTo>
                <a:cubicBezTo>
                  <a:pt x="5479" y="1035"/>
                  <a:pt x="5479" y="1035"/>
                  <a:pt x="5479" y="1035"/>
                </a:cubicBezTo>
                <a:cubicBezTo>
                  <a:pt x="5476" y="1035"/>
                  <a:pt x="5476" y="1035"/>
                  <a:pt x="5476" y="1035"/>
                </a:cubicBezTo>
                <a:cubicBezTo>
                  <a:pt x="5405" y="1100"/>
                  <a:pt x="5405" y="1100"/>
                  <a:pt x="5405" y="1100"/>
                </a:cubicBezTo>
                <a:close/>
                <a:moveTo>
                  <a:pt x="5314" y="1184"/>
                </a:moveTo>
                <a:cubicBezTo>
                  <a:pt x="5311" y="1184"/>
                  <a:pt x="5311" y="1184"/>
                  <a:pt x="5311" y="1184"/>
                </a:cubicBezTo>
                <a:cubicBezTo>
                  <a:pt x="5314" y="1188"/>
                  <a:pt x="5314" y="1188"/>
                  <a:pt x="5314" y="1188"/>
                </a:cubicBezTo>
                <a:cubicBezTo>
                  <a:pt x="5372" y="1255"/>
                  <a:pt x="5372" y="1255"/>
                  <a:pt x="5372" y="1255"/>
                </a:cubicBezTo>
                <a:cubicBezTo>
                  <a:pt x="5372" y="1259"/>
                  <a:pt x="5372" y="1259"/>
                  <a:pt x="5372" y="1259"/>
                </a:cubicBezTo>
                <a:cubicBezTo>
                  <a:pt x="5376" y="1255"/>
                  <a:pt x="5376" y="1255"/>
                  <a:pt x="5376" y="1255"/>
                </a:cubicBezTo>
                <a:cubicBezTo>
                  <a:pt x="5447" y="1191"/>
                  <a:pt x="5447" y="1191"/>
                  <a:pt x="5447" y="1191"/>
                </a:cubicBezTo>
                <a:cubicBezTo>
                  <a:pt x="5450" y="1191"/>
                  <a:pt x="5450" y="1191"/>
                  <a:pt x="5450" y="1191"/>
                </a:cubicBezTo>
                <a:cubicBezTo>
                  <a:pt x="5450" y="1188"/>
                  <a:pt x="5450" y="1188"/>
                  <a:pt x="5450" y="1188"/>
                </a:cubicBezTo>
                <a:cubicBezTo>
                  <a:pt x="5392" y="1120"/>
                  <a:pt x="5392" y="1120"/>
                  <a:pt x="5392" y="1120"/>
                </a:cubicBezTo>
                <a:cubicBezTo>
                  <a:pt x="5389" y="1116"/>
                  <a:pt x="5389" y="1116"/>
                  <a:pt x="5389" y="1116"/>
                </a:cubicBezTo>
                <a:cubicBezTo>
                  <a:pt x="5385" y="1120"/>
                  <a:pt x="5385" y="1120"/>
                  <a:pt x="5385" y="1120"/>
                </a:cubicBezTo>
                <a:cubicBezTo>
                  <a:pt x="5314" y="1184"/>
                  <a:pt x="5314" y="1184"/>
                  <a:pt x="5314" y="1184"/>
                </a:cubicBezTo>
                <a:close/>
                <a:moveTo>
                  <a:pt x="5224" y="1265"/>
                </a:moveTo>
                <a:cubicBezTo>
                  <a:pt x="5220" y="1265"/>
                  <a:pt x="5220" y="1265"/>
                  <a:pt x="5220" y="1265"/>
                </a:cubicBezTo>
                <a:cubicBezTo>
                  <a:pt x="5224" y="1268"/>
                  <a:pt x="5224" y="1268"/>
                  <a:pt x="5224" y="1268"/>
                </a:cubicBezTo>
                <a:cubicBezTo>
                  <a:pt x="5282" y="1336"/>
                  <a:pt x="5282" y="1336"/>
                  <a:pt x="5282" y="1336"/>
                </a:cubicBezTo>
                <a:cubicBezTo>
                  <a:pt x="5282" y="1340"/>
                  <a:pt x="5282" y="1340"/>
                  <a:pt x="5282" y="1340"/>
                </a:cubicBezTo>
                <a:cubicBezTo>
                  <a:pt x="5285" y="1340"/>
                  <a:pt x="5285" y="1340"/>
                  <a:pt x="5285" y="1340"/>
                </a:cubicBezTo>
                <a:cubicBezTo>
                  <a:pt x="5356" y="1275"/>
                  <a:pt x="5356" y="1275"/>
                  <a:pt x="5356" y="1275"/>
                </a:cubicBezTo>
                <a:cubicBezTo>
                  <a:pt x="5359" y="1272"/>
                  <a:pt x="5359" y="1272"/>
                  <a:pt x="5359" y="1272"/>
                </a:cubicBezTo>
                <a:cubicBezTo>
                  <a:pt x="5356" y="1268"/>
                  <a:pt x="5356" y="1268"/>
                  <a:pt x="5356" y="1268"/>
                </a:cubicBezTo>
                <a:cubicBezTo>
                  <a:pt x="5301" y="1200"/>
                  <a:pt x="5301" y="1200"/>
                  <a:pt x="5301" y="1200"/>
                </a:cubicBezTo>
                <a:cubicBezTo>
                  <a:pt x="5298" y="1197"/>
                  <a:pt x="5298" y="1197"/>
                  <a:pt x="5298" y="1197"/>
                </a:cubicBezTo>
                <a:cubicBezTo>
                  <a:pt x="5295" y="1200"/>
                  <a:pt x="5295" y="1200"/>
                  <a:pt x="5295" y="1200"/>
                </a:cubicBezTo>
                <a:cubicBezTo>
                  <a:pt x="5224" y="1265"/>
                  <a:pt x="5224" y="1265"/>
                  <a:pt x="5224" y="1265"/>
                </a:cubicBezTo>
                <a:close/>
                <a:moveTo>
                  <a:pt x="5133" y="1346"/>
                </a:moveTo>
                <a:cubicBezTo>
                  <a:pt x="5130" y="1349"/>
                  <a:pt x="5130" y="1349"/>
                  <a:pt x="5130" y="1349"/>
                </a:cubicBezTo>
                <a:cubicBezTo>
                  <a:pt x="5133" y="1349"/>
                  <a:pt x="5133" y="1349"/>
                  <a:pt x="5133" y="1349"/>
                </a:cubicBezTo>
                <a:cubicBezTo>
                  <a:pt x="5188" y="1421"/>
                  <a:pt x="5188" y="1421"/>
                  <a:pt x="5188" y="1421"/>
                </a:cubicBezTo>
                <a:cubicBezTo>
                  <a:pt x="5191" y="1424"/>
                  <a:pt x="5191" y="1424"/>
                  <a:pt x="5191" y="1424"/>
                </a:cubicBezTo>
                <a:cubicBezTo>
                  <a:pt x="5194" y="1421"/>
                  <a:pt x="5194" y="1421"/>
                  <a:pt x="5194" y="1421"/>
                </a:cubicBezTo>
                <a:cubicBezTo>
                  <a:pt x="5266" y="1356"/>
                  <a:pt x="5266" y="1356"/>
                  <a:pt x="5266" y="1356"/>
                </a:cubicBezTo>
                <a:cubicBezTo>
                  <a:pt x="5269" y="1353"/>
                  <a:pt x="5269" y="1353"/>
                  <a:pt x="5269" y="1353"/>
                </a:cubicBezTo>
                <a:cubicBezTo>
                  <a:pt x="5266" y="1349"/>
                  <a:pt x="5266" y="1349"/>
                  <a:pt x="5266" y="1349"/>
                </a:cubicBezTo>
                <a:cubicBezTo>
                  <a:pt x="5207" y="1281"/>
                  <a:pt x="5207" y="1281"/>
                  <a:pt x="5207" y="1281"/>
                </a:cubicBezTo>
                <a:cubicBezTo>
                  <a:pt x="5207" y="1278"/>
                  <a:pt x="5207" y="1278"/>
                  <a:pt x="5207" y="1278"/>
                </a:cubicBezTo>
                <a:cubicBezTo>
                  <a:pt x="5204" y="1281"/>
                  <a:pt x="5204" y="1281"/>
                  <a:pt x="5204" y="1281"/>
                </a:cubicBezTo>
                <a:cubicBezTo>
                  <a:pt x="5133" y="1346"/>
                  <a:pt x="5133" y="1346"/>
                  <a:pt x="5133" y="1346"/>
                </a:cubicBezTo>
                <a:close/>
                <a:moveTo>
                  <a:pt x="5042" y="1427"/>
                </a:moveTo>
                <a:cubicBezTo>
                  <a:pt x="5039" y="1430"/>
                  <a:pt x="5039" y="1430"/>
                  <a:pt x="5039" y="1430"/>
                </a:cubicBezTo>
                <a:cubicBezTo>
                  <a:pt x="5039" y="1434"/>
                  <a:pt x="5039" y="1434"/>
                  <a:pt x="5039" y="1434"/>
                </a:cubicBezTo>
                <a:cubicBezTo>
                  <a:pt x="5097" y="1501"/>
                  <a:pt x="5097" y="1501"/>
                  <a:pt x="5097" y="1501"/>
                </a:cubicBezTo>
                <a:cubicBezTo>
                  <a:pt x="5101" y="1505"/>
                  <a:pt x="5101" y="1505"/>
                  <a:pt x="5101" y="1505"/>
                </a:cubicBezTo>
                <a:cubicBezTo>
                  <a:pt x="5104" y="1501"/>
                  <a:pt x="5104" y="1501"/>
                  <a:pt x="5104" y="1501"/>
                </a:cubicBezTo>
                <a:cubicBezTo>
                  <a:pt x="5175" y="1437"/>
                  <a:pt x="5175" y="1437"/>
                  <a:pt x="5175" y="1437"/>
                </a:cubicBezTo>
                <a:cubicBezTo>
                  <a:pt x="5178" y="1434"/>
                  <a:pt x="5178" y="1434"/>
                  <a:pt x="5178" y="1434"/>
                </a:cubicBezTo>
                <a:cubicBezTo>
                  <a:pt x="5175" y="1434"/>
                  <a:pt x="5175" y="1434"/>
                  <a:pt x="5175" y="1434"/>
                </a:cubicBezTo>
                <a:cubicBezTo>
                  <a:pt x="5117" y="1362"/>
                  <a:pt x="5117" y="1362"/>
                  <a:pt x="5117" y="1362"/>
                </a:cubicBezTo>
                <a:cubicBezTo>
                  <a:pt x="5117" y="1362"/>
                  <a:pt x="5117" y="1362"/>
                  <a:pt x="5117" y="1362"/>
                </a:cubicBezTo>
                <a:cubicBezTo>
                  <a:pt x="5113" y="1362"/>
                  <a:pt x="5113" y="1362"/>
                  <a:pt x="5113" y="1362"/>
                </a:cubicBezTo>
                <a:cubicBezTo>
                  <a:pt x="5042" y="1427"/>
                  <a:pt x="5042" y="1427"/>
                  <a:pt x="5042" y="1427"/>
                </a:cubicBezTo>
                <a:close/>
                <a:moveTo>
                  <a:pt x="4948" y="1508"/>
                </a:moveTo>
                <a:cubicBezTo>
                  <a:pt x="4948" y="1511"/>
                  <a:pt x="4948" y="1511"/>
                  <a:pt x="4948" y="1511"/>
                </a:cubicBezTo>
                <a:cubicBezTo>
                  <a:pt x="4948" y="1514"/>
                  <a:pt x="4948" y="1514"/>
                  <a:pt x="4948" y="1514"/>
                </a:cubicBezTo>
                <a:cubicBezTo>
                  <a:pt x="5007" y="1582"/>
                  <a:pt x="5007" y="1582"/>
                  <a:pt x="5007" y="1582"/>
                </a:cubicBezTo>
                <a:cubicBezTo>
                  <a:pt x="5010" y="1586"/>
                  <a:pt x="5010" y="1586"/>
                  <a:pt x="5010" y="1586"/>
                </a:cubicBezTo>
                <a:cubicBezTo>
                  <a:pt x="5013" y="1582"/>
                  <a:pt x="5013" y="1582"/>
                  <a:pt x="5013" y="1582"/>
                </a:cubicBezTo>
                <a:cubicBezTo>
                  <a:pt x="5084" y="1518"/>
                  <a:pt x="5084" y="1518"/>
                  <a:pt x="5084" y="1518"/>
                </a:cubicBezTo>
                <a:cubicBezTo>
                  <a:pt x="5084" y="1518"/>
                  <a:pt x="5084" y="1518"/>
                  <a:pt x="5084" y="1518"/>
                </a:cubicBezTo>
                <a:cubicBezTo>
                  <a:pt x="5084" y="1514"/>
                  <a:pt x="5084" y="1514"/>
                  <a:pt x="5084" y="1514"/>
                </a:cubicBezTo>
                <a:cubicBezTo>
                  <a:pt x="5026" y="1446"/>
                  <a:pt x="5026" y="1446"/>
                  <a:pt x="5026" y="1446"/>
                </a:cubicBezTo>
                <a:cubicBezTo>
                  <a:pt x="5023" y="1443"/>
                  <a:pt x="5023" y="1443"/>
                  <a:pt x="5023" y="1443"/>
                </a:cubicBezTo>
                <a:cubicBezTo>
                  <a:pt x="5023" y="1446"/>
                  <a:pt x="5023" y="1446"/>
                  <a:pt x="5023" y="1446"/>
                </a:cubicBezTo>
                <a:cubicBezTo>
                  <a:pt x="4948" y="1508"/>
                  <a:pt x="4948" y="1508"/>
                  <a:pt x="4948" y="1508"/>
                </a:cubicBezTo>
                <a:close/>
                <a:moveTo>
                  <a:pt x="4858" y="1592"/>
                </a:moveTo>
                <a:cubicBezTo>
                  <a:pt x="4855" y="1592"/>
                  <a:pt x="4855" y="1592"/>
                  <a:pt x="4855" y="1592"/>
                </a:cubicBezTo>
                <a:cubicBezTo>
                  <a:pt x="4858" y="1595"/>
                  <a:pt x="4858" y="1595"/>
                  <a:pt x="4858" y="1595"/>
                </a:cubicBezTo>
                <a:cubicBezTo>
                  <a:pt x="4916" y="1663"/>
                  <a:pt x="4916" y="1663"/>
                  <a:pt x="4916" y="1663"/>
                </a:cubicBezTo>
                <a:cubicBezTo>
                  <a:pt x="4919" y="1667"/>
                  <a:pt x="4919" y="1667"/>
                  <a:pt x="4919" y="1667"/>
                </a:cubicBezTo>
                <a:cubicBezTo>
                  <a:pt x="4919" y="1667"/>
                  <a:pt x="4919" y="1667"/>
                  <a:pt x="4919" y="1667"/>
                </a:cubicBezTo>
                <a:cubicBezTo>
                  <a:pt x="4994" y="1602"/>
                  <a:pt x="4994" y="1602"/>
                  <a:pt x="4994" y="1602"/>
                </a:cubicBezTo>
                <a:cubicBezTo>
                  <a:pt x="4994" y="1599"/>
                  <a:pt x="4994" y="1599"/>
                  <a:pt x="4994" y="1599"/>
                </a:cubicBezTo>
                <a:cubicBezTo>
                  <a:pt x="4994" y="1595"/>
                  <a:pt x="4994" y="1595"/>
                  <a:pt x="4994" y="1595"/>
                </a:cubicBezTo>
                <a:cubicBezTo>
                  <a:pt x="4935" y="1527"/>
                  <a:pt x="4935" y="1527"/>
                  <a:pt x="4935" y="1527"/>
                </a:cubicBezTo>
                <a:cubicBezTo>
                  <a:pt x="4932" y="1524"/>
                  <a:pt x="4932" y="1524"/>
                  <a:pt x="4932" y="1524"/>
                </a:cubicBezTo>
                <a:cubicBezTo>
                  <a:pt x="4929" y="1527"/>
                  <a:pt x="4929" y="1527"/>
                  <a:pt x="4929" y="1527"/>
                </a:cubicBezTo>
                <a:cubicBezTo>
                  <a:pt x="4858" y="1592"/>
                  <a:pt x="4858" y="1592"/>
                  <a:pt x="4858" y="1592"/>
                </a:cubicBezTo>
                <a:close/>
                <a:moveTo>
                  <a:pt x="4767" y="1673"/>
                </a:moveTo>
                <a:cubicBezTo>
                  <a:pt x="4764" y="1676"/>
                  <a:pt x="4764" y="1676"/>
                  <a:pt x="4764" y="1676"/>
                </a:cubicBezTo>
                <a:cubicBezTo>
                  <a:pt x="4767" y="1676"/>
                  <a:pt x="4767" y="1676"/>
                  <a:pt x="4767" y="1676"/>
                </a:cubicBezTo>
                <a:cubicBezTo>
                  <a:pt x="4825" y="1747"/>
                  <a:pt x="4825" y="1747"/>
                  <a:pt x="4825" y="1747"/>
                </a:cubicBezTo>
                <a:cubicBezTo>
                  <a:pt x="4825" y="1747"/>
                  <a:pt x="4825" y="1747"/>
                  <a:pt x="4825" y="1747"/>
                </a:cubicBezTo>
                <a:cubicBezTo>
                  <a:pt x="4829" y="1747"/>
                  <a:pt x="4829" y="1747"/>
                  <a:pt x="4829" y="1747"/>
                </a:cubicBezTo>
                <a:cubicBezTo>
                  <a:pt x="4900" y="1683"/>
                  <a:pt x="4900" y="1683"/>
                  <a:pt x="4900" y="1683"/>
                </a:cubicBezTo>
                <a:cubicBezTo>
                  <a:pt x="4903" y="1679"/>
                  <a:pt x="4903" y="1679"/>
                  <a:pt x="4903" y="1679"/>
                </a:cubicBezTo>
                <a:cubicBezTo>
                  <a:pt x="4900" y="1676"/>
                  <a:pt x="4900" y="1676"/>
                  <a:pt x="4900" y="1676"/>
                </a:cubicBezTo>
                <a:cubicBezTo>
                  <a:pt x="4845" y="1608"/>
                  <a:pt x="4845" y="1608"/>
                  <a:pt x="4845" y="1608"/>
                </a:cubicBezTo>
                <a:cubicBezTo>
                  <a:pt x="4842" y="1605"/>
                  <a:pt x="4842" y="1605"/>
                  <a:pt x="4842" y="1605"/>
                </a:cubicBezTo>
                <a:cubicBezTo>
                  <a:pt x="4838" y="1608"/>
                  <a:pt x="4838" y="1608"/>
                  <a:pt x="4838" y="1608"/>
                </a:cubicBezTo>
                <a:cubicBezTo>
                  <a:pt x="4767" y="1673"/>
                  <a:pt x="4767" y="1673"/>
                  <a:pt x="4767" y="1673"/>
                </a:cubicBezTo>
                <a:close/>
                <a:moveTo>
                  <a:pt x="4677" y="1754"/>
                </a:moveTo>
                <a:cubicBezTo>
                  <a:pt x="4673" y="1757"/>
                  <a:pt x="4673" y="1757"/>
                  <a:pt x="4673" y="1757"/>
                </a:cubicBezTo>
                <a:cubicBezTo>
                  <a:pt x="4677" y="1760"/>
                  <a:pt x="4677" y="1760"/>
                  <a:pt x="4677" y="1760"/>
                </a:cubicBezTo>
                <a:cubicBezTo>
                  <a:pt x="4732" y="1828"/>
                  <a:pt x="4732" y="1828"/>
                  <a:pt x="4732" y="1828"/>
                </a:cubicBezTo>
                <a:cubicBezTo>
                  <a:pt x="4735" y="1832"/>
                  <a:pt x="4735" y="1832"/>
                  <a:pt x="4735" y="1832"/>
                </a:cubicBezTo>
                <a:cubicBezTo>
                  <a:pt x="4738" y="1828"/>
                  <a:pt x="4738" y="1828"/>
                  <a:pt x="4738" y="1828"/>
                </a:cubicBezTo>
                <a:cubicBezTo>
                  <a:pt x="4809" y="1764"/>
                  <a:pt x="4809" y="1764"/>
                  <a:pt x="4809" y="1764"/>
                </a:cubicBezTo>
                <a:cubicBezTo>
                  <a:pt x="4812" y="1760"/>
                  <a:pt x="4812" y="1760"/>
                  <a:pt x="4812" y="1760"/>
                </a:cubicBezTo>
                <a:cubicBezTo>
                  <a:pt x="4809" y="1760"/>
                  <a:pt x="4809" y="1760"/>
                  <a:pt x="4809" y="1760"/>
                </a:cubicBezTo>
                <a:cubicBezTo>
                  <a:pt x="4754" y="1689"/>
                  <a:pt x="4754" y="1689"/>
                  <a:pt x="4754" y="1689"/>
                </a:cubicBezTo>
                <a:cubicBezTo>
                  <a:pt x="4751" y="1689"/>
                  <a:pt x="4751" y="1689"/>
                  <a:pt x="4751" y="1689"/>
                </a:cubicBezTo>
                <a:cubicBezTo>
                  <a:pt x="4748" y="1689"/>
                  <a:pt x="4748" y="1689"/>
                  <a:pt x="4748" y="1689"/>
                </a:cubicBezTo>
                <a:cubicBezTo>
                  <a:pt x="4677" y="1754"/>
                  <a:pt x="4677" y="1754"/>
                  <a:pt x="4677" y="1754"/>
                </a:cubicBezTo>
                <a:close/>
                <a:moveTo>
                  <a:pt x="4586" y="1835"/>
                </a:moveTo>
                <a:cubicBezTo>
                  <a:pt x="4583" y="1838"/>
                  <a:pt x="4583" y="1838"/>
                  <a:pt x="4583" y="1838"/>
                </a:cubicBezTo>
                <a:cubicBezTo>
                  <a:pt x="4586" y="1841"/>
                  <a:pt x="4586" y="1841"/>
                  <a:pt x="4586" y="1841"/>
                </a:cubicBezTo>
                <a:cubicBezTo>
                  <a:pt x="4641" y="1909"/>
                  <a:pt x="4641" y="1909"/>
                  <a:pt x="4641" y="1909"/>
                </a:cubicBezTo>
                <a:cubicBezTo>
                  <a:pt x="4644" y="1913"/>
                  <a:pt x="4644" y="1913"/>
                  <a:pt x="4644" y="1913"/>
                </a:cubicBezTo>
                <a:cubicBezTo>
                  <a:pt x="4647" y="1909"/>
                  <a:pt x="4647" y="1909"/>
                  <a:pt x="4647" y="1909"/>
                </a:cubicBezTo>
                <a:cubicBezTo>
                  <a:pt x="4719" y="1845"/>
                  <a:pt x="4719" y="1845"/>
                  <a:pt x="4719" y="1845"/>
                </a:cubicBezTo>
                <a:cubicBezTo>
                  <a:pt x="4722" y="1845"/>
                  <a:pt x="4722" y="1845"/>
                  <a:pt x="4722" y="1845"/>
                </a:cubicBezTo>
                <a:cubicBezTo>
                  <a:pt x="4719" y="1841"/>
                  <a:pt x="4719" y="1841"/>
                  <a:pt x="4719" y="1841"/>
                </a:cubicBezTo>
                <a:cubicBezTo>
                  <a:pt x="4660" y="1773"/>
                  <a:pt x="4660" y="1773"/>
                  <a:pt x="4660" y="1773"/>
                </a:cubicBezTo>
                <a:cubicBezTo>
                  <a:pt x="4660" y="1770"/>
                  <a:pt x="4660" y="1770"/>
                  <a:pt x="4660" y="1770"/>
                </a:cubicBezTo>
                <a:cubicBezTo>
                  <a:pt x="4657" y="1773"/>
                  <a:pt x="4657" y="1773"/>
                  <a:pt x="4657" y="1773"/>
                </a:cubicBezTo>
                <a:cubicBezTo>
                  <a:pt x="4586" y="1835"/>
                  <a:pt x="4586" y="1835"/>
                  <a:pt x="4586" y="1835"/>
                </a:cubicBezTo>
                <a:close/>
                <a:moveTo>
                  <a:pt x="4492" y="1919"/>
                </a:moveTo>
                <a:cubicBezTo>
                  <a:pt x="4492" y="1919"/>
                  <a:pt x="4492" y="1919"/>
                  <a:pt x="4492" y="1919"/>
                </a:cubicBezTo>
                <a:cubicBezTo>
                  <a:pt x="4492" y="1922"/>
                  <a:pt x="4492" y="1922"/>
                  <a:pt x="4492" y="1922"/>
                </a:cubicBezTo>
                <a:cubicBezTo>
                  <a:pt x="4550" y="1990"/>
                  <a:pt x="4550" y="1990"/>
                  <a:pt x="4550" y="1990"/>
                </a:cubicBezTo>
                <a:cubicBezTo>
                  <a:pt x="4554" y="1993"/>
                  <a:pt x="4554" y="1993"/>
                  <a:pt x="4554" y="1993"/>
                </a:cubicBezTo>
                <a:cubicBezTo>
                  <a:pt x="4557" y="1993"/>
                  <a:pt x="4557" y="1993"/>
                  <a:pt x="4557" y="1993"/>
                </a:cubicBezTo>
                <a:cubicBezTo>
                  <a:pt x="4628" y="1929"/>
                  <a:pt x="4628" y="1929"/>
                  <a:pt x="4628" y="1929"/>
                </a:cubicBezTo>
                <a:cubicBezTo>
                  <a:pt x="4631" y="1925"/>
                  <a:pt x="4631" y="1925"/>
                  <a:pt x="4631" y="1925"/>
                </a:cubicBezTo>
                <a:cubicBezTo>
                  <a:pt x="4628" y="1922"/>
                  <a:pt x="4628" y="1922"/>
                  <a:pt x="4628" y="1922"/>
                </a:cubicBezTo>
                <a:cubicBezTo>
                  <a:pt x="4570" y="1854"/>
                  <a:pt x="4570" y="1854"/>
                  <a:pt x="4570" y="1854"/>
                </a:cubicBezTo>
                <a:cubicBezTo>
                  <a:pt x="4566" y="1851"/>
                  <a:pt x="4566" y="1851"/>
                  <a:pt x="4566" y="1851"/>
                </a:cubicBezTo>
                <a:cubicBezTo>
                  <a:pt x="4566" y="1854"/>
                  <a:pt x="4566" y="1854"/>
                  <a:pt x="4566" y="1854"/>
                </a:cubicBezTo>
                <a:cubicBezTo>
                  <a:pt x="4492" y="1919"/>
                  <a:pt x="4492" y="1919"/>
                  <a:pt x="4492" y="1919"/>
                </a:cubicBezTo>
                <a:close/>
                <a:moveTo>
                  <a:pt x="4401" y="2000"/>
                </a:moveTo>
                <a:cubicBezTo>
                  <a:pt x="4401" y="2003"/>
                  <a:pt x="4401" y="2003"/>
                  <a:pt x="4401" y="2003"/>
                </a:cubicBezTo>
                <a:cubicBezTo>
                  <a:pt x="4401" y="2003"/>
                  <a:pt x="4401" y="2003"/>
                  <a:pt x="4401" y="2003"/>
                </a:cubicBezTo>
                <a:cubicBezTo>
                  <a:pt x="4460" y="2074"/>
                  <a:pt x="4460" y="2074"/>
                  <a:pt x="4460" y="2074"/>
                </a:cubicBezTo>
                <a:cubicBezTo>
                  <a:pt x="4463" y="2074"/>
                  <a:pt x="4463" y="2074"/>
                  <a:pt x="4463" y="2074"/>
                </a:cubicBezTo>
                <a:cubicBezTo>
                  <a:pt x="4463" y="2074"/>
                  <a:pt x="4463" y="2074"/>
                  <a:pt x="4463" y="2074"/>
                </a:cubicBezTo>
                <a:cubicBezTo>
                  <a:pt x="4537" y="2010"/>
                  <a:pt x="4537" y="2010"/>
                  <a:pt x="4537" y="2010"/>
                </a:cubicBezTo>
                <a:cubicBezTo>
                  <a:pt x="4537" y="2006"/>
                  <a:pt x="4537" y="2006"/>
                  <a:pt x="4537" y="2006"/>
                </a:cubicBezTo>
                <a:cubicBezTo>
                  <a:pt x="4537" y="2003"/>
                  <a:pt x="4537" y="2003"/>
                  <a:pt x="4537" y="2003"/>
                </a:cubicBezTo>
                <a:cubicBezTo>
                  <a:pt x="4479" y="1935"/>
                  <a:pt x="4479" y="1935"/>
                  <a:pt x="4479" y="1935"/>
                </a:cubicBezTo>
                <a:cubicBezTo>
                  <a:pt x="4476" y="1932"/>
                  <a:pt x="4476" y="1932"/>
                  <a:pt x="4476" y="1932"/>
                </a:cubicBezTo>
                <a:cubicBezTo>
                  <a:pt x="4473" y="1935"/>
                  <a:pt x="4473" y="1935"/>
                  <a:pt x="4473" y="1935"/>
                </a:cubicBezTo>
                <a:cubicBezTo>
                  <a:pt x="4401" y="2000"/>
                  <a:pt x="4401" y="2000"/>
                  <a:pt x="4401" y="2000"/>
                </a:cubicBezTo>
                <a:close/>
                <a:moveTo>
                  <a:pt x="4311" y="2081"/>
                </a:moveTo>
                <a:cubicBezTo>
                  <a:pt x="4308" y="2084"/>
                  <a:pt x="4308" y="2084"/>
                  <a:pt x="4308" y="2084"/>
                </a:cubicBezTo>
                <a:cubicBezTo>
                  <a:pt x="4311" y="2087"/>
                  <a:pt x="4311" y="2087"/>
                  <a:pt x="4311" y="2087"/>
                </a:cubicBezTo>
                <a:cubicBezTo>
                  <a:pt x="4369" y="2155"/>
                  <a:pt x="4369" y="2155"/>
                  <a:pt x="4369" y="2155"/>
                </a:cubicBezTo>
                <a:cubicBezTo>
                  <a:pt x="4369" y="2159"/>
                  <a:pt x="4369" y="2159"/>
                  <a:pt x="4369" y="2159"/>
                </a:cubicBezTo>
                <a:cubicBezTo>
                  <a:pt x="4372" y="2155"/>
                  <a:pt x="4372" y="2155"/>
                  <a:pt x="4372" y="2155"/>
                </a:cubicBezTo>
                <a:cubicBezTo>
                  <a:pt x="4443" y="2091"/>
                  <a:pt x="4443" y="2091"/>
                  <a:pt x="4443" y="2091"/>
                </a:cubicBezTo>
                <a:cubicBezTo>
                  <a:pt x="4447" y="2087"/>
                  <a:pt x="4447" y="2087"/>
                  <a:pt x="4447" y="2087"/>
                </a:cubicBezTo>
                <a:cubicBezTo>
                  <a:pt x="4447" y="2087"/>
                  <a:pt x="4447" y="2087"/>
                  <a:pt x="4447" y="2087"/>
                </a:cubicBezTo>
                <a:cubicBezTo>
                  <a:pt x="4388" y="2016"/>
                  <a:pt x="4388" y="2016"/>
                  <a:pt x="4388" y="2016"/>
                </a:cubicBezTo>
                <a:cubicBezTo>
                  <a:pt x="4385" y="2016"/>
                  <a:pt x="4385" y="2016"/>
                  <a:pt x="4385" y="2016"/>
                </a:cubicBezTo>
                <a:cubicBezTo>
                  <a:pt x="4382" y="2016"/>
                  <a:pt x="4382" y="2016"/>
                  <a:pt x="4382" y="2016"/>
                </a:cubicBezTo>
                <a:cubicBezTo>
                  <a:pt x="4311" y="2081"/>
                  <a:pt x="4311" y="2081"/>
                  <a:pt x="4311" y="2081"/>
                </a:cubicBezTo>
                <a:close/>
                <a:moveTo>
                  <a:pt x="4220" y="2162"/>
                </a:moveTo>
                <a:cubicBezTo>
                  <a:pt x="4217" y="2165"/>
                  <a:pt x="4217" y="2165"/>
                  <a:pt x="4217" y="2165"/>
                </a:cubicBezTo>
                <a:cubicBezTo>
                  <a:pt x="4220" y="2168"/>
                  <a:pt x="4220" y="2168"/>
                  <a:pt x="4220" y="2168"/>
                </a:cubicBezTo>
                <a:cubicBezTo>
                  <a:pt x="4278" y="2236"/>
                  <a:pt x="4278" y="2236"/>
                  <a:pt x="4278" y="2236"/>
                </a:cubicBezTo>
                <a:cubicBezTo>
                  <a:pt x="4278" y="2239"/>
                  <a:pt x="4278" y="2239"/>
                  <a:pt x="4278" y="2239"/>
                </a:cubicBezTo>
                <a:cubicBezTo>
                  <a:pt x="4282" y="2236"/>
                  <a:pt x="4282" y="2236"/>
                  <a:pt x="4282" y="2236"/>
                </a:cubicBezTo>
                <a:cubicBezTo>
                  <a:pt x="4353" y="2171"/>
                  <a:pt x="4353" y="2171"/>
                  <a:pt x="4353" y="2171"/>
                </a:cubicBezTo>
                <a:cubicBezTo>
                  <a:pt x="4356" y="2171"/>
                  <a:pt x="4356" y="2171"/>
                  <a:pt x="4356" y="2171"/>
                </a:cubicBezTo>
                <a:cubicBezTo>
                  <a:pt x="4353" y="2168"/>
                  <a:pt x="4353" y="2168"/>
                  <a:pt x="4353" y="2168"/>
                </a:cubicBezTo>
                <a:cubicBezTo>
                  <a:pt x="4298" y="2100"/>
                  <a:pt x="4298" y="2100"/>
                  <a:pt x="4298" y="2100"/>
                </a:cubicBezTo>
                <a:cubicBezTo>
                  <a:pt x="4295" y="2097"/>
                  <a:pt x="4295" y="2097"/>
                  <a:pt x="4295" y="2097"/>
                </a:cubicBezTo>
                <a:cubicBezTo>
                  <a:pt x="4291" y="2100"/>
                  <a:pt x="4291" y="2100"/>
                  <a:pt x="4291" y="2100"/>
                </a:cubicBezTo>
                <a:cubicBezTo>
                  <a:pt x="4220" y="2162"/>
                  <a:pt x="4220" y="2162"/>
                  <a:pt x="4220" y="2162"/>
                </a:cubicBezTo>
                <a:close/>
                <a:moveTo>
                  <a:pt x="4130" y="2246"/>
                </a:moveTo>
                <a:cubicBezTo>
                  <a:pt x="4126" y="2246"/>
                  <a:pt x="4126" y="2246"/>
                  <a:pt x="4126" y="2246"/>
                </a:cubicBezTo>
                <a:cubicBezTo>
                  <a:pt x="4130" y="2249"/>
                  <a:pt x="4130" y="2249"/>
                  <a:pt x="4130" y="2249"/>
                </a:cubicBezTo>
                <a:cubicBezTo>
                  <a:pt x="4185" y="2317"/>
                  <a:pt x="4185" y="2317"/>
                  <a:pt x="4185" y="2317"/>
                </a:cubicBezTo>
                <a:cubicBezTo>
                  <a:pt x="4188" y="2320"/>
                  <a:pt x="4188" y="2320"/>
                  <a:pt x="4188" y="2320"/>
                </a:cubicBezTo>
                <a:cubicBezTo>
                  <a:pt x="4191" y="2320"/>
                  <a:pt x="4191" y="2320"/>
                  <a:pt x="4191" y="2320"/>
                </a:cubicBezTo>
                <a:cubicBezTo>
                  <a:pt x="4262" y="2256"/>
                  <a:pt x="4262" y="2256"/>
                  <a:pt x="4262" y="2256"/>
                </a:cubicBezTo>
                <a:cubicBezTo>
                  <a:pt x="4265" y="2252"/>
                  <a:pt x="4265" y="2252"/>
                  <a:pt x="4265" y="2252"/>
                </a:cubicBezTo>
                <a:cubicBezTo>
                  <a:pt x="4262" y="2249"/>
                  <a:pt x="4262" y="2249"/>
                  <a:pt x="4262" y="2249"/>
                </a:cubicBezTo>
                <a:cubicBezTo>
                  <a:pt x="4204" y="2181"/>
                  <a:pt x="4204" y="2181"/>
                  <a:pt x="4204" y="2181"/>
                </a:cubicBezTo>
                <a:cubicBezTo>
                  <a:pt x="4204" y="2178"/>
                  <a:pt x="4204" y="2178"/>
                  <a:pt x="4204" y="2178"/>
                </a:cubicBezTo>
                <a:cubicBezTo>
                  <a:pt x="4201" y="2181"/>
                  <a:pt x="4201" y="2181"/>
                  <a:pt x="4201" y="2181"/>
                </a:cubicBezTo>
                <a:cubicBezTo>
                  <a:pt x="4130" y="2246"/>
                  <a:pt x="4130" y="2246"/>
                  <a:pt x="4130" y="2246"/>
                </a:cubicBezTo>
                <a:close/>
                <a:moveTo>
                  <a:pt x="4000" y="2359"/>
                </a:moveTo>
                <a:cubicBezTo>
                  <a:pt x="4000" y="2362"/>
                  <a:pt x="4000" y="2362"/>
                  <a:pt x="4000" y="2362"/>
                </a:cubicBezTo>
                <a:cubicBezTo>
                  <a:pt x="4000" y="2366"/>
                  <a:pt x="4000" y="2366"/>
                  <a:pt x="4000" y="2366"/>
                </a:cubicBezTo>
                <a:cubicBezTo>
                  <a:pt x="4058" y="2434"/>
                  <a:pt x="4058" y="2434"/>
                  <a:pt x="4058" y="2434"/>
                </a:cubicBezTo>
                <a:cubicBezTo>
                  <a:pt x="4062" y="2437"/>
                  <a:pt x="4062" y="2437"/>
                  <a:pt x="4062" y="2437"/>
                </a:cubicBezTo>
                <a:cubicBezTo>
                  <a:pt x="4062" y="2434"/>
                  <a:pt x="4062" y="2434"/>
                  <a:pt x="4062" y="2434"/>
                </a:cubicBezTo>
                <a:cubicBezTo>
                  <a:pt x="4172" y="2337"/>
                  <a:pt x="4172" y="2337"/>
                  <a:pt x="4172" y="2337"/>
                </a:cubicBezTo>
                <a:cubicBezTo>
                  <a:pt x="4175" y="2333"/>
                  <a:pt x="4175" y="2333"/>
                  <a:pt x="4175" y="2333"/>
                </a:cubicBezTo>
                <a:cubicBezTo>
                  <a:pt x="4172" y="2330"/>
                  <a:pt x="4172" y="2330"/>
                  <a:pt x="4172" y="2330"/>
                </a:cubicBezTo>
                <a:cubicBezTo>
                  <a:pt x="4113" y="2262"/>
                  <a:pt x="4113" y="2262"/>
                  <a:pt x="4113" y="2262"/>
                </a:cubicBezTo>
                <a:cubicBezTo>
                  <a:pt x="4113" y="2259"/>
                  <a:pt x="4113" y="2259"/>
                  <a:pt x="4113" y="2259"/>
                </a:cubicBezTo>
                <a:cubicBezTo>
                  <a:pt x="4110" y="2262"/>
                  <a:pt x="4110" y="2262"/>
                  <a:pt x="4110" y="2262"/>
                </a:cubicBezTo>
                <a:cubicBezTo>
                  <a:pt x="4000" y="2359"/>
                  <a:pt x="4000" y="2359"/>
                  <a:pt x="4000" y="2359"/>
                </a:cubicBezTo>
                <a:close/>
                <a:moveTo>
                  <a:pt x="5664" y="1029"/>
                </a:moveTo>
                <a:cubicBezTo>
                  <a:pt x="5660" y="1029"/>
                  <a:pt x="5660" y="1029"/>
                  <a:pt x="5660" y="1029"/>
                </a:cubicBezTo>
                <a:cubicBezTo>
                  <a:pt x="5664" y="1032"/>
                  <a:pt x="5664" y="1032"/>
                  <a:pt x="5664" y="1032"/>
                </a:cubicBezTo>
                <a:cubicBezTo>
                  <a:pt x="5722" y="1100"/>
                  <a:pt x="5722" y="1100"/>
                  <a:pt x="5722" y="1100"/>
                </a:cubicBezTo>
                <a:cubicBezTo>
                  <a:pt x="5722" y="1103"/>
                  <a:pt x="5722" y="1103"/>
                  <a:pt x="5722" y="1103"/>
                </a:cubicBezTo>
                <a:cubicBezTo>
                  <a:pt x="5725" y="1103"/>
                  <a:pt x="5725" y="1103"/>
                  <a:pt x="5725" y="1103"/>
                </a:cubicBezTo>
                <a:cubicBezTo>
                  <a:pt x="5796" y="1039"/>
                  <a:pt x="5796" y="1039"/>
                  <a:pt x="5796" y="1039"/>
                </a:cubicBezTo>
                <a:cubicBezTo>
                  <a:pt x="5800" y="1035"/>
                  <a:pt x="5800" y="1035"/>
                  <a:pt x="5800" y="1035"/>
                </a:cubicBezTo>
                <a:cubicBezTo>
                  <a:pt x="5800" y="1032"/>
                  <a:pt x="5800" y="1032"/>
                  <a:pt x="5800" y="1032"/>
                </a:cubicBezTo>
                <a:cubicBezTo>
                  <a:pt x="5741" y="964"/>
                  <a:pt x="5741" y="964"/>
                  <a:pt x="5741" y="964"/>
                </a:cubicBezTo>
                <a:cubicBezTo>
                  <a:pt x="5738" y="961"/>
                  <a:pt x="5738" y="961"/>
                  <a:pt x="5738" y="961"/>
                </a:cubicBezTo>
                <a:cubicBezTo>
                  <a:pt x="5735" y="964"/>
                  <a:pt x="5735" y="964"/>
                  <a:pt x="5735" y="964"/>
                </a:cubicBezTo>
                <a:cubicBezTo>
                  <a:pt x="5664" y="1029"/>
                  <a:pt x="5664" y="1029"/>
                  <a:pt x="5664" y="1029"/>
                </a:cubicBezTo>
                <a:close/>
                <a:moveTo>
                  <a:pt x="5573" y="1110"/>
                </a:moveTo>
                <a:cubicBezTo>
                  <a:pt x="5570" y="1113"/>
                  <a:pt x="5570" y="1113"/>
                  <a:pt x="5570" y="1113"/>
                </a:cubicBezTo>
                <a:cubicBezTo>
                  <a:pt x="5573" y="1116"/>
                  <a:pt x="5573" y="1116"/>
                  <a:pt x="5573" y="1116"/>
                </a:cubicBezTo>
                <a:cubicBezTo>
                  <a:pt x="5631" y="1184"/>
                  <a:pt x="5631" y="1184"/>
                  <a:pt x="5631" y="1184"/>
                </a:cubicBezTo>
                <a:cubicBezTo>
                  <a:pt x="5631" y="1188"/>
                  <a:pt x="5631" y="1188"/>
                  <a:pt x="5631" y="1188"/>
                </a:cubicBezTo>
                <a:cubicBezTo>
                  <a:pt x="5635" y="1184"/>
                  <a:pt x="5635" y="1184"/>
                  <a:pt x="5635" y="1184"/>
                </a:cubicBezTo>
                <a:cubicBezTo>
                  <a:pt x="5706" y="1120"/>
                  <a:pt x="5706" y="1120"/>
                  <a:pt x="5706" y="1120"/>
                </a:cubicBezTo>
                <a:cubicBezTo>
                  <a:pt x="5709" y="1116"/>
                  <a:pt x="5709" y="1116"/>
                  <a:pt x="5709" y="1116"/>
                </a:cubicBezTo>
                <a:cubicBezTo>
                  <a:pt x="5706" y="1113"/>
                  <a:pt x="5706" y="1113"/>
                  <a:pt x="5706" y="1113"/>
                </a:cubicBezTo>
                <a:cubicBezTo>
                  <a:pt x="5651" y="1045"/>
                  <a:pt x="5651" y="1045"/>
                  <a:pt x="5651" y="1045"/>
                </a:cubicBezTo>
                <a:cubicBezTo>
                  <a:pt x="5648" y="1042"/>
                  <a:pt x="5648" y="1042"/>
                  <a:pt x="5648" y="1042"/>
                </a:cubicBezTo>
                <a:cubicBezTo>
                  <a:pt x="5644" y="1045"/>
                  <a:pt x="5644" y="1045"/>
                  <a:pt x="5644" y="1045"/>
                </a:cubicBezTo>
                <a:cubicBezTo>
                  <a:pt x="5573" y="1110"/>
                  <a:pt x="5573" y="1110"/>
                  <a:pt x="5573" y="1110"/>
                </a:cubicBezTo>
                <a:close/>
                <a:moveTo>
                  <a:pt x="5482" y="1191"/>
                </a:moveTo>
                <a:cubicBezTo>
                  <a:pt x="5479" y="1194"/>
                  <a:pt x="5479" y="1194"/>
                  <a:pt x="5479" y="1194"/>
                </a:cubicBezTo>
                <a:cubicBezTo>
                  <a:pt x="5482" y="1197"/>
                  <a:pt x="5482" y="1197"/>
                  <a:pt x="5482" y="1197"/>
                </a:cubicBezTo>
                <a:cubicBezTo>
                  <a:pt x="5537" y="1265"/>
                  <a:pt x="5537" y="1265"/>
                  <a:pt x="5537" y="1265"/>
                </a:cubicBezTo>
                <a:cubicBezTo>
                  <a:pt x="5541" y="1268"/>
                  <a:pt x="5541" y="1268"/>
                  <a:pt x="5541" y="1268"/>
                </a:cubicBezTo>
                <a:cubicBezTo>
                  <a:pt x="5544" y="1265"/>
                  <a:pt x="5544" y="1265"/>
                  <a:pt x="5544" y="1265"/>
                </a:cubicBezTo>
                <a:cubicBezTo>
                  <a:pt x="5615" y="1200"/>
                  <a:pt x="5615" y="1200"/>
                  <a:pt x="5615" y="1200"/>
                </a:cubicBezTo>
                <a:cubicBezTo>
                  <a:pt x="5618" y="1200"/>
                  <a:pt x="5618" y="1200"/>
                  <a:pt x="5618" y="1200"/>
                </a:cubicBezTo>
                <a:cubicBezTo>
                  <a:pt x="5615" y="1197"/>
                  <a:pt x="5615" y="1197"/>
                  <a:pt x="5615" y="1197"/>
                </a:cubicBezTo>
                <a:cubicBezTo>
                  <a:pt x="5557" y="1129"/>
                  <a:pt x="5557" y="1129"/>
                  <a:pt x="5557" y="1129"/>
                </a:cubicBezTo>
                <a:cubicBezTo>
                  <a:pt x="5557" y="1126"/>
                  <a:pt x="5557" y="1126"/>
                  <a:pt x="5557" y="1126"/>
                </a:cubicBezTo>
                <a:cubicBezTo>
                  <a:pt x="5554" y="1126"/>
                  <a:pt x="5554" y="1126"/>
                  <a:pt x="5554" y="1126"/>
                </a:cubicBezTo>
                <a:cubicBezTo>
                  <a:pt x="5482" y="1191"/>
                  <a:pt x="5482" y="1191"/>
                  <a:pt x="5482" y="1191"/>
                </a:cubicBezTo>
                <a:close/>
                <a:moveTo>
                  <a:pt x="5392" y="1275"/>
                </a:moveTo>
                <a:cubicBezTo>
                  <a:pt x="5389" y="1275"/>
                  <a:pt x="5389" y="1275"/>
                  <a:pt x="5389" y="1275"/>
                </a:cubicBezTo>
                <a:cubicBezTo>
                  <a:pt x="5389" y="1278"/>
                  <a:pt x="5389" y="1278"/>
                  <a:pt x="5389" y="1278"/>
                </a:cubicBezTo>
                <a:cubicBezTo>
                  <a:pt x="5447" y="1346"/>
                  <a:pt x="5447" y="1346"/>
                  <a:pt x="5447" y="1346"/>
                </a:cubicBezTo>
                <a:cubicBezTo>
                  <a:pt x="5450" y="1349"/>
                  <a:pt x="5450" y="1349"/>
                  <a:pt x="5450" y="1349"/>
                </a:cubicBezTo>
                <a:cubicBezTo>
                  <a:pt x="5453" y="1346"/>
                  <a:pt x="5453" y="1346"/>
                  <a:pt x="5453" y="1346"/>
                </a:cubicBezTo>
                <a:cubicBezTo>
                  <a:pt x="5525" y="1281"/>
                  <a:pt x="5525" y="1281"/>
                  <a:pt x="5525" y="1281"/>
                </a:cubicBezTo>
                <a:cubicBezTo>
                  <a:pt x="5528" y="1281"/>
                  <a:pt x="5528" y="1281"/>
                  <a:pt x="5528" y="1281"/>
                </a:cubicBezTo>
                <a:cubicBezTo>
                  <a:pt x="5525" y="1278"/>
                  <a:pt x="5525" y="1278"/>
                  <a:pt x="5525" y="1278"/>
                </a:cubicBezTo>
                <a:cubicBezTo>
                  <a:pt x="5466" y="1210"/>
                  <a:pt x="5466" y="1210"/>
                  <a:pt x="5466" y="1210"/>
                </a:cubicBezTo>
                <a:cubicBezTo>
                  <a:pt x="5466" y="1207"/>
                  <a:pt x="5466" y="1207"/>
                  <a:pt x="5466" y="1207"/>
                </a:cubicBezTo>
                <a:cubicBezTo>
                  <a:pt x="5463" y="1210"/>
                  <a:pt x="5463" y="1210"/>
                  <a:pt x="5463" y="1210"/>
                </a:cubicBezTo>
                <a:cubicBezTo>
                  <a:pt x="5392" y="1275"/>
                  <a:pt x="5392" y="1275"/>
                  <a:pt x="5392" y="1275"/>
                </a:cubicBezTo>
                <a:close/>
                <a:moveTo>
                  <a:pt x="5298" y="1356"/>
                </a:moveTo>
                <a:cubicBezTo>
                  <a:pt x="5298" y="1356"/>
                  <a:pt x="5298" y="1356"/>
                  <a:pt x="5298" y="1356"/>
                </a:cubicBezTo>
                <a:cubicBezTo>
                  <a:pt x="5298" y="1359"/>
                  <a:pt x="5298" y="1359"/>
                  <a:pt x="5298" y="1359"/>
                </a:cubicBezTo>
                <a:cubicBezTo>
                  <a:pt x="5356" y="1427"/>
                  <a:pt x="5356" y="1427"/>
                  <a:pt x="5356" y="1427"/>
                </a:cubicBezTo>
                <a:cubicBezTo>
                  <a:pt x="5359" y="1430"/>
                  <a:pt x="5359" y="1430"/>
                  <a:pt x="5359" y="1430"/>
                </a:cubicBezTo>
                <a:cubicBezTo>
                  <a:pt x="5363" y="1430"/>
                  <a:pt x="5363" y="1430"/>
                  <a:pt x="5363" y="1430"/>
                </a:cubicBezTo>
                <a:cubicBezTo>
                  <a:pt x="5434" y="1366"/>
                  <a:pt x="5434" y="1366"/>
                  <a:pt x="5434" y="1366"/>
                </a:cubicBezTo>
                <a:cubicBezTo>
                  <a:pt x="5434" y="1362"/>
                  <a:pt x="5434" y="1362"/>
                  <a:pt x="5434" y="1362"/>
                </a:cubicBezTo>
                <a:cubicBezTo>
                  <a:pt x="5434" y="1359"/>
                  <a:pt x="5434" y="1359"/>
                  <a:pt x="5434" y="1359"/>
                </a:cubicBezTo>
                <a:cubicBezTo>
                  <a:pt x="5376" y="1291"/>
                  <a:pt x="5376" y="1291"/>
                  <a:pt x="5376" y="1291"/>
                </a:cubicBezTo>
                <a:cubicBezTo>
                  <a:pt x="5372" y="1288"/>
                  <a:pt x="5372" y="1288"/>
                  <a:pt x="5372" y="1288"/>
                </a:cubicBezTo>
                <a:cubicBezTo>
                  <a:pt x="5372" y="1291"/>
                  <a:pt x="5372" y="1291"/>
                  <a:pt x="5372" y="1291"/>
                </a:cubicBezTo>
                <a:cubicBezTo>
                  <a:pt x="5298" y="1356"/>
                  <a:pt x="5298" y="1356"/>
                  <a:pt x="5298" y="1356"/>
                </a:cubicBezTo>
                <a:close/>
                <a:moveTo>
                  <a:pt x="5207" y="1437"/>
                </a:moveTo>
                <a:cubicBezTo>
                  <a:pt x="5204" y="1440"/>
                  <a:pt x="5204" y="1440"/>
                  <a:pt x="5204" y="1440"/>
                </a:cubicBezTo>
                <a:cubicBezTo>
                  <a:pt x="5207" y="1443"/>
                  <a:pt x="5207" y="1443"/>
                  <a:pt x="5207" y="1443"/>
                </a:cubicBezTo>
                <a:cubicBezTo>
                  <a:pt x="5266" y="1511"/>
                  <a:pt x="5266" y="1511"/>
                  <a:pt x="5266" y="1511"/>
                </a:cubicBezTo>
                <a:cubicBezTo>
                  <a:pt x="5269" y="1514"/>
                  <a:pt x="5269" y="1514"/>
                  <a:pt x="5269" y="1514"/>
                </a:cubicBezTo>
                <a:cubicBezTo>
                  <a:pt x="5269" y="1511"/>
                  <a:pt x="5269" y="1511"/>
                  <a:pt x="5269" y="1511"/>
                </a:cubicBezTo>
                <a:cubicBezTo>
                  <a:pt x="5343" y="1446"/>
                  <a:pt x="5343" y="1446"/>
                  <a:pt x="5343" y="1446"/>
                </a:cubicBezTo>
                <a:cubicBezTo>
                  <a:pt x="5343" y="1443"/>
                  <a:pt x="5343" y="1443"/>
                  <a:pt x="5343" y="1443"/>
                </a:cubicBezTo>
                <a:cubicBezTo>
                  <a:pt x="5343" y="1440"/>
                  <a:pt x="5343" y="1440"/>
                  <a:pt x="5343" y="1440"/>
                </a:cubicBezTo>
                <a:cubicBezTo>
                  <a:pt x="5285" y="1372"/>
                  <a:pt x="5285" y="1372"/>
                  <a:pt x="5285" y="1372"/>
                </a:cubicBezTo>
                <a:cubicBezTo>
                  <a:pt x="5282" y="1369"/>
                  <a:pt x="5282" y="1369"/>
                  <a:pt x="5282" y="1369"/>
                </a:cubicBezTo>
                <a:cubicBezTo>
                  <a:pt x="5279" y="1372"/>
                  <a:pt x="5279" y="1372"/>
                  <a:pt x="5279" y="1372"/>
                </a:cubicBezTo>
                <a:cubicBezTo>
                  <a:pt x="5207" y="1437"/>
                  <a:pt x="5207" y="1437"/>
                  <a:pt x="5207" y="1437"/>
                </a:cubicBezTo>
                <a:close/>
                <a:moveTo>
                  <a:pt x="5117" y="1518"/>
                </a:moveTo>
                <a:cubicBezTo>
                  <a:pt x="5113" y="1521"/>
                  <a:pt x="5113" y="1521"/>
                  <a:pt x="5113" y="1521"/>
                </a:cubicBezTo>
                <a:cubicBezTo>
                  <a:pt x="5117" y="1524"/>
                  <a:pt x="5117" y="1524"/>
                  <a:pt x="5117" y="1524"/>
                </a:cubicBezTo>
                <a:cubicBezTo>
                  <a:pt x="5175" y="1592"/>
                  <a:pt x="5175" y="1592"/>
                  <a:pt x="5175" y="1592"/>
                </a:cubicBezTo>
                <a:cubicBezTo>
                  <a:pt x="5175" y="1595"/>
                  <a:pt x="5175" y="1595"/>
                  <a:pt x="5175" y="1595"/>
                </a:cubicBezTo>
                <a:cubicBezTo>
                  <a:pt x="5178" y="1592"/>
                  <a:pt x="5178" y="1592"/>
                  <a:pt x="5178" y="1592"/>
                </a:cubicBezTo>
                <a:cubicBezTo>
                  <a:pt x="5249" y="1527"/>
                  <a:pt x="5249" y="1527"/>
                  <a:pt x="5249" y="1527"/>
                </a:cubicBezTo>
                <a:cubicBezTo>
                  <a:pt x="5253" y="1524"/>
                  <a:pt x="5253" y="1524"/>
                  <a:pt x="5253" y="1524"/>
                </a:cubicBezTo>
                <a:cubicBezTo>
                  <a:pt x="5249" y="1524"/>
                  <a:pt x="5249" y="1524"/>
                  <a:pt x="5249" y="1524"/>
                </a:cubicBezTo>
                <a:cubicBezTo>
                  <a:pt x="5194" y="1456"/>
                  <a:pt x="5194" y="1456"/>
                  <a:pt x="5194" y="1456"/>
                </a:cubicBezTo>
                <a:cubicBezTo>
                  <a:pt x="5191" y="1453"/>
                  <a:pt x="5191" y="1453"/>
                  <a:pt x="5191" y="1453"/>
                </a:cubicBezTo>
                <a:cubicBezTo>
                  <a:pt x="5188" y="1453"/>
                  <a:pt x="5188" y="1453"/>
                  <a:pt x="5188" y="1453"/>
                </a:cubicBezTo>
                <a:cubicBezTo>
                  <a:pt x="5117" y="1518"/>
                  <a:pt x="5117" y="1518"/>
                  <a:pt x="5117" y="1518"/>
                </a:cubicBezTo>
                <a:close/>
                <a:moveTo>
                  <a:pt x="5026" y="1602"/>
                </a:moveTo>
                <a:cubicBezTo>
                  <a:pt x="5023" y="1602"/>
                  <a:pt x="5023" y="1602"/>
                  <a:pt x="5023" y="1602"/>
                </a:cubicBezTo>
                <a:cubicBezTo>
                  <a:pt x="5026" y="1605"/>
                  <a:pt x="5026" y="1605"/>
                  <a:pt x="5026" y="1605"/>
                </a:cubicBezTo>
                <a:cubicBezTo>
                  <a:pt x="5081" y="1673"/>
                  <a:pt x="5081" y="1673"/>
                  <a:pt x="5081" y="1673"/>
                </a:cubicBezTo>
                <a:cubicBezTo>
                  <a:pt x="5084" y="1676"/>
                  <a:pt x="5084" y="1676"/>
                  <a:pt x="5084" y="1676"/>
                </a:cubicBezTo>
                <a:cubicBezTo>
                  <a:pt x="5088" y="1673"/>
                  <a:pt x="5088" y="1673"/>
                  <a:pt x="5088" y="1673"/>
                </a:cubicBezTo>
                <a:cubicBezTo>
                  <a:pt x="5159" y="1608"/>
                  <a:pt x="5159" y="1608"/>
                  <a:pt x="5159" y="1608"/>
                </a:cubicBezTo>
                <a:cubicBezTo>
                  <a:pt x="5162" y="1608"/>
                  <a:pt x="5162" y="1608"/>
                  <a:pt x="5162" y="1608"/>
                </a:cubicBezTo>
                <a:cubicBezTo>
                  <a:pt x="5159" y="1605"/>
                  <a:pt x="5159" y="1605"/>
                  <a:pt x="5159" y="1605"/>
                </a:cubicBezTo>
                <a:cubicBezTo>
                  <a:pt x="5104" y="1537"/>
                  <a:pt x="5104" y="1537"/>
                  <a:pt x="5104" y="1537"/>
                </a:cubicBezTo>
                <a:cubicBezTo>
                  <a:pt x="5101" y="1534"/>
                  <a:pt x="5101" y="1534"/>
                  <a:pt x="5101" y="1534"/>
                </a:cubicBezTo>
                <a:cubicBezTo>
                  <a:pt x="5097" y="1537"/>
                  <a:pt x="5097" y="1537"/>
                  <a:pt x="5097" y="1537"/>
                </a:cubicBezTo>
                <a:cubicBezTo>
                  <a:pt x="5026" y="1602"/>
                  <a:pt x="5026" y="1602"/>
                  <a:pt x="5026" y="1602"/>
                </a:cubicBezTo>
                <a:close/>
                <a:moveTo>
                  <a:pt x="4935" y="1683"/>
                </a:moveTo>
                <a:cubicBezTo>
                  <a:pt x="4932" y="1683"/>
                  <a:pt x="4932" y="1683"/>
                  <a:pt x="4932" y="1683"/>
                </a:cubicBezTo>
                <a:cubicBezTo>
                  <a:pt x="4935" y="1686"/>
                  <a:pt x="4935" y="1686"/>
                  <a:pt x="4935" y="1686"/>
                </a:cubicBezTo>
                <a:cubicBezTo>
                  <a:pt x="4990" y="1754"/>
                  <a:pt x="4990" y="1754"/>
                  <a:pt x="4990" y="1754"/>
                </a:cubicBezTo>
                <a:cubicBezTo>
                  <a:pt x="4994" y="1757"/>
                  <a:pt x="4994" y="1757"/>
                  <a:pt x="4994" y="1757"/>
                </a:cubicBezTo>
                <a:cubicBezTo>
                  <a:pt x="4997" y="1757"/>
                  <a:pt x="4997" y="1757"/>
                  <a:pt x="4997" y="1757"/>
                </a:cubicBezTo>
                <a:cubicBezTo>
                  <a:pt x="5068" y="1692"/>
                  <a:pt x="5068" y="1692"/>
                  <a:pt x="5068" y="1692"/>
                </a:cubicBezTo>
                <a:cubicBezTo>
                  <a:pt x="5071" y="1689"/>
                  <a:pt x="5071" y="1689"/>
                  <a:pt x="5071" y="1689"/>
                </a:cubicBezTo>
                <a:cubicBezTo>
                  <a:pt x="5068" y="1686"/>
                  <a:pt x="5068" y="1686"/>
                  <a:pt x="5068" y="1686"/>
                </a:cubicBezTo>
                <a:cubicBezTo>
                  <a:pt x="5010" y="1618"/>
                  <a:pt x="5010" y="1618"/>
                  <a:pt x="5010" y="1618"/>
                </a:cubicBezTo>
                <a:cubicBezTo>
                  <a:pt x="5010" y="1615"/>
                  <a:pt x="5010" y="1615"/>
                  <a:pt x="5010" y="1615"/>
                </a:cubicBezTo>
                <a:cubicBezTo>
                  <a:pt x="5007" y="1618"/>
                  <a:pt x="5007" y="1618"/>
                  <a:pt x="5007" y="1618"/>
                </a:cubicBezTo>
                <a:cubicBezTo>
                  <a:pt x="4935" y="1683"/>
                  <a:pt x="4935" y="1683"/>
                  <a:pt x="4935" y="1683"/>
                </a:cubicBezTo>
                <a:close/>
                <a:moveTo>
                  <a:pt x="4842" y="1764"/>
                </a:moveTo>
                <a:cubicBezTo>
                  <a:pt x="4842" y="1767"/>
                  <a:pt x="4842" y="1767"/>
                  <a:pt x="4842" y="1767"/>
                </a:cubicBezTo>
                <a:cubicBezTo>
                  <a:pt x="4842" y="1767"/>
                  <a:pt x="4842" y="1767"/>
                  <a:pt x="4842" y="1767"/>
                </a:cubicBezTo>
                <a:cubicBezTo>
                  <a:pt x="4900" y="1838"/>
                  <a:pt x="4900" y="1838"/>
                  <a:pt x="4900" y="1838"/>
                </a:cubicBezTo>
                <a:cubicBezTo>
                  <a:pt x="4903" y="1841"/>
                  <a:pt x="4903" y="1841"/>
                  <a:pt x="4903" y="1841"/>
                </a:cubicBezTo>
                <a:cubicBezTo>
                  <a:pt x="4906" y="1838"/>
                  <a:pt x="4906" y="1838"/>
                  <a:pt x="4906" y="1838"/>
                </a:cubicBezTo>
                <a:cubicBezTo>
                  <a:pt x="4978" y="1773"/>
                  <a:pt x="4978" y="1773"/>
                  <a:pt x="4978" y="1773"/>
                </a:cubicBezTo>
                <a:cubicBezTo>
                  <a:pt x="4981" y="1770"/>
                  <a:pt x="4981" y="1770"/>
                  <a:pt x="4981" y="1770"/>
                </a:cubicBezTo>
                <a:cubicBezTo>
                  <a:pt x="4978" y="1767"/>
                  <a:pt x="4978" y="1767"/>
                  <a:pt x="4978" y="1767"/>
                </a:cubicBezTo>
                <a:cubicBezTo>
                  <a:pt x="4919" y="1699"/>
                  <a:pt x="4919" y="1699"/>
                  <a:pt x="4919" y="1699"/>
                </a:cubicBezTo>
                <a:cubicBezTo>
                  <a:pt x="4916" y="1696"/>
                  <a:pt x="4916" y="1696"/>
                  <a:pt x="4916" y="1696"/>
                </a:cubicBezTo>
                <a:cubicBezTo>
                  <a:pt x="4916" y="1699"/>
                  <a:pt x="4916" y="1699"/>
                  <a:pt x="4916" y="1699"/>
                </a:cubicBezTo>
                <a:cubicBezTo>
                  <a:pt x="4842" y="1764"/>
                  <a:pt x="4842" y="1764"/>
                  <a:pt x="4842" y="1764"/>
                </a:cubicBezTo>
                <a:close/>
                <a:moveTo>
                  <a:pt x="4751" y="1845"/>
                </a:moveTo>
                <a:cubicBezTo>
                  <a:pt x="4751" y="1848"/>
                  <a:pt x="4751" y="1848"/>
                  <a:pt x="4751" y="1848"/>
                </a:cubicBezTo>
                <a:cubicBezTo>
                  <a:pt x="4751" y="1851"/>
                  <a:pt x="4751" y="1851"/>
                  <a:pt x="4751" y="1851"/>
                </a:cubicBezTo>
                <a:cubicBezTo>
                  <a:pt x="4809" y="1919"/>
                  <a:pt x="4809" y="1919"/>
                  <a:pt x="4809" y="1919"/>
                </a:cubicBezTo>
                <a:cubicBezTo>
                  <a:pt x="4812" y="1922"/>
                  <a:pt x="4812" y="1922"/>
                  <a:pt x="4812" y="1922"/>
                </a:cubicBezTo>
                <a:cubicBezTo>
                  <a:pt x="4812" y="1919"/>
                  <a:pt x="4812" y="1919"/>
                  <a:pt x="4812" y="1919"/>
                </a:cubicBezTo>
                <a:cubicBezTo>
                  <a:pt x="4887" y="1854"/>
                  <a:pt x="4887" y="1854"/>
                  <a:pt x="4887" y="1854"/>
                </a:cubicBezTo>
                <a:cubicBezTo>
                  <a:pt x="4887" y="1854"/>
                  <a:pt x="4887" y="1854"/>
                  <a:pt x="4887" y="1854"/>
                </a:cubicBezTo>
                <a:cubicBezTo>
                  <a:pt x="4887" y="1851"/>
                  <a:pt x="4887" y="1851"/>
                  <a:pt x="4887" y="1851"/>
                </a:cubicBezTo>
                <a:cubicBezTo>
                  <a:pt x="4829" y="1783"/>
                  <a:pt x="4829" y="1783"/>
                  <a:pt x="4829" y="1783"/>
                </a:cubicBezTo>
                <a:cubicBezTo>
                  <a:pt x="4825" y="1780"/>
                  <a:pt x="4825" y="1780"/>
                  <a:pt x="4825" y="1780"/>
                </a:cubicBezTo>
                <a:cubicBezTo>
                  <a:pt x="4822" y="1780"/>
                  <a:pt x="4822" y="1780"/>
                  <a:pt x="4822" y="1780"/>
                </a:cubicBezTo>
                <a:cubicBezTo>
                  <a:pt x="4751" y="1845"/>
                  <a:pt x="4751" y="1845"/>
                  <a:pt x="4751" y="1845"/>
                </a:cubicBezTo>
                <a:close/>
                <a:moveTo>
                  <a:pt x="4660" y="1929"/>
                </a:moveTo>
                <a:cubicBezTo>
                  <a:pt x="4657" y="1929"/>
                  <a:pt x="4657" y="1929"/>
                  <a:pt x="4657" y="1929"/>
                </a:cubicBezTo>
                <a:cubicBezTo>
                  <a:pt x="4660" y="1932"/>
                  <a:pt x="4660" y="1932"/>
                  <a:pt x="4660" y="1932"/>
                </a:cubicBezTo>
                <a:cubicBezTo>
                  <a:pt x="4719" y="2000"/>
                  <a:pt x="4719" y="2000"/>
                  <a:pt x="4719" y="2000"/>
                </a:cubicBezTo>
                <a:cubicBezTo>
                  <a:pt x="4719" y="2003"/>
                  <a:pt x="4719" y="2003"/>
                  <a:pt x="4719" y="2003"/>
                </a:cubicBezTo>
                <a:cubicBezTo>
                  <a:pt x="4722" y="2000"/>
                  <a:pt x="4722" y="2000"/>
                  <a:pt x="4722" y="2000"/>
                </a:cubicBezTo>
                <a:cubicBezTo>
                  <a:pt x="4793" y="1935"/>
                  <a:pt x="4793" y="1935"/>
                  <a:pt x="4793" y="1935"/>
                </a:cubicBezTo>
                <a:cubicBezTo>
                  <a:pt x="4796" y="1935"/>
                  <a:pt x="4796" y="1935"/>
                  <a:pt x="4796" y="1935"/>
                </a:cubicBezTo>
                <a:cubicBezTo>
                  <a:pt x="4796" y="1932"/>
                  <a:pt x="4796" y="1932"/>
                  <a:pt x="4796" y="1932"/>
                </a:cubicBezTo>
                <a:cubicBezTo>
                  <a:pt x="4738" y="1864"/>
                  <a:pt x="4738" y="1864"/>
                  <a:pt x="4738" y="1864"/>
                </a:cubicBezTo>
                <a:cubicBezTo>
                  <a:pt x="4735" y="1861"/>
                  <a:pt x="4735" y="1861"/>
                  <a:pt x="4735" y="1861"/>
                </a:cubicBezTo>
                <a:cubicBezTo>
                  <a:pt x="4732" y="1864"/>
                  <a:pt x="4732" y="1864"/>
                  <a:pt x="4732" y="1864"/>
                </a:cubicBezTo>
                <a:cubicBezTo>
                  <a:pt x="4660" y="1929"/>
                  <a:pt x="4660" y="1929"/>
                  <a:pt x="4660" y="1929"/>
                </a:cubicBezTo>
                <a:close/>
                <a:moveTo>
                  <a:pt x="4570" y="2010"/>
                </a:moveTo>
                <a:cubicBezTo>
                  <a:pt x="4566" y="2010"/>
                  <a:pt x="4566" y="2010"/>
                  <a:pt x="4566" y="2010"/>
                </a:cubicBezTo>
                <a:cubicBezTo>
                  <a:pt x="4570" y="2013"/>
                  <a:pt x="4570" y="2013"/>
                  <a:pt x="4570" y="2013"/>
                </a:cubicBezTo>
                <a:cubicBezTo>
                  <a:pt x="4628" y="2081"/>
                  <a:pt x="4628" y="2081"/>
                  <a:pt x="4628" y="2081"/>
                </a:cubicBezTo>
                <a:cubicBezTo>
                  <a:pt x="4628" y="2084"/>
                  <a:pt x="4628" y="2084"/>
                  <a:pt x="4628" y="2084"/>
                </a:cubicBezTo>
                <a:cubicBezTo>
                  <a:pt x="4631" y="2084"/>
                  <a:pt x="4631" y="2084"/>
                  <a:pt x="4631" y="2084"/>
                </a:cubicBezTo>
                <a:cubicBezTo>
                  <a:pt x="4702" y="2019"/>
                  <a:pt x="4702" y="2019"/>
                  <a:pt x="4702" y="2019"/>
                </a:cubicBezTo>
                <a:cubicBezTo>
                  <a:pt x="4706" y="2016"/>
                  <a:pt x="4706" y="2016"/>
                  <a:pt x="4706" y="2016"/>
                </a:cubicBezTo>
                <a:cubicBezTo>
                  <a:pt x="4702" y="2013"/>
                  <a:pt x="4702" y="2013"/>
                  <a:pt x="4702" y="2013"/>
                </a:cubicBezTo>
                <a:cubicBezTo>
                  <a:pt x="4647" y="1945"/>
                  <a:pt x="4647" y="1945"/>
                  <a:pt x="4647" y="1945"/>
                </a:cubicBezTo>
                <a:cubicBezTo>
                  <a:pt x="4644" y="1942"/>
                  <a:pt x="4644" y="1942"/>
                  <a:pt x="4644" y="1942"/>
                </a:cubicBezTo>
                <a:cubicBezTo>
                  <a:pt x="4641" y="1945"/>
                  <a:pt x="4641" y="1945"/>
                  <a:pt x="4641" y="1945"/>
                </a:cubicBezTo>
                <a:cubicBezTo>
                  <a:pt x="4570" y="2010"/>
                  <a:pt x="4570" y="2010"/>
                  <a:pt x="4570" y="2010"/>
                </a:cubicBezTo>
                <a:close/>
                <a:moveTo>
                  <a:pt x="4479" y="2091"/>
                </a:moveTo>
                <a:cubicBezTo>
                  <a:pt x="4476" y="2094"/>
                  <a:pt x="4476" y="2094"/>
                  <a:pt x="4476" y="2094"/>
                </a:cubicBezTo>
                <a:cubicBezTo>
                  <a:pt x="4479" y="2094"/>
                  <a:pt x="4479" y="2094"/>
                  <a:pt x="4479" y="2094"/>
                </a:cubicBezTo>
                <a:cubicBezTo>
                  <a:pt x="4534" y="2165"/>
                  <a:pt x="4534" y="2165"/>
                  <a:pt x="4534" y="2165"/>
                </a:cubicBezTo>
                <a:cubicBezTo>
                  <a:pt x="4537" y="2168"/>
                  <a:pt x="4537" y="2168"/>
                  <a:pt x="4537" y="2168"/>
                </a:cubicBezTo>
                <a:cubicBezTo>
                  <a:pt x="4541" y="2165"/>
                  <a:pt x="4541" y="2165"/>
                  <a:pt x="4541" y="2165"/>
                </a:cubicBezTo>
                <a:cubicBezTo>
                  <a:pt x="4612" y="2100"/>
                  <a:pt x="4612" y="2100"/>
                  <a:pt x="4612" y="2100"/>
                </a:cubicBezTo>
                <a:cubicBezTo>
                  <a:pt x="4615" y="2097"/>
                  <a:pt x="4615" y="2097"/>
                  <a:pt x="4615" y="2097"/>
                </a:cubicBezTo>
                <a:cubicBezTo>
                  <a:pt x="4612" y="2094"/>
                  <a:pt x="4612" y="2094"/>
                  <a:pt x="4612" y="2094"/>
                </a:cubicBezTo>
                <a:cubicBezTo>
                  <a:pt x="4554" y="2026"/>
                  <a:pt x="4554" y="2026"/>
                  <a:pt x="4554" y="2026"/>
                </a:cubicBezTo>
                <a:cubicBezTo>
                  <a:pt x="4554" y="2023"/>
                  <a:pt x="4554" y="2023"/>
                  <a:pt x="4554" y="2023"/>
                </a:cubicBezTo>
                <a:cubicBezTo>
                  <a:pt x="4550" y="2026"/>
                  <a:pt x="4550" y="2026"/>
                  <a:pt x="4550" y="2026"/>
                </a:cubicBezTo>
                <a:cubicBezTo>
                  <a:pt x="4479" y="2091"/>
                  <a:pt x="4479" y="2091"/>
                  <a:pt x="4479" y="2091"/>
                </a:cubicBezTo>
                <a:close/>
                <a:moveTo>
                  <a:pt x="4388" y="2171"/>
                </a:moveTo>
                <a:cubicBezTo>
                  <a:pt x="4385" y="2175"/>
                  <a:pt x="4385" y="2175"/>
                  <a:pt x="4385" y="2175"/>
                </a:cubicBezTo>
                <a:cubicBezTo>
                  <a:pt x="4388" y="2178"/>
                  <a:pt x="4388" y="2178"/>
                  <a:pt x="4388" y="2178"/>
                </a:cubicBezTo>
                <a:cubicBezTo>
                  <a:pt x="4443" y="2246"/>
                  <a:pt x="4443" y="2246"/>
                  <a:pt x="4443" y="2246"/>
                </a:cubicBezTo>
                <a:cubicBezTo>
                  <a:pt x="4447" y="2249"/>
                  <a:pt x="4447" y="2249"/>
                  <a:pt x="4447" y="2249"/>
                </a:cubicBezTo>
                <a:cubicBezTo>
                  <a:pt x="4450" y="2246"/>
                  <a:pt x="4450" y="2246"/>
                  <a:pt x="4450" y="2246"/>
                </a:cubicBezTo>
                <a:cubicBezTo>
                  <a:pt x="4521" y="2181"/>
                  <a:pt x="4521" y="2181"/>
                  <a:pt x="4521" y="2181"/>
                </a:cubicBezTo>
                <a:cubicBezTo>
                  <a:pt x="4524" y="2178"/>
                  <a:pt x="4524" y="2178"/>
                  <a:pt x="4524" y="2178"/>
                </a:cubicBezTo>
                <a:cubicBezTo>
                  <a:pt x="4521" y="2178"/>
                  <a:pt x="4521" y="2178"/>
                  <a:pt x="4521" y="2178"/>
                </a:cubicBezTo>
                <a:cubicBezTo>
                  <a:pt x="4463" y="2110"/>
                  <a:pt x="4463" y="2110"/>
                  <a:pt x="4463" y="2110"/>
                </a:cubicBezTo>
                <a:cubicBezTo>
                  <a:pt x="4463" y="2107"/>
                  <a:pt x="4463" y="2107"/>
                  <a:pt x="4463" y="2107"/>
                </a:cubicBezTo>
                <a:cubicBezTo>
                  <a:pt x="4460" y="2107"/>
                  <a:pt x="4460" y="2107"/>
                  <a:pt x="4460" y="2107"/>
                </a:cubicBezTo>
                <a:cubicBezTo>
                  <a:pt x="4388" y="2171"/>
                  <a:pt x="4388" y="2171"/>
                  <a:pt x="4388" y="2171"/>
                </a:cubicBezTo>
                <a:close/>
                <a:moveTo>
                  <a:pt x="4295" y="2256"/>
                </a:moveTo>
                <a:cubicBezTo>
                  <a:pt x="4295" y="2256"/>
                  <a:pt x="4295" y="2256"/>
                  <a:pt x="4295" y="2256"/>
                </a:cubicBezTo>
                <a:cubicBezTo>
                  <a:pt x="4295" y="2259"/>
                  <a:pt x="4295" y="2259"/>
                  <a:pt x="4295" y="2259"/>
                </a:cubicBezTo>
                <a:cubicBezTo>
                  <a:pt x="4353" y="2327"/>
                  <a:pt x="4353" y="2327"/>
                  <a:pt x="4353" y="2327"/>
                </a:cubicBezTo>
                <a:cubicBezTo>
                  <a:pt x="4356" y="2330"/>
                  <a:pt x="4356" y="2330"/>
                  <a:pt x="4356" y="2330"/>
                </a:cubicBezTo>
                <a:cubicBezTo>
                  <a:pt x="4359" y="2327"/>
                  <a:pt x="4359" y="2327"/>
                  <a:pt x="4359" y="2327"/>
                </a:cubicBezTo>
                <a:cubicBezTo>
                  <a:pt x="4431" y="2262"/>
                  <a:pt x="4431" y="2262"/>
                  <a:pt x="4431" y="2262"/>
                </a:cubicBezTo>
                <a:cubicBezTo>
                  <a:pt x="4434" y="2262"/>
                  <a:pt x="4434" y="2262"/>
                  <a:pt x="4434" y="2262"/>
                </a:cubicBezTo>
                <a:cubicBezTo>
                  <a:pt x="4431" y="2259"/>
                  <a:pt x="4431" y="2259"/>
                  <a:pt x="4431" y="2259"/>
                </a:cubicBezTo>
                <a:cubicBezTo>
                  <a:pt x="4372" y="2191"/>
                  <a:pt x="4372" y="2191"/>
                  <a:pt x="4372" y="2191"/>
                </a:cubicBezTo>
                <a:cubicBezTo>
                  <a:pt x="4369" y="2188"/>
                  <a:pt x="4369" y="2188"/>
                  <a:pt x="4369" y="2188"/>
                </a:cubicBezTo>
                <a:cubicBezTo>
                  <a:pt x="4369" y="2191"/>
                  <a:pt x="4369" y="2191"/>
                  <a:pt x="4369" y="2191"/>
                </a:cubicBezTo>
                <a:cubicBezTo>
                  <a:pt x="4295" y="2256"/>
                  <a:pt x="4295" y="2256"/>
                  <a:pt x="4295" y="2256"/>
                </a:cubicBezTo>
                <a:close/>
                <a:moveTo>
                  <a:pt x="4204" y="2337"/>
                </a:moveTo>
                <a:cubicBezTo>
                  <a:pt x="4201" y="2337"/>
                  <a:pt x="4201" y="2337"/>
                  <a:pt x="4201" y="2337"/>
                </a:cubicBezTo>
                <a:cubicBezTo>
                  <a:pt x="4204" y="2340"/>
                  <a:pt x="4204" y="2340"/>
                  <a:pt x="4204" y="2340"/>
                </a:cubicBezTo>
                <a:cubicBezTo>
                  <a:pt x="4262" y="2408"/>
                  <a:pt x="4262" y="2408"/>
                  <a:pt x="4262" y="2408"/>
                </a:cubicBezTo>
                <a:cubicBezTo>
                  <a:pt x="4265" y="2411"/>
                  <a:pt x="4265" y="2411"/>
                  <a:pt x="4265" y="2411"/>
                </a:cubicBezTo>
                <a:cubicBezTo>
                  <a:pt x="4265" y="2411"/>
                  <a:pt x="4265" y="2411"/>
                  <a:pt x="4265" y="2411"/>
                </a:cubicBezTo>
                <a:cubicBezTo>
                  <a:pt x="4340" y="2346"/>
                  <a:pt x="4340" y="2346"/>
                  <a:pt x="4340" y="2346"/>
                </a:cubicBezTo>
                <a:cubicBezTo>
                  <a:pt x="4340" y="2343"/>
                  <a:pt x="4340" y="2343"/>
                  <a:pt x="4340" y="2343"/>
                </a:cubicBezTo>
                <a:cubicBezTo>
                  <a:pt x="4340" y="2340"/>
                  <a:pt x="4340" y="2340"/>
                  <a:pt x="4340" y="2340"/>
                </a:cubicBezTo>
                <a:cubicBezTo>
                  <a:pt x="4282" y="2272"/>
                  <a:pt x="4282" y="2272"/>
                  <a:pt x="4282" y="2272"/>
                </a:cubicBezTo>
                <a:cubicBezTo>
                  <a:pt x="4278" y="2269"/>
                  <a:pt x="4278" y="2269"/>
                  <a:pt x="4278" y="2269"/>
                </a:cubicBezTo>
                <a:cubicBezTo>
                  <a:pt x="4275" y="2272"/>
                  <a:pt x="4275" y="2272"/>
                  <a:pt x="4275" y="2272"/>
                </a:cubicBezTo>
                <a:cubicBezTo>
                  <a:pt x="4204" y="2337"/>
                  <a:pt x="4204" y="2337"/>
                  <a:pt x="4204" y="2337"/>
                </a:cubicBezTo>
                <a:close/>
                <a:moveTo>
                  <a:pt x="4078" y="2450"/>
                </a:moveTo>
                <a:cubicBezTo>
                  <a:pt x="4075" y="2453"/>
                  <a:pt x="4075" y="2453"/>
                  <a:pt x="4075" y="2453"/>
                </a:cubicBezTo>
                <a:cubicBezTo>
                  <a:pt x="4078" y="2456"/>
                  <a:pt x="4078" y="2456"/>
                  <a:pt x="4078" y="2456"/>
                </a:cubicBezTo>
                <a:cubicBezTo>
                  <a:pt x="4133" y="2524"/>
                  <a:pt x="4133" y="2524"/>
                  <a:pt x="4133" y="2524"/>
                </a:cubicBezTo>
                <a:cubicBezTo>
                  <a:pt x="4136" y="2528"/>
                  <a:pt x="4136" y="2528"/>
                  <a:pt x="4136" y="2528"/>
                </a:cubicBezTo>
                <a:cubicBezTo>
                  <a:pt x="4139" y="2524"/>
                  <a:pt x="4139" y="2524"/>
                  <a:pt x="4139" y="2524"/>
                </a:cubicBezTo>
                <a:cubicBezTo>
                  <a:pt x="4246" y="2427"/>
                  <a:pt x="4246" y="2427"/>
                  <a:pt x="4246" y="2427"/>
                </a:cubicBezTo>
                <a:cubicBezTo>
                  <a:pt x="4249" y="2424"/>
                  <a:pt x="4249" y="2424"/>
                  <a:pt x="4249" y="2424"/>
                </a:cubicBezTo>
                <a:cubicBezTo>
                  <a:pt x="4249" y="2421"/>
                  <a:pt x="4249" y="2421"/>
                  <a:pt x="4249" y="2421"/>
                </a:cubicBezTo>
                <a:cubicBezTo>
                  <a:pt x="4191" y="2353"/>
                  <a:pt x="4191" y="2353"/>
                  <a:pt x="4191" y="2353"/>
                </a:cubicBezTo>
                <a:cubicBezTo>
                  <a:pt x="4188" y="2349"/>
                  <a:pt x="4188" y="2349"/>
                  <a:pt x="4188" y="2349"/>
                </a:cubicBezTo>
                <a:cubicBezTo>
                  <a:pt x="4185" y="2353"/>
                  <a:pt x="4185" y="2353"/>
                  <a:pt x="4185" y="2353"/>
                </a:cubicBezTo>
                <a:cubicBezTo>
                  <a:pt x="4078" y="2450"/>
                  <a:pt x="4078" y="2450"/>
                  <a:pt x="4078" y="2450"/>
                </a:cubicBezTo>
                <a:close/>
                <a:moveTo>
                  <a:pt x="5741" y="1120"/>
                </a:moveTo>
                <a:cubicBezTo>
                  <a:pt x="5738" y="1123"/>
                  <a:pt x="5738" y="1123"/>
                  <a:pt x="5738" y="1123"/>
                </a:cubicBezTo>
                <a:cubicBezTo>
                  <a:pt x="5738" y="1123"/>
                  <a:pt x="5738" y="1123"/>
                  <a:pt x="5738" y="1123"/>
                </a:cubicBezTo>
                <a:cubicBezTo>
                  <a:pt x="5796" y="1194"/>
                  <a:pt x="5796" y="1194"/>
                  <a:pt x="5796" y="1194"/>
                </a:cubicBezTo>
                <a:cubicBezTo>
                  <a:pt x="5800" y="1194"/>
                  <a:pt x="5800" y="1194"/>
                  <a:pt x="5800" y="1194"/>
                </a:cubicBezTo>
                <a:cubicBezTo>
                  <a:pt x="5803" y="1194"/>
                  <a:pt x="5803" y="1194"/>
                  <a:pt x="5803" y="1194"/>
                </a:cubicBezTo>
                <a:cubicBezTo>
                  <a:pt x="5874" y="1129"/>
                  <a:pt x="5874" y="1129"/>
                  <a:pt x="5874" y="1129"/>
                </a:cubicBezTo>
                <a:cubicBezTo>
                  <a:pt x="5877" y="1126"/>
                  <a:pt x="5877" y="1126"/>
                  <a:pt x="5877" y="1126"/>
                </a:cubicBezTo>
                <a:cubicBezTo>
                  <a:pt x="5874" y="1123"/>
                  <a:pt x="5874" y="1123"/>
                  <a:pt x="5874" y="1123"/>
                </a:cubicBezTo>
                <a:cubicBezTo>
                  <a:pt x="5816" y="1055"/>
                  <a:pt x="5816" y="1055"/>
                  <a:pt x="5816" y="1055"/>
                </a:cubicBezTo>
                <a:cubicBezTo>
                  <a:pt x="5816" y="1052"/>
                  <a:pt x="5816" y="1052"/>
                  <a:pt x="5816" y="1052"/>
                </a:cubicBezTo>
                <a:cubicBezTo>
                  <a:pt x="5813" y="1055"/>
                  <a:pt x="5813" y="1055"/>
                  <a:pt x="5813" y="1055"/>
                </a:cubicBezTo>
                <a:cubicBezTo>
                  <a:pt x="5741" y="1120"/>
                  <a:pt x="5741" y="1120"/>
                  <a:pt x="5741" y="1120"/>
                </a:cubicBezTo>
                <a:close/>
                <a:moveTo>
                  <a:pt x="5648" y="1200"/>
                </a:moveTo>
                <a:cubicBezTo>
                  <a:pt x="5648" y="1204"/>
                  <a:pt x="5648" y="1204"/>
                  <a:pt x="5648" y="1204"/>
                </a:cubicBezTo>
                <a:cubicBezTo>
                  <a:pt x="5648" y="1207"/>
                  <a:pt x="5648" y="1207"/>
                  <a:pt x="5648" y="1207"/>
                </a:cubicBezTo>
                <a:cubicBezTo>
                  <a:pt x="5706" y="1275"/>
                  <a:pt x="5706" y="1275"/>
                  <a:pt x="5706" y="1275"/>
                </a:cubicBezTo>
                <a:cubicBezTo>
                  <a:pt x="5709" y="1278"/>
                  <a:pt x="5709" y="1278"/>
                  <a:pt x="5709" y="1278"/>
                </a:cubicBezTo>
                <a:cubicBezTo>
                  <a:pt x="5712" y="1275"/>
                  <a:pt x="5712" y="1275"/>
                  <a:pt x="5712" y="1275"/>
                </a:cubicBezTo>
                <a:cubicBezTo>
                  <a:pt x="5783" y="1210"/>
                  <a:pt x="5783" y="1210"/>
                  <a:pt x="5783" y="1210"/>
                </a:cubicBezTo>
                <a:cubicBezTo>
                  <a:pt x="5783" y="1207"/>
                  <a:pt x="5783" y="1207"/>
                  <a:pt x="5783" y="1207"/>
                </a:cubicBezTo>
                <a:cubicBezTo>
                  <a:pt x="5783" y="1207"/>
                  <a:pt x="5783" y="1207"/>
                  <a:pt x="5783" y="1207"/>
                </a:cubicBezTo>
                <a:cubicBezTo>
                  <a:pt x="5725" y="1136"/>
                  <a:pt x="5725" y="1136"/>
                  <a:pt x="5725" y="1136"/>
                </a:cubicBezTo>
                <a:cubicBezTo>
                  <a:pt x="5722" y="1136"/>
                  <a:pt x="5722" y="1136"/>
                  <a:pt x="5722" y="1136"/>
                </a:cubicBezTo>
                <a:cubicBezTo>
                  <a:pt x="5722" y="1136"/>
                  <a:pt x="5722" y="1136"/>
                  <a:pt x="5722" y="1136"/>
                </a:cubicBezTo>
                <a:cubicBezTo>
                  <a:pt x="5648" y="1200"/>
                  <a:pt x="5648" y="1200"/>
                  <a:pt x="5648" y="1200"/>
                </a:cubicBezTo>
                <a:close/>
                <a:moveTo>
                  <a:pt x="5557" y="1281"/>
                </a:moveTo>
                <a:cubicBezTo>
                  <a:pt x="5554" y="1285"/>
                  <a:pt x="5554" y="1285"/>
                  <a:pt x="5554" y="1285"/>
                </a:cubicBezTo>
                <a:cubicBezTo>
                  <a:pt x="5557" y="1288"/>
                  <a:pt x="5557" y="1288"/>
                  <a:pt x="5557" y="1288"/>
                </a:cubicBezTo>
                <a:cubicBezTo>
                  <a:pt x="5615" y="1356"/>
                  <a:pt x="5615" y="1356"/>
                  <a:pt x="5615" y="1356"/>
                </a:cubicBezTo>
                <a:cubicBezTo>
                  <a:pt x="5618" y="1359"/>
                  <a:pt x="5618" y="1359"/>
                  <a:pt x="5618" y="1359"/>
                </a:cubicBezTo>
                <a:cubicBezTo>
                  <a:pt x="5618" y="1356"/>
                  <a:pt x="5618" y="1356"/>
                  <a:pt x="5618" y="1356"/>
                </a:cubicBezTo>
                <a:cubicBezTo>
                  <a:pt x="5693" y="1291"/>
                  <a:pt x="5693" y="1291"/>
                  <a:pt x="5693" y="1291"/>
                </a:cubicBezTo>
                <a:cubicBezTo>
                  <a:pt x="5693" y="1291"/>
                  <a:pt x="5693" y="1291"/>
                  <a:pt x="5693" y="1291"/>
                </a:cubicBezTo>
                <a:cubicBezTo>
                  <a:pt x="5693" y="1288"/>
                  <a:pt x="5693" y="1288"/>
                  <a:pt x="5693" y="1288"/>
                </a:cubicBezTo>
                <a:cubicBezTo>
                  <a:pt x="5635" y="1220"/>
                  <a:pt x="5635" y="1220"/>
                  <a:pt x="5635" y="1220"/>
                </a:cubicBezTo>
                <a:cubicBezTo>
                  <a:pt x="5631" y="1217"/>
                  <a:pt x="5631" y="1217"/>
                  <a:pt x="5631" y="1217"/>
                </a:cubicBezTo>
                <a:cubicBezTo>
                  <a:pt x="5628" y="1217"/>
                  <a:pt x="5628" y="1217"/>
                  <a:pt x="5628" y="1217"/>
                </a:cubicBezTo>
                <a:cubicBezTo>
                  <a:pt x="5557" y="1281"/>
                  <a:pt x="5557" y="1281"/>
                  <a:pt x="5557" y="1281"/>
                </a:cubicBezTo>
                <a:close/>
                <a:moveTo>
                  <a:pt x="5466" y="1366"/>
                </a:moveTo>
                <a:cubicBezTo>
                  <a:pt x="5463" y="1366"/>
                  <a:pt x="5463" y="1366"/>
                  <a:pt x="5463" y="1366"/>
                </a:cubicBezTo>
                <a:cubicBezTo>
                  <a:pt x="5466" y="1369"/>
                  <a:pt x="5466" y="1369"/>
                  <a:pt x="5466" y="1369"/>
                </a:cubicBezTo>
                <a:cubicBezTo>
                  <a:pt x="5525" y="1437"/>
                  <a:pt x="5525" y="1437"/>
                  <a:pt x="5525" y="1437"/>
                </a:cubicBezTo>
                <a:cubicBezTo>
                  <a:pt x="5525" y="1440"/>
                  <a:pt x="5525" y="1440"/>
                  <a:pt x="5525" y="1440"/>
                </a:cubicBezTo>
                <a:cubicBezTo>
                  <a:pt x="5528" y="1437"/>
                  <a:pt x="5528" y="1437"/>
                  <a:pt x="5528" y="1437"/>
                </a:cubicBezTo>
                <a:cubicBezTo>
                  <a:pt x="5599" y="1372"/>
                  <a:pt x="5599" y="1372"/>
                  <a:pt x="5599" y="1372"/>
                </a:cubicBezTo>
                <a:cubicBezTo>
                  <a:pt x="5602" y="1372"/>
                  <a:pt x="5602" y="1372"/>
                  <a:pt x="5602" y="1372"/>
                </a:cubicBezTo>
                <a:cubicBezTo>
                  <a:pt x="5599" y="1369"/>
                  <a:pt x="5599" y="1369"/>
                  <a:pt x="5599" y="1369"/>
                </a:cubicBezTo>
                <a:cubicBezTo>
                  <a:pt x="5544" y="1301"/>
                  <a:pt x="5544" y="1301"/>
                  <a:pt x="5544" y="1301"/>
                </a:cubicBezTo>
                <a:cubicBezTo>
                  <a:pt x="5541" y="1298"/>
                  <a:pt x="5541" y="1298"/>
                  <a:pt x="5541" y="1298"/>
                </a:cubicBezTo>
                <a:cubicBezTo>
                  <a:pt x="5537" y="1301"/>
                  <a:pt x="5537" y="1301"/>
                  <a:pt x="5537" y="1301"/>
                </a:cubicBezTo>
                <a:cubicBezTo>
                  <a:pt x="5466" y="1366"/>
                  <a:pt x="5466" y="1366"/>
                  <a:pt x="5466" y="1366"/>
                </a:cubicBezTo>
                <a:close/>
                <a:moveTo>
                  <a:pt x="5376" y="1446"/>
                </a:moveTo>
                <a:cubicBezTo>
                  <a:pt x="5372" y="1450"/>
                  <a:pt x="5372" y="1450"/>
                  <a:pt x="5372" y="1450"/>
                </a:cubicBezTo>
                <a:cubicBezTo>
                  <a:pt x="5376" y="1450"/>
                  <a:pt x="5376" y="1450"/>
                  <a:pt x="5376" y="1450"/>
                </a:cubicBezTo>
                <a:cubicBezTo>
                  <a:pt x="5431" y="1518"/>
                  <a:pt x="5431" y="1518"/>
                  <a:pt x="5431" y="1518"/>
                </a:cubicBezTo>
                <a:cubicBezTo>
                  <a:pt x="5434" y="1521"/>
                  <a:pt x="5434" y="1521"/>
                  <a:pt x="5434" y="1521"/>
                </a:cubicBezTo>
                <a:cubicBezTo>
                  <a:pt x="5437" y="1521"/>
                  <a:pt x="5437" y="1521"/>
                  <a:pt x="5437" y="1521"/>
                </a:cubicBezTo>
                <a:cubicBezTo>
                  <a:pt x="5508" y="1456"/>
                  <a:pt x="5508" y="1456"/>
                  <a:pt x="5508" y="1456"/>
                </a:cubicBezTo>
                <a:cubicBezTo>
                  <a:pt x="5512" y="1453"/>
                  <a:pt x="5512" y="1453"/>
                  <a:pt x="5512" y="1453"/>
                </a:cubicBezTo>
                <a:cubicBezTo>
                  <a:pt x="5508" y="1450"/>
                  <a:pt x="5508" y="1450"/>
                  <a:pt x="5508" y="1450"/>
                </a:cubicBezTo>
                <a:cubicBezTo>
                  <a:pt x="5453" y="1382"/>
                  <a:pt x="5453" y="1382"/>
                  <a:pt x="5453" y="1382"/>
                </a:cubicBezTo>
                <a:cubicBezTo>
                  <a:pt x="5450" y="1378"/>
                  <a:pt x="5450" y="1378"/>
                  <a:pt x="5450" y="1378"/>
                </a:cubicBezTo>
                <a:cubicBezTo>
                  <a:pt x="5447" y="1382"/>
                  <a:pt x="5447" y="1382"/>
                  <a:pt x="5447" y="1382"/>
                </a:cubicBezTo>
                <a:cubicBezTo>
                  <a:pt x="5376" y="1446"/>
                  <a:pt x="5376" y="1446"/>
                  <a:pt x="5376" y="1446"/>
                </a:cubicBezTo>
                <a:close/>
                <a:moveTo>
                  <a:pt x="5285" y="1527"/>
                </a:moveTo>
                <a:cubicBezTo>
                  <a:pt x="5282" y="1531"/>
                  <a:pt x="5282" y="1531"/>
                  <a:pt x="5282" y="1531"/>
                </a:cubicBezTo>
                <a:cubicBezTo>
                  <a:pt x="5285" y="1534"/>
                  <a:pt x="5285" y="1534"/>
                  <a:pt x="5285" y="1534"/>
                </a:cubicBezTo>
                <a:cubicBezTo>
                  <a:pt x="5340" y="1602"/>
                  <a:pt x="5340" y="1602"/>
                  <a:pt x="5340" y="1602"/>
                </a:cubicBezTo>
                <a:cubicBezTo>
                  <a:pt x="5343" y="1605"/>
                  <a:pt x="5343" y="1605"/>
                  <a:pt x="5343" y="1605"/>
                </a:cubicBezTo>
                <a:cubicBezTo>
                  <a:pt x="5347" y="1602"/>
                  <a:pt x="5347" y="1602"/>
                  <a:pt x="5347" y="1602"/>
                </a:cubicBezTo>
                <a:cubicBezTo>
                  <a:pt x="5418" y="1537"/>
                  <a:pt x="5418" y="1537"/>
                  <a:pt x="5418" y="1537"/>
                </a:cubicBezTo>
                <a:cubicBezTo>
                  <a:pt x="5421" y="1534"/>
                  <a:pt x="5421" y="1534"/>
                  <a:pt x="5421" y="1534"/>
                </a:cubicBezTo>
                <a:cubicBezTo>
                  <a:pt x="5418" y="1534"/>
                  <a:pt x="5418" y="1534"/>
                  <a:pt x="5418" y="1534"/>
                </a:cubicBezTo>
                <a:cubicBezTo>
                  <a:pt x="5359" y="1463"/>
                  <a:pt x="5359" y="1463"/>
                  <a:pt x="5359" y="1463"/>
                </a:cubicBezTo>
                <a:cubicBezTo>
                  <a:pt x="5359" y="1459"/>
                  <a:pt x="5359" y="1459"/>
                  <a:pt x="5359" y="1459"/>
                </a:cubicBezTo>
                <a:cubicBezTo>
                  <a:pt x="5356" y="1463"/>
                  <a:pt x="5356" y="1463"/>
                  <a:pt x="5356" y="1463"/>
                </a:cubicBezTo>
                <a:cubicBezTo>
                  <a:pt x="5285" y="1527"/>
                  <a:pt x="5285" y="1527"/>
                  <a:pt x="5285" y="1527"/>
                </a:cubicBezTo>
                <a:close/>
                <a:moveTo>
                  <a:pt x="5191" y="1608"/>
                </a:moveTo>
                <a:cubicBezTo>
                  <a:pt x="5191" y="1612"/>
                  <a:pt x="5191" y="1612"/>
                  <a:pt x="5191" y="1612"/>
                </a:cubicBezTo>
                <a:cubicBezTo>
                  <a:pt x="5191" y="1615"/>
                  <a:pt x="5191" y="1615"/>
                  <a:pt x="5191" y="1615"/>
                </a:cubicBezTo>
                <a:cubicBezTo>
                  <a:pt x="5249" y="1683"/>
                  <a:pt x="5249" y="1683"/>
                  <a:pt x="5249" y="1683"/>
                </a:cubicBezTo>
                <a:cubicBezTo>
                  <a:pt x="5253" y="1686"/>
                  <a:pt x="5253" y="1686"/>
                  <a:pt x="5253" y="1686"/>
                </a:cubicBezTo>
                <a:cubicBezTo>
                  <a:pt x="5256" y="1683"/>
                  <a:pt x="5256" y="1683"/>
                  <a:pt x="5256" y="1683"/>
                </a:cubicBezTo>
                <a:cubicBezTo>
                  <a:pt x="5327" y="1618"/>
                  <a:pt x="5327" y="1618"/>
                  <a:pt x="5327" y="1618"/>
                </a:cubicBezTo>
                <a:cubicBezTo>
                  <a:pt x="5330" y="1618"/>
                  <a:pt x="5330" y="1618"/>
                  <a:pt x="5330" y="1618"/>
                </a:cubicBezTo>
                <a:cubicBezTo>
                  <a:pt x="5327" y="1615"/>
                  <a:pt x="5327" y="1615"/>
                  <a:pt x="5327" y="1615"/>
                </a:cubicBezTo>
                <a:cubicBezTo>
                  <a:pt x="5269" y="1547"/>
                  <a:pt x="5269" y="1547"/>
                  <a:pt x="5269" y="1547"/>
                </a:cubicBezTo>
                <a:cubicBezTo>
                  <a:pt x="5266" y="1544"/>
                  <a:pt x="5266" y="1544"/>
                  <a:pt x="5266" y="1544"/>
                </a:cubicBezTo>
                <a:cubicBezTo>
                  <a:pt x="5266" y="1544"/>
                  <a:pt x="5266" y="1544"/>
                  <a:pt x="5266" y="1544"/>
                </a:cubicBezTo>
                <a:cubicBezTo>
                  <a:pt x="5191" y="1608"/>
                  <a:pt x="5191" y="1608"/>
                  <a:pt x="5191" y="1608"/>
                </a:cubicBezTo>
                <a:close/>
                <a:moveTo>
                  <a:pt x="5101" y="1692"/>
                </a:moveTo>
                <a:cubicBezTo>
                  <a:pt x="5101" y="1692"/>
                  <a:pt x="5101" y="1692"/>
                  <a:pt x="5101" y="1692"/>
                </a:cubicBezTo>
                <a:cubicBezTo>
                  <a:pt x="5101" y="1696"/>
                  <a:pt x="5101" y="1696"/>
                  <a:pt x="5101" y="1696"/>
                </a:cubicBezTo>
                <a:cubicBezTo>
                  <a:pt x="5159" y="1764"/>
                  <a:pt x="5159" y="1764"/>
                  <a:pt x="5159" y="1764"/>
                </a:cubicBezTo>
                <a:cubicBezTo>
                  <a:pt x="5162" y="1767"/>
                  <a:pt x="5162" y="1767"/>
                  <a:pt x="5162" y="1767"/>
                </a:cubicBezTo>
                <a:cubicBezTo>
                  <a:pt x="5162" y="1764"/>
                  <a:pt x="5162" y="1764"/>
                  <a:pt x="5162" y="1764"/>
                </a:cubicBezTo>
                <a:cubicBezTo>
                  <a:pt x="5236" y="1699"/>
                  <a:pt x="5236" y="1699"/>
                  <a:pt x="5236" y="1699"/>
                </a:cubicBezTo>
                <a:cubicBezTo>
                  <a:pt x="5236" y="1699"/>
                  <a:pt x="5236" y="1699"/>
                  <a:pt x="5236" y="1699"/>
                </a:cubicBezTo>
                <a:cubicBezTo>
                  <a:pt x="5236" y="1696"/>
                  <a:pt x="5236" y="1696"/>
                  <a:pt x="5236" y="1696"/>
                </a:cubicBezTo>
                <a:cubicBezTo>
                  <a:pt x="5178" y="1628"/>
                  <a:pt x="5178" y="1628"/>
                  <a:pt x="5178" y="1628"/>
                </a:cubicBezTo>
                <a:cubicBezTo>
                  <a:pt x="5175" y="1624"/>
                  <a:pt x="5175" y="1624"/>
                  <a:pt x="5175" y="1624"/>
                </a:cubicBezTo>
                <a:cubicBezTo>
                  <a:pt x="5172" y="1628"/>
                  <a:pt x="5172" y="1628"/>
                  <a:pt x="5172" y="1628"/>
                </a:cubicBezTo>
                <a:cubicBezTo>
                  <a:pt x="5101" y="1692"/>
                  <a:pt x="5101" y="1692"/>
                  <a:pt x="5101" y="1692"/>
                </a:cubicBezTo>
                <a:close/>
                <a:moveTo>
                  <a:pt x="5010" y="1773"/>
                </a:moveTo>
                <a:cubicBezTo>
                  <a:pt x="5007" y="1777"/>
                  <a:pt x="5007" y="1777"/>
                  <a:pt x="5007" y="1777"/>
                </a:cubicBezTo>
                <a:cubicBezTo>
                  <a:pt x="5010" y="1777"/>
                  <a:pt x="5010" y="1777"/>
                  <a:pt x="5010" y="1777"/>
                </a:cubicBezTo>
                <a:cubicBezTo>
                  <a:pt x="5068" y="1845"/>
                  <a:pt x="5068" y="1845"/>
                  <a:pt x="5068" y="1845"/>
                </a:cubicBezTo>
                <a:cubicBezTo>
                  <a:pt x="5068" y="1848"/>
                  <a:pt x="5068" y="1848"/>
                  <a:pt x="5068" y="1848"/>
                </a:cubicBezTo>
                <a:cubicBezTo>
                  <a:pt x="5071" y="1848"/>
                  <a:pt x="5071" y="1848"/>
                  <a:pt x="5071" y="1848"/>
                </a:cubicBezTo>
                <a:cubicBezTo>
                  <a:pt x="5143" y="1783"/>
                  <a:pt x="5143" y="1783"/>
                  <a:pt x="5143" y="1783"/>
                </a:cubicBezTo>
                <a:cubicBezTo>
                  <a:pt x="5146" y="1780"/>
                  <a:pt x="5146" y="1780"/>
                  <a:pt x="5146" y="1780"/>
                </a:cubicBezTo>
                <a:cubicBezTo>
                  <a:pt x="5146" y="1777"/>
                  <a:pt x="5146" y="1777"/>
                  <a:pt x="5146" y="1777"/>
                </a:cubicBezTo>
                <a:cubicBezTo>
                  <a:pt x="5088" y="1709"/>
                  <a:pt x="5088" y="1709"/>
                  <a:pt x="5088" y="1709"/>
                </a:cubicBezTo>
                <a:cubicBezTo>
                  <a:pt x="5084" y="1705"/>
                  <a:pt x="5084" y="1705"/>
                  <a:pt x="5084" y="1705"/>
                </a:cubicBezTo>
                <a:cubicBezTo>
                  <a:pt x="5081" y="1709"/>
                  <a:pt x="5081" y="1709"/>
                  <a:pt x="5081" y="1709"/>
                </a:cubicBezTo>
                <a:cubicBezTo>
                  <a:pt x="5010" y="1773"/>
                  <a:pt x="5010" y="1773"/>
                  <a:pt x="5010" y="1773"/>
                </a:cubicBezTo>
                <a:close/>
                <a:moveTo>
                  <a:pt x="4919" y="1854"/>
                </a:moveTo>
                <a:cubicBezTo>
                  <a:pt x="4916" y="1858"/>
                  <a:pt x="4916" y="1858"/>
                  <a:pt x="4916" y="1858"/>
                </a:cubicBezTo>
                <a:cubicBezTo>
                  <a:pt x="4919" y="1861"/>
                  <a:pt x="4919" y="1861"/>
                  <a:pt x="4919" y="1861"/>
                </a:cubicBezTo>
                <a:cubicBezTo>
                  <a:pt x="4978" y="1929"/>
                  <a:pt x="4978" y="1929"/>
                  <a:pt x="4978" y="1929"/>
                </a:cubicBezTo>
                <a:cubicBezTo>
                  <a:pt x="4978" y="1932"/>
                  <a:pt x="4978" y="1932"/>
                  <a:pt x="4978" y="1932"/>
                </a:cubicBezTo>
                <a:cubicBezTo>
                  <a:pt x="4981" y="1929"/>
                  <a:pt x="4981" y="1929"/>
                  <a:pt x="4981" y="1929"/>
                </a:cubicBezTo>
                <a:cubicBezTo>
                  <a:pt x="5052" y="1864"/>
                  <a:pt x="5052" y="1864"/>
                  <a:pt x="5052" y="1864"/>
                </a:cubicBezTo>
                <a:cubicBezTo>
                  <a:pt x="5055" y="1861"/>
                  <a:pt x="5055" y="1861"/>
                  <a:pt x="5055" y="1861"/>
                </a:cubicBezTo>
                <a:cubicBezTo>
                  <a:pt x="5052" y="1861"/>
                  <a:pt x="5052" y="1861"/>
                  <a:pt x="5052" y="1861"/>
                </a:cubicBezTo>
                <a:cubicBezTo>
                  <a:pt x="4997" y="1790"/>
                  <a:pt x="4997" y="1790"/>
                  <a:pt x="4997" y="1790"/>
                </a:cubicBezTo>
                <a:cubicBezTo>
                  <a:pt x="4994" y="1786"/>
                  <a:pt x="4994" y="1786"/>
                  <a:pt x="4994" y="1786"/>
                </a:cubicBezTo>
                <a:cubicBezTo>
                  <a:pt x="4990" y="1790"/>
                  <a:pt x="4990" y="1790"/>
                  <a:pt x="4990" y="1790"/>
                </a:cubicBezTo>
                <a:cubicBezTo>
                  <a:pt x="4919" y="1854"/>
                  <a:pt x="4919" y="1854"/>
                  <a:pt x="4919" y="1854"/>
                </a:cubicBezTo>
                <a:close/>
                <a:moveTo>
                  <a:pt x="4829" y="1935"/>
                </a:moveTo>
                <a:cubicBezTo>
                  <a:pt x="4825" y="1938"/>
                  <a:pt x="4825" y="1938"/>
                  <a:pt x="4825" y="1938"/>
                </a:cubicBezTo>
                <a:cubicBezTo>
                  <a:pt x="4829" y="1942"/>
                  <a:pt x="4829" y="1942"/>
                  <a:pt x="4829" y="1942"/>
                </a:cubicBezTo>
                <a:cubicBezTo>
                  <a:pt x="4884" y="2010"/>
                  <a:pt x="4884" y="2010"/>
                  <a:pt x="4884" y="2010"/>
                </a:cubicBezTo>
                <a:cubicBezTo>
                  <a:pt x="4887" y="2013"/>
                  <a:pt x="4887" y="2013"/>
                  <a:pt x="4887" y="2013"/>
                </a:cubicBezTo>
                <a:cubicBezTo>
                  <a:pt x="4890" y="2010"/>
                  <a:pt x="4890" y="2010"/>
                  <a:pt x="4890" y="2010"/>
                </a:cubicBezTo>
                <a:cubicBezTo>
                  <a:pt x="4961" y="1945"/>
                  <a:pt x="4961" y="1945"/>
                  <a:pt x="4961" y="1945"/>
                </a:cubicBezTo>
                <a:cubicBezTo>
                  <a:pt x="4965" y="1945"/>
                  <a:pt x="4965" y="1945"/>
                  <a:pt x="4965" y="1945"/>
                </a:cubicBezTo>
                <a:cubicBezTo>
                  <a:pt x="4961" y="1942"/>
                  <a:pt x="4961" y="1942"/>
                  <a:pt x="4961" y="1942"/>
                </a:cubicBezTo>
                <a:cubicBezTo>
                  <a:pt x="4903" y="1874"/>
                  <a:pt x="4903" y="1874"/>
                  <a:pt x="4903" y="1874"/>
                </a:cubicBezTo>
                <a:cubicBezTo>
                  <a:pt x="4903" y="1870"/>
                  <a:pt x="4903" y="1870"/>
                  <a:pt x="4903" y="1870"/>
                </a:cubicBezTo>
                <a:cubicBezTo>
                  <a:pt x="4900" y="1870"/>
                  <a:pt x="4900" y="1870"/>
                  <a:pt x="4900" y="1870"/>
                </a:cubicBezTo>
                <a:cubicBezTo>
                  <a:pt x="4829" y="1935"/>
                  <a:pt x="4829" y="1935"/>
                  <a:pt x="4829" y="1935"/>
                </a:cubicBezTo>
                <a:close/>
                <a:moveTo>
                  <a:pt x="4738" y="2019"/>
                </a:moveTo>
                <a:cubicBezTo>
                  <a:pt x="4735" y="2019"/>
                  <a:pt x="4735" y="2019"/>
                  <a:pt x="4735" y="2019"/>
                </a:cubicBezTo>
                <a:cubicBezTo>
                  <a:pt x="4738" y="2023"/>
                  <a:pt x="4738" y="2023"/>
                  <a:pt x="4738" y="2023"/>
                </a:cubicBezTo>
                <a:cubicBezTo>
                  <a:pt x="4793" y="2091"/>
                  <a:pt x="4793" y="2091"/>
                  <a:pt x="4793" y="2091"/>
                </a:cubicBezTo>
                <a:cubicBezTo>
                  <a:pt x="4796" y="2094"/>
                  <a:pt x="4796" y="2094"/>
                  <a:pt x="4796" y="2094"/>
                </a:cubicBezTo>
                <a:cubicBezTo>
                  <a:pt x="4800" y="2091"/>
                  <a:pt x="4800" y="2091"/>
                  <a:pt x="4800" y="2091"/>
                </a:cubicBezTo>
                <a:cubicBezTo>
                  <a:pt x="4871" y="2026"/>
                  <a:pt x="4871" y="2026"/>
                  <a:pt x="4871" y="2026"/>
                </a:cubicBezTo>
                <a:cubicBezTo>
                  <a:pt x="4874" y="2026"/>
                  <a:pt x="4874" y="2026"/>
                  <a:pt x="4874" y="2026"/>
                </a:cubicBezTo>
                <a:cubicBezTo>
                  <a:pt x="4871" y="2023"/>
                  <a:pt x="4871" y="2023"/>
                  <a:pt x="4871" y="2023"/>
                </a:cubicBezTo>
                <a:cubicBezTo>
                  <a:pt x="4812" y="1955"/>
                  <a:pt x="4812" y="1955"/>
                  <a:pt x="4812" y="1955"/>
                </a:cubicBezTo>
                <a:cubicBezTo>
                  <a:pt x="4812" y="1951"/>
                  <a:pt x="4812" y="1951"/>
                  <a:pt x="4812" y="1951"/>
                </a:cubicBezTo>
                <a:cubicBezTo>
                  <a:pt x="4809" y="1955"/>
                  <a:pt x="4809" y="1955"/>
                  <a:pt x="4809" y="1955"/>
                </a:cubicBezTo>
                <a:cubicBezTo>
                  <a:pt x="4738" y="2019"/>
                  <a:pt x="4738" y="2019"/>
                  <a:pt x="4738" y="2019"/>
                </a:cubicBezTo>
                <a:close/>
                <a:moveTo>
                  <a:pt x="4644" y="2100"/>
                </a:moveTo>
                <a:cubicBezTo>
                  <a:pt x="4644" y="2103"/>
                  <a:pt x="4644" y="2103"/>
                  <a:pt x="4644" y="2103"/>
                </a:cubicBezTo>
                <a:cubicBezTo>
                  <a:pt x="4644" y="2103"/>
                  <a:pt x="4644" y="2103"/>
                  <a:pt x="4644" y="2103"/>
                </a:cubicBezTo>
                <a:cubicBezTo>
                  <a:pt x="4702" y="2171"/>
                  <a:pt x="4702" y="2171"/>
                  <a:pt x="4702" y="2171"/>
                </a:cubicBezTo>
                <a:cubicBezTo>
                  <a:pt x="4706" y="2175"/>
                  <a:pt x="4706" y="2175"/>
                  <a:pt x="4706" y="2175"/>
                </a:cubicBezTo>
                <a:cubicBezTo>
                  <a:pt x="4709" y="2175"/>
                  <a:pt x="4709" y="2175"/>
                  <a:pt x="4709" y="2175"/>
                </a:cubicBezTo>
                <a:cubicBezTo>
                  <a:pt x="4780" y="2110"/>
                  <a:pt x="4780" y="2110"/>
                  <a:pt x="4780" y="2110"/>
                </a:cubicBezTo>
                <a:cubicBezTo>
                  <a:pt x="4783" y="2107"/>
                  <a:pt x="4783" y="2107"/>
                  <a:pt x="4783" y="2107"/>
                </a:cubicBezTo>
                <a:cubicBezTo>
                  <a:pt x="4780" y="2103"/>
                  <a:pt x="4780" y="2103"/>
                  <a:pt x="4780" y="2103"/>
                </a:cubicBezTo>
                <a:cubicBezTo>
                  <a:pt x="4722" y="2036"/>
                  <a:pt x="4722" y="2036"/>
                  <a:pt x="4722" y="2036"/>
                </a:cubicBezTo>
                <a:cubicBezTo>
                  <a:pt x="4719" y="2032"/>
                  <a:pt x="4719" y="2032"/>
                  <a:pt x="4719" y="2032"/>
                </a:cubicBezTo>
                <a:cubicBezTo>
                  <a:pt x="4719" y="2036"/>
                  <a:pt x="4719" y="2036"/>
                  <a:pt x="4719" y="2036"/>
                </a:cubicBezTo>
                <a:cubicBezTo>
                  <a:pt x="4644" y="2100"/>
                  <a:pt x="4644" y="2100"/>
                  <a:pt x="4644" y="2100"/>
                </a:cubicBezTo>
                <a:close/>
                <a:moveTo>
                  <a:pt x="4554" y="2181"/>
                </a:moveTo>
                <a:cubicBezTo>
                  <a:pt x="4550" y="2184"/>
                  <a:pt x="4550" y="2184"/>
                  <a:pt x="4550" y="2184"/>
                </a:cubicBezTo>
                <a:cubicBezTo>
                  <a:pt x="4554" y="2188"/>
                  <a:pt x="4554" y="2188"/>
                  <a:pt x="4554" y="2188"/>
                </a:cubicBezTo>
                <a:cubicBezTo>
                  <a:pt x="4612" y="2256"/>
                  <a:pt x="4612" y="2256"/>
                  <a:pt x="4612" y="2256"/>
                </a:cubicBezTo>
                <a:cubicBezTo>
                  <a:pt x="4615" y="2259"/>
                  <a:pt x="4615" y="2259"/>
                  <a:pt x="4615" y="2259"/>
                </a:cubicBezTo>
                <a:cubicBezTo>
                  <a:pt x="4615" y="2256"/>
                  <a:pt x="4615" y="2256"/>
                  <a:pt x="4615" y="2256"/>
                </a:cubicBezTo>
                <a:cubicBezTo>
                  <a:pt x="4689" y="2191"/>
                  <a:pt x="4689" y="2191"/>
                  <a:pt x="4689" y="2191"/>
                </a:cubicBezTo>
                <a:cubicBezTo>
                  <a:pt x="4689" y="2188"/>
                  <a:pt x="4689" y="2188"/>
                  <a:pt x="4689" y="2188"/>
                </a:cubicBezTo>
                <a:cubicBezTo>
                  <a:pt x="4689" y="2188"/>
                  <a:pt x="4689" y="2188"/>
                  <a:pt x="4689" y="2188"/>
                </a:cubicBezTo>
                <a:cubicBezTo>
                  <a:pt x="4631" y="2116"/>
                  <a:pt x="4631" y="2116"/>
                  <a:pt x="4631" y="2116"/>
                </a:cubicBezTo>
                <a:cubicBezTo>
                  <a:pt x="4628" y="2113"/>
                  <a:pt x="4628" y="2113"/>
                  <a:pt x="4628" y="2113"/>
                </a:cubicBezTo>
                <a:cubicBezTo>
                  <a:pt x="4625" y="2116"/>
                  <a:pt x="4625" y="2116"/>
                  <a:pt x="4625" y="2116"/>
                </a:cubicBezTo>
                <a:cubicBezTo>
                  <a:pt x="4554" y="2181"/>
                  <a:pt x="4554" y="2181"/>
                  <a:pt x="4554" y="2181"/>
                </a:cubicBezTo>
                <a:close/>
                <a:moveTo>
                  <a:pt x="4463" y="2262"/>
                </a:moveTo>
                <a:cubicBezTo>
                  <a:pt x="4460" y="2265"/>
                  <a:pt x="4460" y="2265"/>
                  <a:pt x="4460" y="2265"/>
                </a:cubicBezTo>
                <a:cubicBezTo>
                  <a:pt x="4463" y="2269"/>
                  <a:pt x="4463" y="2269"/>
                  <a:pt x="4463" y="2269"/>
                </a:cubicBezTo>
                <a:cubicBezTo>
                  <a:pt x="4521" y="2337"/>
                  <a:pt x="4521" y="2337"/>
                  <a:pt x="4521" y="2337"/>
                </a:cubicBezTo>
                <a:cubicBezTo>
                  <a:pt x="4521" y="2340"/>
                  <a:pt x="4521" y="2340"/>
                  <a:pt x="4521" y="2340"/>
                </a:cubicBezTo>
                <a:cubicBezTo>
                  <a:pt x="4524" y="2337"/>
                  <a:pt x="4524" y="2337"/>
                  <a:pt x="4524" y="2337"/>
                </a:cubicBezTo>
                <a:cubicBezTo>
                  <a:pt x="4596" y="2272"/>
                  <a:pt x="4596" y="2272"/>
                  <a:pt x="4596" y="2272"/>
                </a:cubicBezTo>
                <a:cubicBezTo>
                  <a:pt x="4599" y="2272"/>
                  <a:pt x="4599" y="2272"/>
                  <a:pt x="4599" y="2272"/>
                </a:cubicBezTo>
                <a:cubicBezTo>
                  <a:pt x="4599" y="2269"/>
                  <a:pt x="4599" y="2269"/>
                  <a:pt x="4599" y="2269"/>
                </a:cubicBezTo>
                <a:cubicBezTo>
                  <a:pt x="4541" y="2201"/>
                  <a:pt x="4541" y="2201"/>
                  <a:pt x="4541" y="2201"/>
                </a:cubicBezTo>
                <a:cubicBezTo>
                  <a:pt x="4537" y="2197"/>
                  <a:pt x="4537" y="2197"/>
                  <a:pt x="4537" y="2197"/>
                </a:cubicBezTo>
                <a:cubicBezTo>
                  <a:pt x="4534" y="2197"/>
                  <a:pt x="4534" y="2197"/>
                  <a:pt x="4534" y="2197"/>
                </a:cubicBezTo>
                <a:cubicBezTo>
                  <a:pt x="4463" y="2262"/>
                  <a:pt x="4463" y="2262"/>
                  <a:pt x="4463" y="2262"/>
                </a:cubicBezTo>
                <a:close/>
                <a:moveTo>
                  <a:pt x="4372" y="2346"/>
                </a:moveTo>
                <a:cubicBezTo>
                  <a:pt x="4369" y="2346"/>
                  <a:pt x="4369" y="2346"/>
                  <a:pt x="4369" y="2346"/>
                </a:cubicBezTo>
                <a:cubicBezTo>
                  <a:pt x="4372" y="2349"/>
                  <a:pt x="4372" y="2349"/>
                  <a:pt x="4372" y="2349"/>
                </a:cubicBezTo>
                <a:cubicBezTo>
                  <a:pt x="4431" y="2417"/>
                  <a:pt x="4431" y="2417"/>
                  <a:pt x="4431" y="2417"/>
                </a:cubicBezTo>
                <a:cubicBezTo>
                  <a:pt x="4431" y="2421"/>
                  <a:pt x="4431" y="2421"/>
                  <a:pt x="4431" y="2421"/>
                </a:cubicBezTo>
                <a:cubicBezTo>
                  <a:pt x="4434" y="2417"/>
                  <a:pt x="4434" y="2417"/>
                  <a:pt x="4434" y="2417"/>
                </a:cubicBezTo>
                <a:cubicBezTo>
                  <a:pt x="4505" y="2353"/>
                  <a:pt x="4505" y="2353"/>
                  <a:pt x="4505" y="2353"/>
                </a:cubicBezTo>
                <a:cubicBezTo>
                  <a:pt x="4508" y="2353"/>
                  <a:pt x="4508" y="2353"/>
                  <a:pt x="4508" y="2353"/>
                </a:cubicBezTo>
                <a:cubicBezTo>
                  <a:pt x="4505" y="2349"/>
                  <a:pt x="4505" y="2349"/>
                  <a:pt x="4505" y="2349"/>
                </a:cubicBezTo>
                <a:cubicBezTo>
                  <a:pt x="4450" y="2282"/>
                  <a:pt x="4450" y="2282"/>
                  <a:pt x="4450" y="2282"/>
                </a:cubicBezTo>
                <a:cubicBezTo>
                  <a:pt x="4447" y="2278"/>
                  <a:pt x="4447" y="2278"/>
                  <a:pt x="4447" y="2278"/>
                </a:cubicBezTo>
                <a:cubicBezTo>
                  <a:pt x="4443" y="2282"/>
                  <a:pt x="4443" y="2282"/>
                  <a:pt x="4443" y="2282"/>
                </a:cubicBezTo>
                <a:cubicBezTo>
                  <a:pt x="4372" y="2346"/>
                  <a:pt x="4372" y="2346"/>
                  <a:pt x="4372" y="2346"/>
                </a:cubicBezTo>
                <a:close/>
                <a:moveTo>
                  <a:pt x="4282" y="2427"/>
                </a:moveTo>
                <a:cubicBezTo>
                  <a:pt x="4278" y="2427"/>
                  <a:pt x="4278" y="2427"/>
                  <a:pt x="4278" y="2427"/>
                </a:cubicBezTo>
                <a:cubicBezTo>
                  <a:pt x="4282" y="2430"/>
                  <a:pt x="4282" y="2430"/>
                  <a:pt x="4282" y="2430"/>
                </a:cubicBezTo>
                <a:cubicBezTo>
                  <a:pt x="4337" y="2498"/>
                  <a:pt x="4337" y="2498"/>
                  <a:pt x="4337" y="2498"/>
                </a:cubicBezTo>
                <a:cubicBezTo>
                  <a:pt x="4340" y="2502"/>
                  <a:pt x="4340" y="2502"/>
                  <a:pt x="4340" y="2502"/>
                </a:cubicBezTo>
                <a:cubicBezTo>
                  <a:pt x="4343" y="2502"/>
                  <a:pt x="4343" y="2502"/>
                  <a:pt x="4343" y="2502"/>
                </a:cubicBezTo>
                <a:cubicBezTo>
                  <a:pt x="4414" y="2437"/>
                  <a:pt x="4414" y="2437"/>
                  <a:pt x="4414" y="2437"/>
                </a:cubicBezTo>
                <a:cubicBezTo>
                  <a:pt x="4418" y="2434"/>
                  <a:pt x="4418" y="2434"/>
                  <a:pt x="4418" y="2434"/>
                </a:cubicBezTo>
                <a:cubicBezTo>
                  <a:pt x="4414" y="2430"/>
                  <a:pt x="4414" y="2430"/>
                  <a:pt x="4414" y="2430"/>
                </a:cubicBezTo>
                <a:cubicBezTo>
                  <a:pt x="4356" y="2362"/>
                  <a:pt x="4356" y="2362"/>
                  <a:pt x="4356" y="2362"/>
                </a:cubicBezTo>
                <a:cubicBezTo>
                  <a:pt x="4356" y="2359"/>
                  <a:pt x="4356" y="2359"/>
                  <a:pt x="4356" y="2359"/>
                </a:cubicBezTo>
                <a:cubicBezTo>
                  <a:pt x="4353" y="2362"/>
                  <a:pt x="4353" y="2362"/>
                  <a:pt x="4353" y="2362"/>
                </a:cubicBezTo>
                <a:cubicBezTo>
                  <a:pt x="4282" y="2427"/>
                  <a:pt x="4282" y="2427"/>
                  <a:pt x="4282" y="2427"/>
                </a:cubicBezTo>
                <a:close/>
                <a:moveTo>
                  <a:pt x="4152" y="2540"/>
                </a:moveTo>
                <a:cubicBezTo>
                  <a:pt x="4152" y="2544"/>
                  <a:pt x="4152" y="2544"/>
                  <a:pt x="4152" y="2544"/>
                </a:cubicBezTo>
                <a:cubicBezTo>
                  <a:pt x="4152" y="2547"/>
                  <a:pt x="4152" y="2547"/>
                  <a:pt x="4152" y="2547"/>
                </a:cubicBezTo>
                <a:cubicBezTo>
                  <a:pt x="4210" y="2615"/>
                  <a:pt x="4210" y="2615"/>
                  <a:pt x="4210" y="2615"/>
                </a:cubicBezTo>
                <a:cubicBezTo>
                  <a:pt x="4214" y="2618"/>
                  <a:pt x="4214" y="2618"/>
                  <a:pt x="4214" y="2618"/>
                </a:cubicBezTo>
                <a:cubicBezTo>
                  <a:pt x="4214" y="2615"/>
                  <a:pt x="4214" y="2615"/>
                  <a:pt x="4214" y="2615"/>
                </a:cubicBezTo>
                <a:cubicBezTo>
                  <a:pt x="4324" y="2518"/>
                  <a:pt x="4324" y="2518"/>
                  <a:pt x="4324" y="2518"/>
                </a:cubicBezTo>
                <a:cubicBezTo>
                  <a:pt x="4327" y="2515"/>
                  <a:pt x="4327" y="2515"/>
                  <a:pt x="4327" y="2515"/>
                </a:cubicBezTo>
                <a:cubicBezTo>
                  <a:pt x="4324" y="2511"/>
                  <a:pt x="4324" y="2511"/>
                  <a:pt x="4324" y="2511"/>
                </a:cubicBezTo>
                <a:cubicBezTo>
                  <a:pt x="4265" y="2443"/>
                  <a:pt x="4265" y="2443"/>
                  <a:pt x="4265" y="2443"/>
                </a:cubicBezTo>
                <a:cubicBezTo>
                  <a:pt x="4265" y="2440"/>
                  <a:pt x="4265" y="2440"/>
                  <a:pt x="4265" y="2440"/>
                </a:cubicBezTo>
                <a:cubicBezTo>
                  <a:pt x="4262" y="2443"/>
                  <a:pt x="4262" y="2443"/>
                  <a:pt x="4262" y="2443"/>
                </a:cubicBezTo>
                <a:cubicBezTo>
                  <a:pt x="4152" y="2540"/>
                  <a:pt x="4152" y="2540"/>
                  <a:pt x="4152" y="2540"/>
                </a:cubicBezTo>
                <a:close/>
                <a:moveTo>
                  <a:pt x="5816" y="1210"/>
                </a:moveTo>
                <a:cubicBezTo>
                  <a:pt x="5813" y="1213"/>
                  <a:pt x="5813" y="1213"/>
                  <a:pt x="5813" y="1213"/>
                </a:cubicBezTo>
                <a:cubicBezTo>
                  <a:pt x="5816" y="1213"/>
                  <a:pt x="5816" y="1213"/>
                  <a:pt x="5816" y="1213"/>
                </a:cubicBezTo>
                <a:cubicBezTo>
                  <a:pt x="5874" y="1285"/>
                  <a:pt x="5874" y="1285"/>
                  <a:pt x="5874" y="1285"/>
                </a:cubicBezTo>
                <a:cubicBezTo>
                  <a:pt x="5874" y="1285"/>
                  <a:pt x="5874" y="1285"/>
                  <a:pt x="5874" y="1285"/>
                </a:cubicBezTo>
                <a:cubicBezTo>
                  <a:pt x="5877" y="1285"/>
                  <a:pt x="5877" y="1285"/>
                  <a:pt x="5877" y="1285"/>
                </a:cubicBezTo>
                <a:cubicBezTo>
                  <a:pt x="5949" y="1220"/>
                  <a:pt x="5949" y="1220"/>
                  <a:pt x="5949" y="1220"/>
                </a:cubicBezTo>
                <a:cubicBezTo>
                  <a:pt x="5952" y="1217"/>
                  <a:pt x="5952" y="1217"/>
                  <a:pt x="5952" y="1217"/>
                </a:cubicBezTo>
                <a:cubicBezTo>
                  <a:pt x="5949" y="1213"/>
                  <a:pt x="5949" y="1213"/>
                  <a:pt x="5949" y="1213"/>
                </a:cubicBezTo>
                <a:cubicBezTo>
                  <a:pt x="5894" y="1145"/>
                  <a:pt x="5894" y="1145"/>
                  <a:pt x="5894" y="1145"/>
                </a:cubicBezTo>
                <a:cubicBezTo>
                  <a:pt x="5890" y="1142"/>
                  <a:pt x="5890" y="1142"/>
                  <a:pt x="5890" y="1142"/>
                </a:cubicBezTo>
                <a:cubicBezTo>
                  <a:pt x="5887" y="1145"/>
                  <a:pt x="5887" y="1145"/>
                  <a:pt x="5887" y="1145"/>
                </a:cubicBezTo>
                <a:cubicBezTo>
                  <a:pt x="5816" y="1210"/>
                  <a:pt x="5816" y="1210"/>
                  <a:pt x="5816" y="1210"/>
                </a:cubicBezTo>
                <a:close/>
                <a:moveTo>
                  <a:pt x="5725" y="1291"/>
                </a:moveTo>
                <a:cubicBezTo>
                  <a:pt x="5722" y="1294"/>
                  <a:pt x="5722" y="1294"/>
                  <a:pt x="5722" y="1294"/>
                </a:cubicBezTo>
                <a:cubicBezTo>
                  <a:pt x="5725" y="1298"/>
                  <a:pt x="5725" y="1298"/>
                  <a:pt x="5725" y="1298"/>
                </a:cubicBezTo>
                <a:cubicBezTo>
                  <a:pt x="5780" y="1366"/>
                  <a:pt x="5780" y="1366"/>
                  <a:pt x="5780" y="1366"/>
                </a:cubicBezTo>
                <a:cubicBezTo>
                  <a:pt x="5783" y="1369"/>
                  <a:pt x="5783" y="1369"/>
                  <a:pt x="5783" y="1369"/>
                </a:cubicBezTo>
                <a:cubicBezTo>
                  <a:pt x="5787" y="1366"/>
                  <a:pt x="5787" y="1366"/>
                  <a:pt x="5787" y="1366"/>
                </a:cubicBezTo>
                <a:cubicBezTo>
                  <a:pt x="5858" y="1301"/>
                  <a:pt x="5858" y="1301"/>
                  <a:pt x="5858" y="1301"/>
                </a:cubicBezTo>
                <a:cubicBezTo>
                  <a:pt x="5861" y="1298"/>
                  <a:pt x="5861" y="1298"/>
                  <a:pt x="5861" y="1298"/>
                </a:cubicBezTo>
                <a:cubicBezTo>
                  <a:pt x="5858" y="1298"/>
                  <a:pt x="5858" y="1298"/>
                  <a:pt x="5858" y="1298"/>
                </a:cubicBezTo>
                <a:cubicBezTo>
                  <a:pt x="5803" y="1226"/>
                  <a:pt x="5803" y="1226"/>
                  <a:pt x="5803" y="1226"/>
                </a:cubicBezTo>
                <a:cubicBezTo>
                  <a:pt x="5800" y="1226"/>
                  <a:pt x="5800" y="1226"/>
                  <a:pt x="5800" y="1226"/>
                </a:cubicBezTo>
                <a:cubicBezTo>
                  <a:pt x="5796" y="1226"/>
                  <a:pt x="5796" y="1226"/>
                  <a:pt x="5796" y="1226"/>
                </a:cubicBezTo>
                <a:cubicBezTo>
                  <a:pt x="5725" y="1291"/>
                  <a:pt x="5725" y="1291"/>
                  <a:pt x="5725" y="1291"/>
                </a:cubicBezTo>
                <a:close/>
                <a:moveTo>
                  <a:pt x="5635" y="1372"/>
                </a:moveTo>
                <a:cubicBezTo>
                  <a:pt x="5631" y="1375"/>
                  <a:pt x="5631" y="1375"/>
                  <a:pt x="5631" y="1375"/>
                </a:cubicBezTo>
                <a:cubicBezTo>
                  <a:pt x="5635" y="1378"/>
                  <a:pt x="5635" y="1378"/>
                  <a:pt x="5635" y="1378"/>
                </a:cubicBezTo>
                <a:cubicBezTo>
                  <a:pt x="5690" y="1446"/>
                  <a:pt x="5690" y="1446"/>
                  <a:pt x="5690" y="1446"/>
                </a:cubicBezTo>
                <a:cubicBezTo>
                  <a:pt x="5693" y="1450"/>
                  <a:pt x="5693" y="1450"/>
                  <a:pt x="5693" y="1450"/>
                </a:cubicBezTo>
                <a:cubicBezTo>
                  <a:pt x="5696" y="1446"/>
                  <a:pt x="5696" y="1446"/>
                  <a:pt x="5696" y="1446"/>
                </a:cubicBezTo>
                <a:cubicBezTo>
                  <a:pt x="5767" y="1382"/>
                  <a:pt x="5767" y="1382"/>
                  <a:pt x="5767" y="1382"/>
                </a:cubicBezTo>
                <a:cubicBezTo>
                  <a:pt x="5771" y="1382"/>
                  <a:pt x="5771" y="1382"/>
                  <a:pt x="5771" y="1382"/>
                </a:cubicBezTo>
                <a:cubicBezTo>
                  <a:pt x="5767" y="1378"/>
                  <a:pt x="5767" y="1378"/>
                  <a:pt x="5767" y="1378"/>
                </a:cubicBezTo>
                <a:cubicBezTo>
                  <a:pt x="5709" y="1311"/>
                  <a:pt x="5709" y="1311"/>
                  <a:pt x="5709" y="1311"/>
                </a:cubicBezTo>
                <a:cubicBezTo>
                  <a:pt x="5709" y="1307"/>
                  <a:pt x="5709" y="1307"/>
                  <a:pt x="5709" y="1307"/>
                </a:cubicBezTo>
                <a:cubicBezTo>
                  <a:pt x="5706" y="1311"/>
                  <a:pt x="5706" y="1311"/>
                  <a:pt x="5706" y="1311"/>
                </a:cubicBezTo>
                <a:cubicBezTo>
                  <a:pt x="5635" y="1372"/>
                  <a:pt x="5635" y="1372"/>
                  <a:pt x="5635" y="1372"/>
                </a:cubicBezTo>
                <a:close/>
                <a:moveTo>
                  <a:pt x="5541" y="1456"/>
                </a:moveTo>
                <a:cubicBezTo>
                  <a:pt x="5541" y="1456"/>
                  <a:pt x="5541" y="1456"/>
                  <a:pt x="5541" y="1456"/>
                </a:cubicBezTo>
                <a:cubicBezTo>
                  <a:pt x="5541" y="1459"/>
                  <a:pt x="5541" y="1459"/>
                  <a:pt x="5541" y="1459"/>
                </a:cubicBezTo>
                <a:cubicBezTo>
                  <a:pt x="5599" y="1527"/>
                  <a:pt x="5599" y="1527"/>
                  <a:pt x="5599" y="1527"/>
                </a:cubicBezTo>
                <a:cubicBezTo>
                  <a:pt x="5602" y="1531"/>
                  <a:pt x="5602" y="1531"/>
                  <a:pt x="5602" y="1531"/>
                </a:cubicBezTo>
                <a:cubicBezTo>
                  <a:pt x="5605" y="1527"/>
                  <a:pt x="5605" y="1527"/>
                  <a:pt x="5605" y="1527"/>
                </a:cubicBezTo>
                <a:cubicBezTo>
                  <a:pt x="5677" y="1466"/>
                  <a:pt x="5677" y="1466"/>
                  <a:pt x="5677" y="1466"/>
                </a:cubicBezTo>
                <a:cubicBezTo>
                  <a:pt x="5680" y="1463"/>
                  <a:pt x="5680" y="1463"/>
                  <a:pt x="5680" y="1463"/>
                </a:cubicBezTo>
                <a:cubicBezTo>
                  <a:pt x="5677" y="1459"/>
                  <a:pt x="5677" y="1459"/>
                  <a:pt x="5677" y="1459"/>
                </a:cubicBezTo>
                <a:cubicBezTo>
                  <a:pt x="5618" y="1391"/>
                  <a:pt x="5618" y="1391"/>
                  <a:pt x="5618" y="1391"/>
                </a:cubicBezTo>
                <a:cubicBezTo>
                  <a:pt x="5615" y="1388"/>
                  <a:pt x="5615" y="1388"/>
                  <a:pt x="5615" y="1388"/>
                </a:cubicBezTo>
                <a:cubicBezTo>
                  <a:pt x="5615" y="1391"/>
                  <a:pt x="5615" y="1391"/>
                  <a:pt x="5615" y="1391"/>
                </a:cubicBezTo>
                <a:cubicBezTo>
                  <a:pt x="5541" y="1456"/>
                  <a:pt x="5541" y="1456"/>
                  <a:pt x="5541" y="1456"/>
                </a:cubicBezTo>
                <a:close/>
                <a:moveTo>
                  <a:pt x="5450" y="1537"/>
                </a:moveTo>
                <a:cubicBezTo>
                  <a:pt x="5450" y="1540"/>
                  <a:pt x="5450" y="1540"/>
                  <a:pt x="5450" y="1540"/>
                </a:cubicBezTo>
                <a:cubicBezTo>
                  <a:pt x="5450" y="1540"/>
                  <a:pt x="5450" y="1540"/>
                  <a:pt x="5450" y="1540"/>
                </a:cubicBezTo>
                <a:cubicBezTo>
                  <a:pt x="5508" y="1612"/>
                  <a:pt x="5508" y="1612"/>
                  <a:pt x="5508" y="1612"/>
                </a:cubicBezTo>
                <a:cubicBezTo>
                  <a:pt x="5512" y="1612"/>
                  <a:pt x="5512" y="1612"/>
                  <a:pt x="5512" y="1612"/>
                </a:cubicBezTo>
                <a:cubicBezTo>
                  <a:pt x="5512" y="1612"/>
                  <a:pt x="5512" y="1612"/>
                  <a:pt x="5512" y="1612"/>
                </a:cubicBezTo>
                <a:cubicBezTo>
                  <a:pt x="5586" y="1547"/>
                  <a:pt x="5586" y="1547"/>
                  <a:pt x="5586" y="1547"/>
                </a:cubicBezTo>
                <a:cubicBezTo>
                  <a:pt x="5586" y="1544"/>
                  <a:pt x="5586" y="1544"/>
                  <a:pt x="5586" y="1544"/>
                </a:cubicBezTo>
                <a:cubicBezTo>
                  <a:pt x="5586" y="1540"/>
                  <a:pt x="5586" y="1540"/>
                  <a:pt x="5586" y="1540"/>
                </a:cubicBezTo>
                <a:cubicBezTo>
                  <a:pt x="5528" y="1472"/>
                  <a:pt x="5528" y="1472"/>
                  <a:pt x="5528" y="1472"/>
                </a:cubicBezTo>
                <a:cubicBezTo>
                  <a:pt x="5525" y="1469"/>
                  <a:pt x="5525" y="1469"/>
                  <a:pt x="5525" y="1469"/>
                </a:cubicBezTo>
                <a:cubicBezTo>
                  <a:pt x="5521" y="1472"/>
                  <a:pt x="5521" y="1472"/>
                  <a:pt x="5521" y="1472"/>
                </a:cubicBezTo>
                <a:cubicBezTo>
                  <a:pt x="5450" y="1537"/>
                  <a:pt x="5450" y="1537"/>
                  <a:pt x="5450" y="1537"/>
                </a:cubicBezTo>
                <a:close/>
                <a:moveTo>
                  <a:pt x="5359" y="1618"/>
                </a:moveTo>
                <a:cubicBezTo>
                  <a:pt x="5356" y="1621"/>
                  <a:pt x="5356" y="1621"/>
                  <a:pt x="5356" y="1621"/>
                </a:cubicBezTo>
                <a:cubicBezTo>
                  <a:pt x="5359" y="1624"/>
                  <a:pt x="5359" y="1624"/>
                  <a:pt x="5359" y="1624"/>
                </a:cubicBezTo>
                <a:cubicBezTo>
                  <a:pt x="5418" y="1692"/>
                  <a:pt x="5418" y="1692"/>
                  <a:pt x="5418" y="1692"/>
                </a:cubicBezTo>
                <a:cubicBezTo>
                  <a:pt x="5418" y="1696"/>
                  <a:pt x="5418" y="1696"/>
                  <a:pt x="5418" y="1696"/>
                </a:cubicBezTo>
                <a:cubicBezTo>
                  <a:pt x="5421" y="1692"/>
                  <a:pt x="5421" y="1692"/>
                  <a:pt x="5421" y="1692"/>
                </a:cubicBezTo>
                <a:cubicBezTo>
                  <a:pt x="5492" y="1628"/>
                  <a:pt x="5492" y="1628"/>
                  <a:pt x="5492" y="1628"/>
                </a:cubicBezTo>
                <a:cubicBezTo>
                  <a:pt x="5495" y="1624"/>
                  <a:pt x="5495" y="1624"/>
                  <a:pt x="5495" y="1624"/>
                </a:cubicBezTo>
                <a:cubicBezTo>
                  <a:pt x="5495" y="1624"/>
                  <a:pt x="5495" y="1624"/>
                  <a:pt x="5495" y="1624"/>
                </a:cubicBezTo>
                <a:cubicBezTo>
                  <a:pt x="5437" y="1553"/>
                  <a:pt x="5437" y="1553"/>
                  <a:pt x="5437" y="1553"/>
                </a:cubicBezTo>
                <a:cubicBezTo>
                  <a:pt x="5434" y="1553"/>
                  <a:pt x="5434" y="1553"/>
                  <a:pt x="5434" y="1553"/>
                </a:cubicBezTo>
                <a:cubicBezTo>
                  <a:pt x="5431" y="1553"/>
                  <a:pt x="5431" y="1553"/>
                  <a:pt x="5431" y="1553"/>
                </a:cubicBezTo>
                <a:cubicBezTo>
                  <a:pt x="5359" y="1618"/>
                  <a:pt x="5359" y="1618"/>
                  <a:pt x="5359" y="1618"/>
                </a:cubicBezTo>
                <a:close/>
                <a:moveTo>
                  <a:pt x="5269" y="1699"/>
                </a:moveTo>
                <a:cubicBezTo>
                  <a:pt x="5266" y="1702"/>
                  <a:pt x="5266" y="1702"/>
                  <a:pt x="5266" y="1702"/>
                </a:cubicBezTo>
                <a:cubicBezTo>
                  <a:pt x="5269" y="1705"/>
                  <a:pt x="5269" y="1705"/>
                  <a:pt x="5269" y="1705"/>
                </a:cubicBezTo>
                <a:cubicBezTo>
                  <a:pt x="5327" y="1773"/>
                  <a:pt x="5327" y="1773"/>
                  <a:pt x="5327" y="1773"/>
                </a:cubicBezTo>
                <a:cubicBezTo>
                  <a:pt x="5327" y="1777"/>
                  <a:pt x="5327" y="1777"/>
                  <a:pt x="5327" y="1777"/>
                </a:cubicBezTo>
                <a:cubicBezTo>
                  <a:pt x="5330" y="1773"/>
                  <a:pt x="5330" y="1773"/>
                  <a:pt x="5330" y="1773"/>
                </a:cubicBezTo>
                <a:cubicBezTo>
                  <a:pt x="5402" y="1709"/>
                  <a:pt x="5402" y="1709"/>
                  <a:pt x="5402" y="1709"/>
                </a:cubicBezTo>
                <a:cubicBezTo>
                  <a:pt x="5405" y="1709"/>
                  <a:pt x="5405" y="1709"/>
                  <a:pt x="5405" y="1709"/>
                </a:cubicBezTo>
                <a:cubicBezTo>
                  <a:pt x="5402" y="1705"/>
                  <a:pt x="5402" y="1705"/>
                  <a:pt x="5402" y="1705"/>
                </a:cubicBezTo>
                <a:cubicBezTo>
                  <a:pt x="5347" y="1637"/>
                  <a:pt x="5347" y="1637"/>
                  <a:pt x="5347" y="1637"/>
                </a:cubicBezTo>
                <a:cubicBezTo>
                  <a:pt x="5343" y="1634"/>
                  <a:pt x="5343" y="1634"/>
                  <a:pt x="5343" y="1634"/>
                </a:cubicBezTo>
                <a:cubicBezTo>
                  <a:pt x="5340" y="1637"/>
                  <a:pt x="5340" y="1637"/>
                  <a:pt x="5340" y="1637"/>
                </a:cubicBezTo>
                <a:cubicBezTo>
                  <a:pt x="5269" y="1699"/>
                  <a:pt x="5269" y="1699"/>
                  <a:pt x="5269" y="1699"/>
                </a:cubicBezTo>
                <a:close/>
                <a:moveTo>
                  <a:pt x="5178" y="1783"/>
                </a:moveTo>
                <a:cubicBezTo>
                  <a:pt x="5175" y="1783"/>
                  <a:pt x="5175" y="1783"/>
                  <a:pt x="5175" y="1783"/>
                </a:cubicBezTo>
                <a:cubicBezTo>
                  <a:pt x="5178" y="1786"/>
                  <a:pt x="5178" y="1786"/>
                  <a:pt x="5178" y="1786"/>
                </a:cubicBezTo>
                <a:cubicBezTo>
                  <a:pt x="5233" y="1854"/>
                  <a:pt x="5233" y="1854"/>
                  <a:pt x="5233" y="1854"/>
                </a:cubicBezTo>
                <a:cubicBezTo>
                  <a:pt x="5236" y="1858"/>
                  <a:pt x="5236" y="1858"/>
                  <a:pt x="5236" y="1858"/>
                </a:cubicBezTo>
                <a:cubicBezTo>
                  <a:pt x="5240" y="1854"/>
                  <a:pt x="5240" y="1854"/>
                  <a:pt x="5240" y="1854"/>
                </a:cubicBezTo>
                <a:cubicBezTo>
                  <a:pt x="5311" y="1793"/>
                  <a:pt x="5311" y="1793"/>
                  <a:pt x="5311" y="1793"/>
                </a:cubicBezTo>
                <a:cubicBezTo>
                  <a:pt x="5314" y="1790"/>
                  <a:pt x="5314" y="1790"/>
                  <a:pt x="5314" y="1790"/>
                </a:cubicBezTo>
                <a:cubicBezTo>
                  <a:pt x="5311" y="1786"/>
                  <a:pt x="5311" y="1786"/>
                  <a:pt x="5311" y="1786"/>
                </a:cubicBezTo>
                <a:cubicBezTo>
                  <a:pt x="5253" y="1718"/>
                  <a:pt x="5253" y="1718"/>
                  <a:pt x="5253" y="1718"/>
                </a:cubicBezTo>
                <a:cubicBezTo>
                  <a:pt x="5253" y="1715"/>
                  <a:pt x="5253" y="1715"/>
                  <a:pt x="5253" y="1715"/>
                </a:cubicBezTo>
                <a:cubicBezTo>
                  <a:pt x="5249" y="1718"/>
                  <a:pt x="5249" y="1718"/>
                  <a:pt x="5249" y="1718"/>
                </a:cubicBezTo>
                <a:cubicBezTo>
                  <a:pt x="5178" y="1783"/>
                  <a:pt x="5178" y="1783"/>
                  <a:pt x="5178" y="1783"/>
                </a:cubicBezTo>
                <a:close/>
                <a:moveTo>
                  <a:pt x="5088" y="1864"/>
                </a:moveTo>
                <a:cubicBezTo>
                  <a:pt x="5084" y="1867"/>
                  <a:pt x="5084" y="1867"/>
                  <a:pt x="5084" y="1867"/>
                </a:cubicBezTo>
                <a:cubicBezTo>
                  <a:pt x="5088" y="1867"/>
                  <a:pt x="5088" y="1867"/>
                  <a:pt x="5088" y="1867"/>
                </a:cubicBezTo>
                <a:cubicBezTo>
                  <a:pt x="5143" y="1938"/>
                  <a:pt x="5143" y="1938"/>
                  <a:pt x="5143" y="1938"/>
                </a:cubicBezTo>
                <a:cubicBezTo>
                  <a:pt x="5146" y="1938"/>
                  <a:pt x="5146" y="1938"/>
                  <a:pt x="5146" y="1938"/>
                </a:cubicBezTo>
                <a:cubicBezTo>
                  <a:pt x="5149" y="1938"/>
                  <a:pt x="5149" y="1938"/>
                  <a:pt x="5149" y="1938"/>
                </a:cubicBezTo>
                <a:cubicBezTo>
                  <a:pt x="5220" y="1874"/>
                  <a:pt x="5220" y="1874"/>
                  <a:pt x="5220" y="1874"/>
                </a:cubicBezTo>
                <a:cubicBezTo>
                  <a:pt x="5224" y="1870"/>
                  <a:pt x="5224" y="1870"/>
                  <a:pt x="5224" y="1870"/>
                </a:cubicBezTo>
                <a:cubicBezTo>
                  <a:pt x="5220" y="1867"/>
                  <a:pt x="5220" y="1867"/>
                  <a:pt x="5220" y="1867"/>
                </a:cubicBezTo>
                <a:cubicBezTo>
                  <a:pt x="5162" y="1799"/>
                  <a:pt x="5162" y="1799"/>
                  <a:pt x="5162" y="1799"/>
                </a:cubicBezTo>
                <a:cubicBezTo>
                  <a:pt x="5162" y="1796"/>
                  <a:pt x="5162" y="1796"/>
                  <a:pt x="5162" y="1796"/>
                </a:cubicBezTo>
                <a:cubicBezTo>
                  <a:pt x="5159" y="1799"/>
                  <a:pt x="5159" y="1799"/>
                  <a:pt x="5159" y="1799"/>
                </a:cubicBezTo>
                <a:cubicBezTo>
                  <a:pt x="5088" y="1864"/>
                  <a:pt x="5088" y="1864"/>
                  <a:pt x="5088" y="1864"/>
                </a:cubicBezTo>
                <a:close/>
                <a:moveTo>
                  <a:pt x="4994" y="1945"/>
                </a:moveTo>
                <a:cubicBezTo>
                  <a:pt x="4994" y="1948"/>
                  <a:pt x="4994" y="1948"/>
                  <a:pt x="4994" y="1948"/>
                </a:cubicBezTo>
                <a:cubicBezTo>
                  <a:pt x="4994" y="1951"/>
                  <a:pt x="4994" y="1951"/>
                  <a:pt x="4994" y="1951"/>
                </a:cubicBezTo>
                <a:cubicBezTo>
                  <a:pt x="5052" y="2019"/>
                  <a:pt x="5052" y="2019"/>
                  <a:pt x="5052" y="2019"/>
                </a:cubicBezTo>
                <a:cubicBezTo>
                  <a:pt x="5055" y="2023"/>
                  <a:pt x="5055" y="2023"/>
                  <a:pt x="5055" y="2023"/>
                </a:cubicBezTo>
                <a:cubicBezTo>
                  <a:pt x="5058" y="2019"/>
                  <a:pt x="5058" y="2019"/>
                  <a:pt x="5058" y="2019"/>
                </a:cubicBezTo>
                <a:cubicBezTo>
                  <a:pt x="5130" y="1955"/>
                  <a:pt x="5130" y="1955"/>
                  <a:pt x="5130" y="1955"/>
                </a:cubicBezTo>
                <a:cubicBezTo>
                  <a:pt x="5133" y="1951"/>
                  <a:pt x="5133" y="1951"/>
                  <a:pt x="5133" y="1951"/>
                </a:cubicBezTo>
                <a:cubicBezTo>
                  <a:pt x="5130" y="1951"/>
                  <a:pt x="5130" y="1951"/>
                  <a:pt x="5130" y="1951"/>
                </a:cubicBezTo>
                <a:cubicBezTo>
                  <a:pt x="5071" y="1880"/>
                  <a:pt x="5071" y="1880"/>
                  <a:pt x="5071" y="1880"/>
                </a:cubicBezTo>
                <a:cubicBezTo>
                  <a:pt x="5068" y="1880"/>
                  <a:pt x="5068" y="1880"/>
                  <a:pt x="5068" y="1880"/>
                </a:cubicBezTo>
                <a:cubicBezTo>
                  <a:pt x="5068" y="1880"/>
                  <a:pt x="5068" y="1880"/>
                  <a:pt x="5068" y="1880"/>
                </a:cubicBezTo>
                <a:cubicBezTo>
                  <a:pt x="4994" y="1945"/>
                  <a:pt x="4994" y="1945"/>
                  <a:pt x="4994" y="1945"/>
                </a:cubicBezTo>
                <a:close/>
                <a:moveTo>
                  <a:pt x="4903" y="2026"/>
                </a:moveTo>
                <a:cubicBezTo>
                  <a:pt x="4903" y="2029"/>
                  <a:pt x="4903" y="2029"/>
                  <a:pt x="4903" y="2029"/>
                </a:cubicBezTo>
                <a:cubicBezTo>
                  <a:pt x="4903" y="2032"/>
                  <a:pt x="4903" y="2032"/>
                  <a:pt x="4903" y="2032"/>
                </a:cubicBezTo>
                <a:cubicBezTo>
                  <a:pt x="4961" y="2100"/>
                  <a:pt x="4961" y="2100"/>
                  <a:pt x="4961" y="2100"/>
                </a:cubicBezTo>
                <a:cubicBezTo>
                  <a:pt x="4965" y="2103"/>
                  <a:pt x="4965" y="2103"/>
                  <a:pt x="4965" y="2103"/>
                </a:cubicBezTo>
                <a:cubicBezTo>
                  <a:pt x="4965" y="2100"/>
                  <a:pt x="4965" y="2100"/>
                  <a:pt x="4965" y="2100"/>
                </a:cubicBezTo>
                <a:cubicBezTo>
                  <a:pt x="5039" y="2036"/>
                  <a:pt x="5039" y="2036"/>
                  <a:pt x="5039" y="2036"/>
                </a:cubicBezTo>
                <a:cubicBezTo>
                  <a:pt x="5039" y="2036"/>
                  <a:pt x="5039" y="2036"/>
                  <a:pt x="5039" y="2036"/>
                </a:cubicBezTo>
                <a:cubicBezTo>
                  <a:pt x="5039" y="2032"/>
                  <a:pt x="5039" y="2032"/>
                  <a:pt x="5039" y="2032"/>
                </a:cubicBezTo>
                <a:cubicBezTo>
                  <a:pt x="4981" y="1964"/>
                  <a:pt x="4981" y="1964"/>
                  <a:pt x="4981" y="1964"/>
                </a:cubicBezTo>
                <a:cubicBezTo>
                  <a:pt x="4978" y="1961"/>
                  <a:pt x="4978" y="1961"/>
                  <a:pt x="4978" y="1961"/>
                </a:cubicBezTo>
                <a:cubicBezTo>
                  <a:pt x="4974" y="1964"/>
                  <a:pt x="4974" y="1964"/>
                  <a:pt x="4974" y="1964"/>
                </a:cubicBezTo>
                <a:cubicBezTo>
                  <a:pt x="4903" y="2026"/>
                  <a:pt x="4903" y="2026"/>
                  <a:pt x="4903" y="2026"/>
                </a:cubicBezTo>
                <a:close/>
                <a:moveTo>
                  <a:pt x="4812" y="2110"/>
                </a:moveTo>
                <a:cubicBezTo>
                  <a:pt x="4809" y="2110"/>
                  <a:pt x="4809" y="2110"/>
                  <a:pt x="4809" y="2110"/>
                </a:cubicBezTo>
                <a:cubicBezTo>
                  <a:pt x="4812" y="2113"/>
                  <a:pt x="4812" y="2113"/>
                  <a:pt x="4812" y="2113"/>
                </a:cubicBezTo>
                <a:cubicBezTo>
                  <a:pt x="4871" y="2181"/>
                  <a:pt x="4871" y="2181"/>
                  <a:pt x="4871" y="2181"/>
                </a:cubicBezTo>
                <a:cubicBezTo>
                  <a:pt x="4871" y="2184"/>
                  <a:pt x="4871" y="2184"/>
                  <a:pt x="4871" y="2184"/>
                </a:cubicBezTo>
                <a:cubicBezTo>
                  <a:pt x="4874" y="2181"/>
                  <a:pt x="4874" y="2181"/>
                  <a:pt x="4874" y="2181"/>
                </a:cubicBezTo>
                <a:cubicBezTo>
                  <a:pt x="4945" y="2120"/>
                  <a:pt x="4945" y="2120"/>
                  <a:pt x="4945" y="2120"/>
                </a:cubicBezTo>
                <a:cubicBezTo>
                  <a:pt x="4948" y="2116"/>
                  <a:pt x="4948" y="2116"/>
                  <a:pt x="4948" y="2116"/>
                </a:cubicBezTo>
                <a:cubicBezTo>
                  <a:pt x="4945" y="2113"/>
                  <a:pt x="4945" y="2113"/>
                  <a:pt x="4945" y="2113"/>
                </a:cubicBezTo>
                <a:cubicBezTo>
                  <a:pt x="4890" y="2045"/>
                  <a:pt x="4890" y="2045"/>
                  <a:pt x="4890" y="2045"/>
                </a:cubicBezTo>
                <a:cubicBezTo>
                  <a:pt x="4887" y="2042"/>
                  <a:pt x="4887" y="2042"/>
                  <a:pt x="4887" y="2042"/>
                </a:cubicBezTo>
                <a:cubicBezTo>
                  <a:pt x="4884" y="2045"/>
                  <a:pt x="4884" y="2045"/>
                  <a:pt x="4884" y="2045"/>
                </a:cubicBezTo>
                <a:cubicBezTo>
                  <a:pt x="4812" y="2110"/>
                  <a:pt x="4812" y="2110"/>
                  <a:pt x="4812" y="2110"/>
                </a:cubicBezTo>
                <a:close/>
                <a:moveTo>
                  <a:pt x="4722" y="2191"/>
                </a:moveTo>
                <a:cubicBezTo>
                  <a:pt x="4719" y="2194"/>
                  <a:pt x="4719" y="2194"/>
                  <a:pt x="4719" y="2194"/>
                </a:cubicBezTo>
                <a:cubicBezTo>
                  <a:pt x="4722" y="2194"/>
                  <a:pt x="4722" y="2194"/>
                  <a:pt x="4722" y="2194"/>
                </a:cubicBezTo>
                <a:cubicBezTo>
                  <a:pt x="4780" y="2265"/>
                  <a:pt x="4780" y="2265"/>
                  <a:pt x="4780" y="2265"/>
                </a:cubicBezTo>
                <a:cubicBezTo>
                  <a:pt x="4780" y="2265"/>
                  <a:pt x="4780" y="2265"/>
                  <a:pt x="4780" y="2265"/>
                </a:cubicBezTo>
                <a:cubicBezTo>
                  <a:pt x="4783" y="2265"/>
                  <a:pt x="4783" y="2265"/>
                  <a:pt x="4783" y="2265"/>
                </a:cubicBezTo>
                <a:cubicBezTo>
                  <a:pt x="4855" y="2201"/>
                  <a:pt x="4855" y="2201"/>
                  <a:pt x="4855" y="2201"/>
                </a:cubicBezTo>
                <a:cubicBezTo>
                  <a:pt x="4858" y="2197"/>
                  <a:pt x="4858" y="2197"/>
                  <a:pt x="4858" y="2197"/>
                </a:cubicBezTo>
                <a:cubicBezTo>
                  <a:pt x="4855" y="2194"/>
                  <a:pt x="4855" y="2194"/>
                  <a:pt x="4855" y="2194"/>
                </a:cubicBezTo>
                <a:cubicBezTo>
                  <a:pt x="4800" y="2126"/>
                  <a:pt x="4800" y="2126"/>
                  <a:pt x="4800" y="2126"/>
                </a:cubicBezTo>
                <a:cubicBezTo>
                  <a:pt x="4796" y="2123"/>
                  <a:pt x="4796" y="2123"/>
                  <a:pt x="4796" y="2123"/>
                </a:cubicBezTo>
                <a:cubicBezTo>
                  <a:pt x="4793" y="2126"/>
                  <a:pt x="4793" y="2126"/>
                  <a:pt x="4793" y="2126"/>
                </a:cubicBezTo>
                <a:cubicBezTo>
                  <a:pt x="4722" y="2191"/>
                  <a:pt x="4722" y="2191"/>
                  <a:pt x="4722" y="2191"/>
                </a:cubicBezTo>
                <a:close/>
                <a:moveTo>
                  <a:pt x="4631" y="2272"/>
                </a:moveTo>
                <a:cubicBezTo>
                  <a:pt x="4628" y="2275"/>
                  <a:pt x="4628" y="2275"/>
                  <a:pt x="4628" y="2275"/>
                </a:cubicBezTo>
                <a:cubicBezTo>
                  <a:pt x="4631" y="2278"/>
                  <a:pt x="4631" y="2278"/>
                  <a:pt x="4631" y="2278"/>
                </a:cubicBezTo>
                <a:cubicBezTo>
                  <a:pt x="4686" y="2346"/>
                  <a:pt x="4686" y="2346"/>
                  <a:pt x="4686" y="2346"/>
                </a:cubicBezTo>
                <a:cubicBezTo>
                  <a:pt x="4689" y="2349"/>
                  <a:pt x="4689" y="2349"/>
                  <a:pt x="4689" y="2349"/>
                </a:cubicBezTo>
                <a:cubicBezTo>
                  <a:pt x="4693" y="2346"/>
                  <a:pt x="4693" y="2346"/>
                  <a:pt x="4693" y="2346"/>
                </a:cubicBezTo>
                <a:cubicBezTo>
                  <a:pt x="4764" y="2282"/>
                  <a:pt x="4764" y="2282"/>
                  <a:pt x="4764" y="2282"/>
                </a:cubicBezTo>
                <a:cubicBezTo>
                  <a:pt x="4767" y="2278"/>
                  <a:pt x="4767" y="2278"/>
                  <a:pt x="4767" y="2278"/>
                </a:cubicBezTo>
                <a:cubicBezTo>
                  <a:pt x="4764" y="2278"/>
                  <a:pt x="4764" y="2278"/>
                  <a:pt x="4764" y="2278"/>
                </a:cubicBezTo>
                <a:cubicBezTo>
                  <a:pt x="4706" y="2207"/>
                  <a:pt x="4706" y="2207"/>
                  <a:pt x="4706" y="2207"/>
                </a:cubicBezTo>
                <a:cubicBezTo>
                  <a:pt x="4706" y="2207"/>
                  <a:pt x="4706" y="2207"/>
                  <a:pt x="4706" y="2207"/>
                </a:cubicBezTo>
                <a:cubicBezTo>
                  <a:pt x="4702" y="2207"/>
                  <a:pt x="4702" y="2207"/>
                  <a:pt x="4702" y="2207"/>
                </a:cubicBezTo>
                <a:cubicBezTo>
                  <a:pt x="4631" y="2272"/>
                  <a:pt x="4631" y="2272"/>
                  <a:pt x="4631" y="2272"/>
                </a:cubicBezTo>
                <a:close/>
                <a:moveTo>
                  <a:pt x="4541" y="2353"/>
                </a:moveTo>
                <a:cubicBezTo>
                  <a:pt x="4537" y="2356"/>
                  <a:pt x="4537" y="2356"/>
                  <a:pt x="4537" y="2356"/>
                </a:cubicBezTo>
                <a:cubicBezTo>
                  <a:pt x="4537" y="2359"/>
                  <a:pt x="4537" y="2359"/>
                  <a:pt x="4537" y="2359"/>
                </a:cubicBezTo>
                <a:cubicBezTo>
                  <a:pt x="4596" y="2427"/>
                  <a:pt x="4596" y="2427"/>
                  <a:pt x="4596" y="2427"/>
                </a:cubicBezTo>
                <a:cubicBezTo>
                  <a:pt x="4599" y="2430"/>
                  <a:pt x="4599" y="2430"/>
                  <a:pt x="4599" y="2430"/>
                </a:cubicBezTo>
                <a:cubicBezTo>
                  <a:pt x="4602" y="2427"/>
                  <a:pt x="4602" y="2427"/>
                  <a:pt x="4602" y="2427"/>
                </a:cubicBezTo>
                <a:cubicBezTo>
                  <a:pt x="4673" y="2362"/>
                  <a:pt x="4673" y="2362"/>
                  <a:pt x="4673" y="2362"/>
                </a:cubicBezTo>
                <a:cubicBezTo>
                  <a:pt x="4677" y="2362"/>
                  <a:pt x="4677" y="2362"/>
                  <a:pt x="4677" y="2362"/>
                </a:cubicBezTo>
                <a:cubicBezTo>
                  <a:pt x="4673" y="2359"/>
                  <a:pt x="4673" y="2359"/>
                  <a:pt x="4673" y="2359"/>
                </a:cubicBezTo>
                <a:cubicBezTo>
                  <a:pt x="4615" y="2291"/>
                  <a:pt x="4615" y="2291"/>
                  <a:pt x="4615" y="2291"/>
                </a:cubicBezTo>
                <a:cubicBezTo>
                  <a:pt x="4615" y="2288"/>
                  <a:pt x="4615" y="2288"/>
                  <a:pt x="4615" y="2288"/>
                </a:cubicBezTo>
                <a:cubicBezTo>
                  <a:pt x="4612" y="2288"/>
                  <a:pt x="4612" y="2288"/>
                  <a:pt x="4612" y="2288"/>
                </a:cubicBezTo>
                <a:cubicBezTo>
                  <a:pt x="4541" y="2353"/>
                  <a:pt x="4541" y="2353"/>
                  <a:pt x="4541" y="2353"/>
                </a:cubicBezTo>
                <a:close/>
                <a:moveTo>
                  <a:pt x="4447" y="2437"/>
                </a:moveTo>
                <a:cubicBezTo>
                  <a:pt x="4447" y="2437"/>
                  <a:pt x="4447" y="2437"/>
                  <a:pt x="4447" y="2437"/>
                </a:cubicBezTo>
                <a:cubicBezTo>
                  <a:pt x="4447" y="2440"/>
                  <a:pt x="4447" y="2440"/>
                  <a:pt x="4447" y="2440"/>
                </a:cubicBezTo>
                <a:cubicBezTo>
                  <a:pt x="4505" y="2508"/>
                  <a:pt x="4505" y="2508"/>
                  <a:pt x="4505" y="2508"/>
                </a:cubicBezTo>
                <a:cubicBezTo>
                  <a:pt x="4508" y="2511"/>
                  <a:pt x="4508" y="2511"/>
                  <a:pt x="4508" y="2511"/>
                </a:cubicBezTo>
                <a:cubicBezTo>
                  <a:pt x="4511" y="2508"/>
                  <a:pt x="4511" y="2508"/>
                  <a:pt x="4511" y="2508"/>
                </a:cubicBezTo>
                <a:cubicBezTo>
                  <a:pt x="4583" y="2447"/>
                  <a:pt x="4583" y="2447"/>
                  <a:pt x="4583" y="2447"/>
                </a:cubicBezTo>
                <a:cubicBezTo>
                  <a:pt x="4583" y="2443"/>
                  <a:pt x="4583" y="2443"/>
                  <a:pt x="4583" y="2443"/>
                </a:cubicBezTo>
                <a:cubicBezTo>
                  <a:pt x="4583" y="2440"/>
                  <a:pt x="4583" y="2440"/>
                  <a:pt x="4583" y="2440"/>
                </a:cubicBezTo>
                <a:cubicBezTo>
                  <a:pt x="4524" y="2372"/>
                  <a:pt x="4524" y="2372"/>
                  <a:pt x="4524" y="2372"/>
                </a:cubicBezTo>
                <a:cubicBezTo>
                  <a:pt x="4521" y="2369"/>
                  <a:pt x="4521" y="2369"/>
                  <a:pt x="4521" y="2369"/>
                </a:cubicBezTo>
                <a:cubicBezTo>
                  <a:pt x="4521" y="2372"/>
                  <a:pt x="4521" y="2372"/>
                  <a:pt x="4521" y="2372"/>
                </a:cubicBezTo>
                <a:cubicBezTo>
                  <a:pt x="4447" y="2437"/>
                  <a:pt x="4447" y="2437"/>
                  <a:pt x="4447" y="2437"/>
                </a:cubicBezTo>
                <a:close/>
                <a:moveTo>
                  <a:pt x="4356" y="2518"/>
                </a:moveTo>
                <a:cubicBezTo>
                  <a:pt x="4353" y="2521"/>
                  <a:pt x="4353" y="2521"/>
                  <a:pt x="4353" y="2521"/>
                </a:cubicBezTo>
                <a:cubicBezTo>
                  <a:pt x="4356" y="2521"/>
                  <a:pt x="4356" y="2521"/>
                  <a:pt x="4356" y="2521"/>
                </a:cubicBezTo>
                <a:cubicBezTo>
                  <a:pt x="4414" y="2592"/>
                  <a:pt x="4414" y="2592"/>
                  <a:pt x="4414" y="2592"/>
                </a:cubicBezTo>
                <a:cubicBezTo>
                  <a:pt x="4418" y="2592"/>
                  <a:pt x="4418" y="2592"/>
                  <a:pt x="4418" y="2592"/>
                </a:cubicBezTo>
                <a:cubicBezTo>
                  <a:pt x="4418" y="2592"/>
                  <a:pt x="4418" y="2592"/>
                  <a:pt x="4418" y="2592"/>
                </a:cubicBezTo>
                <a:cubicBezTo>
                  <a:pt x="4492" y="2528"/>
                  <a:pt x="4492" y="2528"/>
                  <a:pt x="4492" y="2528"/>
                </a:cubicBezTo>
                <a:cubicBezTo>
                  <a:pt x="4492" y="2524"/>
                  <a:pt x="4492" y="2524"/>
                  <a:pt x="4492" y="2524"/>
                </a:cubicBezTo>
                <a:cubicBezTo>
                  <a:pt x="4492" y="2521"/>
                  <a:pt x="4492" y="2521"/>
                  <a:pt x="4492" y="2521"/>
                </a:cubicBezTo>
                <a:cubicBezTo>
                  <a:pt x="4434" y="2453"/>
                  <a:pt x="4434" y="2453"/>
                  <a:pt x="4434" y="2453"/>
                </a:cubicBezTo>
                <a:cubicBezTo>
                  <a:pt x="4431" y="2450"/>
                  <a:pt x="4431" y="2450"/>
                  <a:pt x="4431" y="2450"/>
                </a:cubicBezTo>
                <a:cubicBezTo>
                  <a:pt x="4427" y="2453"/>
                  <a:pt x="4427" y="2453"/>
                  <a:pt x="4427" y="2453"/>
                </a:cubicBezTo>
                <a:cubicBezTo>
                  <a:pt x="4356" y="2518"/>
                  <a:pt x="4356" y="2518"/>
                  <a:pt x="4356" y="2518"/>
                </a:cubicBezTo>
                <a:close/>
                <a:moveTo>
                  <a:pt x="4230" y="2631"/>
                </a:moveTo>
                <a:cubicBezTo>
                  <a:pt x="4227" y="2634"/>
                  <a:pt x="4227" y="2634"/>
                  <a:pt x="4227" y="2634"/>
                </a:cubicBezTo>
                <a:cubicBezTo>
                  <a:pt x="4230" y="2638"/>
                  <a:pt x="4230" y="2638"/>
                  <a:pt x="4230" y="2638"/>
                </a:cubicBezTo>
                <a:cubicBezTo>
                  <a:pt x="4285" y="2706"/>
                  <a:pt x="4285" y="2706"/>
                  <a:pt x="4285" y="2706"/>
                </a:cubicBezTo>
                <a:cubicBezTo>
                  <a:pt x="4288" y="2709"/>
                  <a:pt x="4288" y="2709"/>
                  <a:pt x="4288" y="2709"/>
                </a:cubicBezTo>
                <a:cubicBezTo>
                  <a:pt x="4291" y="2706"/>
                  <a:pt x="4291" y="2706"/>
                  <a:pt x="4291" y="2706"/>
                </a:cubicBezTo>
                <a:cubicBezTo>
                  <a:pt x="4398" y="2608"/>
                  <a:pt x="4398" y="2608"/>
                  <a:pt x="4398" y="2608"/>
                </a:cubicBezTo>
                <a:cubicBezTo>
                  <a:pt x="4401" y="2605"/>
                  <a:pt x="4401" y="2605"/>
                  <a:pt x="4401" y="2605"/>
                </a:cubicBezTo>
                <a:cubicBezTo>
                  <a:pt x="4398" y="2605"/>
                  <a:pt x="4398" y="2605"/>
                  <a:pt x="4398" y="2605"/>
                </a:cubicBezTo>
                <a:cubicBezTo>
                  <a:pt x="4343" y="2534"/>
                  <a:pt x="4343" y="2534"/>
                  <a:pt x="4343" y="2534"/>
                </a:cubicBezTo>
                <a:cubicBezTo>
                  <a:pt x="4340" y="2534"/>
                  <a:pt x="4340" y="2534"/>
                  <a:pt x="4340" y="2534"/>
                </a:cubicBezTo>
                <a:cubicBezTo>
                  <a:pt x="4337" y="2534"/>
                  <a:pt x="4337" y="2534"/>
                  <a:pt x="4337" y="2534"/>
                </a:cubicBezTo>
                <a:cubicBezTo>
                  <a:pt x="4230" y="2631"/>
                  <a:pt x="4230" y="2631"/>
                  <a:pt x="4230" y="2631"/>
                </a:cubicBezTo>
                <a:close/>
                <a:moveTo>
                  <a:pt x="5894" y="1301"/>
                </a:moveTo>
                <a:cubicBezTo>
                  <a:pt x="5890" y="1304"/>
                  <a:pt x="5890" y="1304"/>
                  <a:pt x="5890" y="1304"/>
                </a:cubicBezTo>
                <a:cubicBezTo>
                  <a:pt x="5890" y="1304"/>
                  <a:pt x="5890" y="1304"/>
                  <a:pt x="5890" y="1304"/>
                </a:cubicBezTo>
                <a:cubicBezTo>
                  <a:pt x="5949" y="1375"/>
                  <a:pt x="5949" y="1375"/>
                  <a:pt x="5949" y="1375"/>
                </a:cubicBezTo>
                <a:cubicBezTo>
                  <a:pt x="5952" y="1375"/>
                  <a:pt x="5952" y="1375"/>
                  <a:pt x="5952" y="1375"/>
                </a:cubicBezTo>
                <a:cubicBezTo>
                  <a:pt x="5955" y="1375"/>
                  <a:pt x="5955" y="1375"/>
                  <a:pt x="5955" y="1375"/>
                </a:cubicBezTo>
                <a:cubicBezTo>
                  <a:pt x="6026" y="1311"/>
                  <a:pt x="6026" y="1311"/>
                  <a:pt x="6026" y="1311"/>
                </a:cubicBezTo>
                <a:cubicBezTo>
                  <a:pt x="6029" y="1307"/>
                  <a:pt x="6029" y="1307"/>
                  <a:pt x="6029" y="1307"/>
                </a:cubicBezTo>
                <a:cubicBezTo>
                  <a:pt x="6026" y="1304"/>
                  <a:pt x="6026" y="1304"/>
                  <a:pt x="6026" y="1304"/>
                </a:cubicBezTo>
                <a:cubicBezTo>
                  <a:pt x="5968" y="1236"/>
                  <a:pt x="5968" y="1236"/>
                  <a:pt x="5968" y="1236"/>
                </a:cubicBezTo>
                <a:cubicBezTo>
                  <a:pt x="5965" y="1233"/>
                  <a:pt x="5965" y="1233"/>
                  <a:pt x="5965" y="1233"/>
                </a:cubicBezTo>
                <a:cubicBezTo>
                  <a:pt x="5965" y="1236"/>
                  <a:pt x="5965" y="1236"/>
                  <a:pt x="5965" y="1236"/>
                </a:cubicBezTo>
                <a:cubicBezTo>
                  <a:pt x="5894" y="1301"/>
                  <a:pt x="5894" y="1301"/>
                  <a:pt x="5894" y="1301"/>
                </a:cubicBezTo>
                <a:close/>
                <a:moveTo>
                  <a:pt x="5800" y="1382"/>
                </a:moveTo>
                <a:cubicBezTo>
                  <a:pt x="5800" y="1385"/>
                  <a:pt x="5800" y="1385"/>
                  <a:pt x="5800" y="1385"/>
                </a:cubicBezTo>
                <a:cubicBezTo>
                  <a:pt x="5800" y="1388"/>
                  <a:pt x="5800" y="1388"/>
                  <a:pt x="5800" y="1388"/>
                </a:cubicBezTo>
                <a:cubicBezTo>
                  <a:pt x="5858" y="1456"/>
                  <a:pt x="5858" y="1456"/>
                  <a:pt x="5858" y="1456"/>
                </a:cubicBezTo>
                <a:cubicBezTo>
                  <a:pt x="5861" y="1459"/>
                  <a:pt x="5861" y="1459"/>
                  <a:pt x="5861" y="1459"/>
                </a:cubicBezTo>
                <a:cubicBezTo>
                  <a:pt x="5861" y="1456"/>
                  <a:pt x="5861" y="1456"/>
                  <a:pt x="5861" y="1456"/>
                </a:cubicBezTo>
                <a:cubicBezTo>
                  <a:pt x="5936" y="1391"/>
                  <a:pt x="5936" y="1391"/>
                  <a:pt x="5936" y="1391"/>
                </a:cubicBezTo>
                <a:cubicBezTo>
                  <a:pt x="5936" y="1388"/>
                  <a:pt x="5936" y="1388"/>
                  <a:pt x="5936" y="1388"/>
                </a:cubicBezTo>
                <a:cubicBezTo>
                  <a:pt x="5936" y="1388"/>
                  <a:pt x="5936" y="1388"/>
                  <a:pt x="5936" y="1388"/>
                </a:cubicBezTo>
                <a:cubicBezTo>
                  <a:pt x="5877" y="1317"/>
                  <a:pt x="5877" y="1317"/>
                  <a:pt x="5877" y="1317"/>
                </a:cubicBezTo>
                <a:cubicBezTo>
                  <a:pt x="5874" y="1317"/>
                  <a:pt x="5874" y="1317"/>
                  <a:pt x="5874" y="1317"/>
                </a:cubicBezTo>
                <a:cubicBezTo>
                  <a:pt x="5871" y="1317"/>
                  <a:pt x="5871" y="1317"/>
                  <a:pt x="5871" y="1317"/>
                </a:cubicBezTo>
                <a:cubicBezTo>
                  <a:pt x="5800" y="1382"/>
                  <a:pt x="5800" y="1382"/>
                  <a:pt x="5800" y="1382"/>
                </a:cubicBezTo>
                <a:close/>
                <a:moveTo>
                  <a:pt x="5709" y="1463"/>
                </a:moveTo>
                <a:cubicBezTo>
                  <a:pt x="5706" y="1466"/>
                  <a:pt x="5706" y="1466"/>
                  <a:pt x="5706" y="1466"/>
                </a:cubicBezTo>
                <a:cubicBezTo>
                  <a:pt x="5709" y="1469"/>
                  <a:pt x="5709" y="1469"/>
                  <a:pt x="5709" y="1469"/>
                </a:cubicBezTo>
                <a:cubicBezTo>
                  <a:pt x="5767" y="1537"/>
                  <a:pt x="5767" y="1537"/>
                  <a:pt x="5767" y="1537"/>
                </a:cubicBezTo>
                <a:cubicBezTo>
                  <a:pt x="5767" y="1540"/>
                  <a:pt x="5767" y="1540"/>
                  <a:pt x="5767" y="1540"/>
                </a:cubicBezTo>
                <a:cubicBezTo>
                  <a:pt x="5771" y="1537"/>
                  <a:pt x="5771" y="1537"/>
                  <a:pt x="5771" y="1537"/>
                </a:cubicBezTo>
                <a:cubicBezTo>
                  <a:pt x="5842" y="1472"/>
                  <a:pt x="5842" y="1472"/>
                  <a:pt x="5842" y="1472"/>
                </a:cubicBezTo>
                <a:cubicBezTo>
                  <a:pt x="5845" y="1472"/>
                  <a:pt x="5845" y="1472"/>
                  <a:pt x="5845" y="1472"/>
                </a:cubicBezTo>
                <a:cubicBezTo>
                  <a:pt x="5845" y="1469"/>
                  <a:pt x="5845" y="1469"/>
                  <a:pt x="5845" y="1469"/>
                </a:cubicBezTo>
                <a:cubicBezTo>
                  <a:pt x="5787" y="1401"/>
                  <a:pt x="5787" y="1401"/>
                  <a:pt x="5787" y="1401"/>
                </a:cubicBezTo>
                <a:cubicBezTo>
                  <a:pt x="5783" y="1398"/>
                  <a:pt x="5783" y="1398"/>
                  <a:pt x="5783" y="1398"/>
                </a:cubicBezTo>
                <a:cubicBezTo>
                  <a:pt x="5780" y="1401"/>
                  <a:pt x="5780" y="1401"/>
                  <a:pt x="5780" y="1401"/>
                </a:cubicBezTo>
                <a:cubicBezTo>
                  <a:pt x="5709" y="1463"/>
                  <a:pt x="5709" y="1463"/>
                  <a:pt x="5709" y="1463"/>
                </a:cubicBezTo>
                <a:close/>
                <a:moveTo>
                  <a:pt x="5618" y="1547"/>
                </a:moveTo>
                <a:cubicBezTo>
                  <a:pt x="5615" y="1547"/>
                  <a:pt x="5615" y="1547"/>
                  <a:pt x="5615" y="1547"/>
                </a:cubicBezTo>
                <a:cubicBezTo>
                  <a:pt x="5618" y="1550"/>
                  <a:pt x="5618" y="1550"/>
                  <a:pt x="5618" y="1550"/>
                </a:cubicBezTo>
                <a:cubicBezTo>
                  <a:pt x="5677" y="1618"/>
                  <a:pt x="5677" y="1618"/>
                  <a:pt x="5677" y="1618"/>
                </a:cubicBezTo>
                <a:cubicBezTo>
                  <a:pt x="5677" y="1621"/>
                  <a:pt x="5677" y="1621"/>
                  <a:pt x="5677" y="1621"/>
                </a:cubicBezTo>
                <a:cubicBezTo>
                  <a:pt x="5680" y="1618"/>
                  <a:pt x="5680" y="1618"/>
                  <a:pt x="5680" y="1618"/>
                </a:cubicBezTo>
                <a:cubicBezTo>
                  <a:pt x="5751" y="1556"/>
                  <a:pt x="5751" y="1556"/>
                  <a:pt x="5751" y="1556"/>
                </a:cubicBezTo>
                <a:cubicBezTo>
                  <a:pt x="5754" y="1553"/>
                  <a:pt x="5754" y="1553"/>
                  <a:pt x="5754" y="1553"/>
                </a:cubicBezTo>
                <a:cubicBezTo>
                  <a:pt x="5751" y="1550"/>
                  <a:pt x="5751" y="1550"/>
                  <a:pt x="5751" y="1550"/>
                </a:cubicBezTo>
                <a:cubicBezTo>
                  <a:pt x="5696" y="1482"/>
                  <a:pt x="5696" y="1482"/>
                  <a:pt x="5696" y="1482"/>
                </a:cubicBezTo>
                <a:cubicBezTo>
                  <a:pt x="5693" y="1479"/>
                  <a:pt x="5693" y="1479"/>
                  <a:pt x="5693" y="1479"/>
                </a:cubicBezTo>
                <a:cubicBezTo>
                  <a:pt x="5690" y="1482"/>
                  <a:pt x="5690" y="1482"/>
                  <a:pt x="5690" y="1482"/>
                </a:cubicBezTo>
                <a:cubicBezTo>
                  <a:pt x="5618" y="1547"/>
                  <a:pt x="5618" y="1547"/>
                  <a:pt x="5618" y="1547"/>
                </a:cubicBezTo>
                <a:close/>
                <a:moveTo>
                  <a:pt x="5528" y="1628"/>
                </a:moveTo>
                <a:cubicBezTo>
                  <a:pt x="5525" y="1631"/>
                  <a:pt x="5525" y="1631"/>
                  <a:pt x="5525" y="1631"/>
                </a:cubicBezTo>
                <a:cubicBezTo>
                  <a:pt x="5528" y="1631"/>
                  <a:pt x="5528" y="1631"/>
                  <a:pt x="5528" y="1631"/>
                </a:cubicBezTo>
                <a:cubicBezTo>
                  <a:pt x="5583" y="1702"/>
                  <a:pt x="5583" y="1702"/>
                  <a:pt x="5583" y="1702"/>
                </a:cubicBezTo>
                <a:cubicBezTo>
                  <a:pt x="5586" y="1702"/>
                  <a:pt x="5586" y="1702"/>
                  <a:pt x="5586" y="1702"/>
                </a:cubicBezTo>
                <a:cubicBezTo>
                  <a:pt x="5589" y="1702"/>
                  <a:pt x="5589" y="1702"/>
                  <a:pt x="5589" y="1702"/>
                </a:cubicBezTo>
                <a:cubicBezTo>
                  <a:pt x="5660" y="1637"/>
                  <a:pt x="5660" y="1637"/>
                  <a:pt x="5660" y="1637"/>
                </a:cubicBezTo>
                <a:cubicBezTo>
                  <a:pt x="5664" y="1634"/>
                  <a:pt x="5664" y="1634"/>
                  <a:pt x="5664" y="1634"/>
                </a:cubicBezTo>
                <a:cubicBezTo>
                  <a:pt x="5660" y="1631"/>
                  <a:pt x="5660" y="1631"/>
                  <a:pt x="5660" y="1631"/>
                </a:cubicBezTo>
                <a:cubicBezTo>
                  <a:pt x="5602" y="1563"/>
                  <a:pt x="5602" y="1563"/>
                  <a:pt x="5602" y="1563"/>
                </a:cubicBezTo>
                <a:cubicBezTo>
                  <a:pt x="5602" y="1560"/>
                  <a:pt x="5602" y="1560"/>
                  <a:pt x="5602" y="1560"/>
                </a:cubicBezTo>
                <a:cubicBezTo>
                  <a:pt x="5599" y="1563"/>
                  <a:pt x="5599" y="1563"/>
                  <a:pt x="5599" y="1563"/>
                </a:cubicBezTo>
                <a:cubicBezTo>
                  <a:pt x="5528" y="1628"/>
                  <a:pt x="5528" y="1628"/>
                  <a:pt x="5528" y="1628"/>
                </a:cubicBezTo>
                <a:close/>
                <a:moveTo>
                  <a:pt x="5437" y="1709"/>
                </a:moveTo>
                <a:cubicBezTo>
                  <a:pt x="5434" y="1712"/>
                  <a:pt x="5434" y="1712"/>
                  <a:pt x="5434" y="1712"/>
                </a:cubicBezTo>
                <a:cubicBezTo>
                  <a:pt x="5437" y="1715"/>
                  <a:pt x="5437" y="1715"/>
                  <a:pt x="5437" y="1715"/>
                </a:cubicBezTo>
                <a:cubicBezTo>
                  <a:pt x="5492" y="1783"/>
                  <a:pt x="5492" y="1783"/>
                  <a:pt x="5492" y="1783"/>
                </a:cubicBezTo>
                <a:cubicBezTo>
                  <a:pt x="5495" y="1786"/>
                  <a:pt x="5495" y="1786"/>
                  <a:pt x="5495" y="1786"/>
                </a:cubicBezTo>
                <a:cubicBezTo>
                  <a:pt x="5499" y="1783"/>
                  <a:pt x="5499" y="1783"/>
                  <a:pt x="5499" y="1783"/>
                </a:cubicBezTo>
                <a:cubicBezTo>
                  <a:pt x="5570" y="1718"/>
                  <a:pt x="5570" y="1718"/>
                  <a:pt x="5570" y="1718"/>
                </a:cubicBezTo>
                <a:cubicBezTo>
                  <a:pt x="5573" y="1715"/>
                  <a:pt x="5573" y="1715"/>
                  <a:pt x="5573" y="1715"/>
                </a:cubicBezTo>
                <a:cubicBezTo>
                  <a:pt x="5570" y="1715"/>
                  <a:pt x="5570" y="1715"/>
                  <a:pt x="5570" y="1715"/>
                </a:cubicBezTo>
                <a:cubicBezTo>
                  <a:pt x="5512" y="1644"/>
                  <a:pt x="5512" y="1644"/>
                  <a:pt x="5512" y="1644"/>
                </a:cubicBezTo>
                <a:cubicBezTo>
                  <a:pt x="5512" y="1644"/>
                  <a:pt x="5512" y="1644"/>
                  <a:pt x="5512" y="1644"/>
                </a:cubicBezTo>
                <a:cubicBezTo>
                  <a:pt x="5508" y="1644"/>
                  <a:pt x="5508" y="1644"/>
                  <a:pt x="5508" y="1644"/>
                </a:cubicBezTo>
                <a:cubicBezTo>
                  <a:pt x="5437" y="1709"/>
                  <a:pt x="5437" y="1709"/>
                  <a:pt x="5437" y="1709"/>
                </a:cubicBezTo>
                <a:close/>
                <a:moveTo>
                  <a:pt x="5343" y="1790"/>
                </a:moveTo>
                <a:cubicBezTo>
                  <a:pt x="5343" y="1793"/>
                  <a:pt x="5343" y="1793"/>
                  <a:pt x="5343" y="1793"/>
                </a:cubicBezTo>
                <a:cubicBezTo>
                  <a:pt x="5343" y="1796"/>
                  <a:pt x="5343" y="1796"/>
                  <a:pt x="5343" y="1796"/>
                </a:cubicBezTo>
                <a:cubicBezTo>
                  <a:pt x="5402" y="1864"/>
                  <a:pt x="5402" y="1864"/>
                  <a:pt x="5402" y="1864"/>
                </a:cubicBezTo>
                <a:cubicBezTo>
                  <a:pt x="5405" y="1867"/>
                  <a:pt x="5405" y="1867"/>
                  <a:pt x="5405" y="1867"/>
                </a:cubicBezTo>
                <a:cubicBezTo>
                  <a:pt x="5408" y="1864"/>
                  <a:pt x="5408" y="1864"/>
                  <a:pt x="5408" y="1864"/>
                </a:cubicBezTo>
                <a:cubicBezTo>
                  <a:pt x="5479" y="1799"/>
                  <a:pt x="5479" y="1799"/>
                  <a:pt x="5479" y="1799"/>
                </a:cubicBezTo>
                <a:cubicBezTo>
                  <a:pt x="5482" y="1799"/>
                  <a:pt x="5482" y="1799"/>
                  <a:pt x="5482" y="1799"/>
                </a:cubicBezTo>
                <a:cubicBezTo>
                  <a:pt x="5479" y="1796"/>
                  <a:pt x="5479" y="1796"/>
                  <a:pt x="5479" y="1796"/>
                </a:cubicBezTo>
                <a:cubicBezTo>
                  <a:pt x="5421" y="1728"/>
                  <a:pt x="5421" y="1728"/>
                  <a:pt x="5421" y="1728"/>
                </a:cubicBezTo>
                <a:cubicBezTo>
                  <a:pt x="5418" y="1725"/>
                  <a:pt x="5418" y="1725"/>
                  <a:pt x="5418" y="1725"/>
                </a:cubicBezTo>
                <a:cubicBezTo>
                  <a:pt x="5418" y="1728"/>
                  <a:pt x="5418" y="1728"/>
                  <a:pt x="5418" y="1728"/>
                </a:cubicBezTo>
                <a:cubicBezTo>
                  <a:pt x="5343" y="1790"/>
                  <a:pt x="5343" y="1790"/>
                  <a:pt x="5343" y="1790"/>
                </a:cubicBezTo>
                <a:close/>
                <a:moveTo>
                  <a:pt x="5253" y="1874"/>
                </a:moveTo>
                <a:cubicBezTo>
                  <a:pt x="5253" y="1874"/>
                  <a:pt x="5253" y="1874"/>
                  <a:pt x="5253" y="1874"/>
                </a:cubicBezTo>
                <a:cubicBezTo>
                  <a:pt x="5253" y="1877"/>
                  <a:pt x="5253" y="1877"/>
                  <a:pt x="5253" y="1877"/>
                </a:cubicBezTo>
                <a:cubicBezTo>
                  <a:pt x="5311" y="1945"/>
                  <a:pt x="5311" y="1945"/>
                  <a:pt x="5311" y="1945"/>
                </a:cubicBezTo>
                <a:cubicBezTo>
                  <a:pt x="5314" y="1948"/>
                  <a:pt x="5314" y="1948"/>
                  <a:pt x="5314" y="1948"/>
                </a:cubicBezTo>
                <a:cubicBezTo>
                  <a:pt x="5314" y="1945"/>
                  <a:pt x="5314" y="1945"/>
                  <a:pt x="5314" y="1945"/>
                </a:cubicBezTo>
                <a:cubicBezTo>
                  <a:pt x="5389" y="1883"/>
                  <a:pt x="5389" y="1883"/>
                  <a:pt x="5389" y="1883"/>
                </a:cubicBezTo>
                <a:cubicBezTo>
                  <a:pt x="5389" y="1880"/>
                  <a:pt x="5389" y="1880"/>
                  <a:pt x="5389" y="1880"/>
                </a:cubicBezTo>
                <a:cubicBezTo>
                  <a:pt x="5389" y="1877"/>
                  <a:pt x="5389" y="1877"/>
                  <a:pt x="5389" y="1877"/>
                </a:cubicBezTo>
                <a:cubicBezTo>
                  <a:pt x="5330" y="1809"/>
                  <a:pt x="5330" y="1809"/>
                  <a:pt x="5330" y="1809"/>
                </a:cubicBezTo>
                <a:cubicBezTo>
                  <a:pt x="5327" y="1806"/>
                  <a:pt x="5327" y="1806"/>
                  <a:pt x="5327" y="1806"/>
                </a:cubicBezTo>
                <a:cubicBezTo>
                  <a:pt x="5324" y="1809"/>
                  <a:pt x="5324" y="1809"/>
                  <a:pt x="5324" y="1809"/>
                </a:cubicBezTo>
                <a:cubicBezTo>
                  <a:pt x="5253" y="1874"/>
                  <a:pt x="5253" y="1874"/>
                  <a:pt x="5253" y="1874"/>
                </a:cubicBezTo>
                <a:close/>
                <a:moveTo>
                  <a:pt x="5162" y="1955"/>
                </a:moveTo>
                <a:cubicBezTo>
                  <a:pt x="5159" y="1958"/>
                  <a:pt x="5159" y="1958"/>
                  <a:pt x="5159" y="1958"/>
                </a:cubicBezTo>
                <a:cubicBezTo>
                  <a:pt x="5162" y="1958"/>
                  <a:pt x="5162" y="1958"/>
                  <a:pt x="5162" y="1958"/>
                </a:cubicBezTo>
                <a:cubicBezTo>
                  <a:pt x="5220" y="2029"/>
                  <a:pt x="5220" y="2029"/>
                  <a:pt x="5220" y="2029"/>
                </a:cubicBezTo>
                <a:cubicBezTo>
                  <a:pt x="5220" y="2029"/>
                  <a:pt x="5220" y="2029"/>
                  <a:pt x="5220" y="2029"/>
                </a:cubicBezTo>
                <a:cubicBezTo>
                  <a:pt x="5224" y="2029"/>
                  <a:pt x="5224" y="2029"/>
                  <a:pt x="5224" y="2029"/>
                </a:cubicBezTo>
                <a:cubicBezTo>
                  <a:pt x="5295" y="1964"/>
                  <a:pt x="5295" y="1964"/>
                  <a:pt x="5295" y="1964"/>
                </a:cubicBezTo>
                <a:cubicBezTo>
                  <a:pt x="5298" y="1961"/>
                  <a:pt x="5298" y="1961"/>
                  <a:pt x="5298" y="1961"/>
                </a:cubicBezTo>
                <a:cubicBezTo>
                  <a:pt x="5298" y="1958"/>
                  <a:pt x="5298" y="1958"/>
                  <a:pt x="5298" y="1958"/>
                </a:cubicBezTo>
                <a:cubicBezTo>
                  <a:pt x="5240" y="1890"/>
                  <a:pt x="5240" y="1890"/>
                  <a:pt x="5240" y="1890"/>
                </a:cubicBezTo>
                <a:cubicBezTo>
                  <a:pt x="5236" y="1887"/>
                  <a:pt x="5236" y="1887"/>
                  <a:pt x="5236" y="1887"/>
                </a:cubicBezTo>
                <a:cubicBezTo>
                  <a:pt x="5233" y="1890"/>
                  <a:pt x="5233" y="1890"/>
                  <a:pt x="5233" y="1890"/>
                </a:cubicBezTo>
                <a:cubicBezTo>
                  <a:pt x="5162" y="1955"/>
                  <a:pt x="5162" y="1955"/>
                  <a:pt x="5162" y="1955"/>
                </a:cubicBezTo>
                <a:close/>
                <a:moveTo>
                  <a:pt x="5071" y="2036"/>
                </a:moveTo>
                <a:cubicBezTo>
                  <a:pt x="5068" y="2039"/>
                  <a:pt x="5068" y="2039"/>
                  <a:pt x="5068" y="2039"/>
                </a:cubicBezTo>
                <a:cubicBezTo>
                  <a:pt x="5071" y="2042"/>
                  <a:pt x="5071" y="2042"/>
                  <a:pt x="5071" y="2042"/>
                </a:cubicBezTo>
                <a:cubicBezTo>
                  <a:pt x="5130" y="2110"/>
                  <a:pt x="5130" y="2110"/>
                  <a:pt x="5130" y="2110"/>
                </a:cubicBezTo>
                <a:cubicBezTo>
                  <a:pt x="5130" y="2113"/>
                  <a:pt x="5130" y="2113"/>
                  <a:pt x="5130" y="2113"/>
                </a:cubicBezTo>
                <a:cubicBezTo>
                  <a:pt x="5133" y="2110"/>
                  <a:pt x="5133" y="2110"/>
                  <a:pt x="5133" y="2110"/>
                </a:cubicBezTo>
                <a:cubicBezTo>
                  <a:pt x="5204" y="2045"/>
                  <a:pt x="5204" y="2045"/>
                  <a:pt x="5204" y="2045"/>
                </a:cubicBezTo>
                <a:cubicBezTo>
                  <a:pt x="5207" y="2042"/>
                  <a:pt x="5207" y="2042"/>
                  <a:pt x="5207" y="2042"/>
                </a:cubicBezTo>
                <a:cubicBezTo>
                  <a:pt x="5204" y="2042"/>
                  <a:pt x="5204" y="2042"/>
                  <a:pt x="5204" y="2042"/>
                </a:cubicBezTo>
                <a:cubicBezTo>
                  <a:pt x="5149" y="1971"/>
                  <a:pt x="5149" y="1971"/>
                  <a:pt x="5149" y="1971"/>
                </a:cubicBezTo>
                <a:cubicBezTo>
                  <a:pt x="5146" y="1971"/>
                  <a:pt x="5146" y="1971"/>
                  <a:pt x="5146" y="1971"/>
                </a:cubicBezTo>
                <a:cubicBezTo>
                  <a:pt x="5143" y="1971"/>
                  <a:pt x="5143" y="1971"/>
                  <a:pt x="5143" y="1971"/>
                </a:cubicBezTo>
                <a:cubicBezTo>
                  <a:pt x="5071" y="2036"/>
                  <a:pt x="5071" y="2036"/>
                  <a:pt x="5071" y="2036"/>
                </a:cubicBezTo>
                <a:close/>
                <a:moveTo>
                  <a:pt x="4981" y="2116"/>
                </a:moveTo>
                <a:cubicBezTo>
                  <a:pt x="4978" y="2120"/>
                  <a:pt x="4978" y="2120"/>
                  <a:pt x="4978" y="2120"/>
                </a:cubicBezTo>
                <a:cubicBezTo>
                  <a:pt x="4981" y="2123"/>
                  <a:pt x="4981" y="2123"/>
                  <a:pt x="4981" y="2123"/>
                </a:cubicBezTo>
                <a:cubicBezTo>
                  <a:pt x="5036" y="2191"/>
                  <a:pt x="5036" y="2191"/>
                  <a:pt x="5036" y="2191"/>
                </a:cubicBezTo>
                <a:cubicBezTo>
                  <a:pt x="5039" y="2194"/>
                  <a:pt x="5039" y="2194"/>
                  <a:pt x="5039" y="2194"/>
                </a:cubicBezTo>
                <a:cubicBezTo>
                  <a:pt x="5042" y="2191"/>
                  <a:pt x="5042" y="2191"/>
                  <a:pt x="5042" y="2191"/>
                </a:cubicBezTo>
                <a:cubicBezTo>
                  <a:pt x="5113" y="2126"/>
                  <a:pt x="5113" y="2126"/>
                  <a:pt x="5113" y="2126"/>
                </a:cubicBezTo>
                <a:cubicBezTo>
                  <a:pt x="5117" y="2126"/>
                  <a:pt x="5117" y="2126"/>
                  <a:pt x="5117" y="2126"/>
                </a:cubicBezTo>
                <a:cubicBezTo>
                  <a:pt x="5113" y="2123"/>
                  <a:pt x="5113" y="2123"/>
                  <a:pt x="5113" y="2123"/>
                </a:cubicBezTo>
                <a:cubicBezTo>
                  <a:pt x="5055" y="2055"/>
                  <a:pt x="5055" y="2055"/>
                  <a:pt x="5055" y="2055"/>
                </a:cubicBezTo>
                <a:cubicBezTo>
                  <a:pt x="5055" y="2052"/>
                  <a:pt x="5055" y="2052"/>
                  <a:pt x="5055" y="2052"/>
                </a:cubicBezTo>
                <a:cubicBezTo>
                  <a:pt x="5052" y="2055"/>
                  <a:pt x="5052" y="2055"/>
                  <a:pt x="5052" y="2055"/>
                </a:cubicBezTo>
                <a:cubicBezTo>
                  <a:pt x="4981" y="2116"/>
                  <a:pt x="4981" y="2116"/>
                  <a:pt x="4981" y="2116"/>
                </a:cubicBezTo>
                <a:close/>
                <a:moveTo>
                  <a:pt x="4890" y="2201"/>
                </a:moveTo>
                <a:cubicBezTo>
                  <a:pt x="4887" y="2201"/>
                  <a:pt x="4887" y="2201"/>
                  <a:pt x="4887" y="2201"/>
                </a:cubicBezTo>
                <a:cubicBezTo>
                  <a:pt x="4887" y="2204"/>
                  <a:pt x="4887" y="2204"/>
                  <a:pt x="4887" y="2204"/>
                </a:cubicBezTo>
                <a:cubicBezTo>
                  <a:pt x="4945" y="2272"/>
                  <a:pt x="4945" y="2272"/>
                  <a:pt x="4945" y="2272"/>
                </a:cubicBezTo>
                <a:cubicBezTo>
                  <a:pt x="4948" y="2275"/>
                  <a:pt x="4948" y="2275"/>
                  <a:pt x="4948" y="2275"/>
                </a:cubicBezTo>
                <a:cubicBezTo>
                  <a:pt x="4952" y="2272"/>
                  <a:pt x="4952" y="2272"/>
                  <a:pt x="4952" y="2272"/>
                </a:cubicBezTo>
                <a:cubicBezTo>
                  <a:pt x="5023" y="2210"/>
                  <a:pt x="5023" y="2210"/>
                  <a:pt x="5023" y="2210"/>
                </a:cubicBezTo>
                <a:cubicBezTo>
                  <a:pt x="5026" y="2207"/>
                  <a:pt x="5026" y="2207"/>
                  <a:pt x="5026" y="2207"/>
                </a:cubicBezTo>
                <a:cubicBezTo>
                  <a:pt x="5023" y="2204"/>
                  <a:pt x="5023" y="2204"/>
                  <a:pt x="5023" y="2204"/>
                </a:cubicBezTo>
                <a:cubicBezTo>
                  <a:pt x="4965" y="2136"/>
                  <a:pt x="4965" y="2136"/>
                  <a:pt x="4965" y="2136"/>
                </a:cubicBezTo>
                <a:cubicBezTo>
                  <a:pt x="4965" y="2133"/>
                  <a:pt x="4965" y="2133"/>
                  <a:pt x="4965" y="2133"/>
                </a:cubicBezTo>
                <a:cubicBezTo>
                  <a:pt x="4961" y="2136"/>
                  <a:pt x="4961" y="2136"/>
                  <a:pt x="4961" y="2136"/>
                </a:cubicBezTo>
                <a:cubicBezTo>
                  <a:pt x="4890" y="2201"/>
                  <a:pt x="4890" y="2201"/>
                  <a:pt x="4890" y="2201"/>
                </a:cubicBezTo>
                <a:close/>
                <a:moveTo>
                  <a:pt x="4796" y="2282"/>
                </a:moveTo>
                <a:cubicBezTo>
                  <a:pt x="4796" y="2285"/>
                  <a:pt x="4796" y="2285"/>
                  <a:pt x="4796" y="2285"/>
                </a:cubicBezTo>
                <a:cubicBezTo>
                  <a:pt x="4796" y="2285"/>
                  <a:pt x="4796" y="2285"/>
                  <a:pt x="4796" y="2285"/>
                </a:cubicBezTo>
                <a:cubicBezTo>
                  <a:pt x="4855" y="2356"/>
                  <a:pt x="4855" y="2356"/>
                  <a:pt x="4855" y="2356"/>
                </a:cubicBezTo>
                <a:cubicBezTo>
                  <a:pt x="4858" y="2356"/>
                  <a:pt x="4858" y="2356"/>
                  <a:pt x="4858" y="2356"/>
                </a:cubicBezTo>
                <a:cubicBezTo>
                  <a:pt x="4861" y="2356"/>
                  <a:pt x="4861" y="2356"/>
                  <a:pt x="4861" y="2356"/>
                </a:cubicBezTo>
                <a:cubicBezTo>
                  <a:pt x="4932" y="2291"/>
                  <a:pt x="4932" y="2291"/>
                  <a:pt x="4932" y="2291"/>
                </a:cubicBezTo>
                <a:cubicBezTo>
                  <a:pt x="4932" y="2288"/>
                  <a:pt x="4932" y="2288"/>
                  <a:pt x="4932" y="2288"/>
                </a:cubicBezTo>
                <a:cubicBezTo>
                  <a:pt x="4932" y="2285"/>
                  <a:pt x="4932" y="2285"/>
                  <a:pt x="4932" y="2285"/>
                </a:cubicBezTo>
                <a:cubicBezTo>
                  <a:pt x="4874" y="2217"/>
                  <a:pt x="4874" y="2217"/>
                  <a:pt x="4874" y="2217"/>
                </a:cubicBezTo>
                <a:cubicBezTo>
                  <a:pt x="4871" y="2214"/>
                  <a:pt x="4871" y="2214"/>
                  <a:pt x="4871" y="2214"/>
                </a:cubicBezTo>
                <a:cubicBezTo>
                  <a:pt x="4871" y="2217"/>
                  <a:pt x="4871" y="2217"/>
                  <a:pt x="4871" y="2217"/>
                </a:cubicBezTo>
                <a:cubicBezTo>
                  <a:pt x="4796" y="2282"/>
                  <a:pt x="4796" y="2282"/>
                  <a:pt x="4796" y="2282"/>
                </a:cubicBezTo>
                <a:close/>
                <a:moveTo>
                  <a:pt x="4706" y="2362"/>
                </a:moveTo>
                <a:cubicBezTo>
                  <a:pt x="4702" y="2366"/>
                  <a:pt x="4702" y="2366"/>
                  <a:pt x="4702" y="2366"/>
                </a:cubicBezTo>
                <a:cubicBezTo>
                  <a:pt x="4706" y="2369"/>
                  <a:pt x="4706" y="2369"/>
                  <a:pt x="4706" y="2369"/>
                </a:cubicBezTo>
                <a:cubicBezTo>
                  <a:pt x="4764" y="2437"/>
                  <a:pt x="4764" y="2437"/>
                  <a:pt x="4764" y="2437"/>
                </a:cubicBezTo>
                <a:cubicBezTo>
                  <a:pt x="4767" y="2440"/>
                  <a:pt x="4767" y="2440"/>
                  <a:pt x="4767" y="2440"/>
                </a:cubicBezTo>
                <a:cubicBezTo>
                  <a:pt x="4767" y="2437"/>
                  <a:pt x="4767" y="2437"/>
                  <a:pt x="4767" y="2437"/>
                </a:cubicBezTo>
                <a:cubicBezTo>
                  <a:pt x="4842" y="2372"/>
                  <a:pt x="4842" y="2372"/>
                  <a:pt x="4842" y="2372"/>
                </a:cubicBezTo>
                <a:cubicBezTo>
                  <a:pt x="4842" y="2369"/>
                  <a:pt x="4842" y="2369"/>
                  <a:pt x="4842" y="2369"/>
                </a:cubicBezTo>
                <a:cubicBezTo>
                  <a:pt x="4842" y="2369"/>
                  <a:pt x="4842" y="2369"/>
                  <a:pt x="4842" y="2369"/>
                </a:cubicBezTo>
                <a:cubicBezTo>
                  <a:pt x="4783" y="2298"/>
                  <a:pt x="4783" y="2298"/>
                  <a:pt x="4783" y="2298"/>
                </a:cubicBezTo>
                <a:cubicBezTo>
                  <a:pt x="4780" y="2298"/>
                  <a:pt x="4780" y="2298"/>
                  <a:pt x="4780" y="2298"/>
                </a:cubicBezTo>
                <a:cubicBezTo>
                  <a:pt x="4777" y="2298"/>
                  <a:pt x="4777" y="2298"/>
                  <a:pt x="4777" y="2298"/>
                </a:cubicBezTo>
                <a:cubicBezTo>
                  <a:pt x="4706" y="2362"/>
                  <a:pt x="4706" y="2362"/>
                  <a:pt x="4706" y="2362"/>
                </a:cubicBezTo>
                <a:close/>
                <a:moveTo>
                  <a:pt x="4615" y="2443"/>
                </a:moveTo>
                <a:cubicBezTo>
                  <a:pt x="4612" y="2447"/>
                  <a:pt x="4612" y="2447"/>
                  <a:pt x="4612" y="2447"/>
                </a:cubicBezTo>
                <a:cubicBezTo>
                  <a:pt x="4615" y="2450"/>
                  <a:pt x="4615" y="2450"/>
                  <a:pt x="4615" y="2450"/>
                </a:cubicBezTo>
                <a:cubicBezTo>
                  <a:pt x="4673" y="2518"/>
                  <a:pt x="4673" y="2518"/>
                  <a:pt x="4673" y="2518"/>
                </a:cubicBezTo>
                <a:cubicBezTo>
                  <a:pt x="4673" y="2521"/>
                  <a:pt x="4673" y="2521"/>
                  <a:pt x="4673" y="2521"/>
                </a:cubicBezTo>
                <a:cubicBezTo>
                  <a:pt x="4677" y="2518"/>
                  <a:pt x="4677" y="2518"/>
                  <a:pt x="4677" y="2518"/>
                </a:cubicBezTo>
                <a:cubicBezTo>
                  <a:pt x="4748" y="2453"/>
                  <a:pt x="4748" y="2453"/>
                  <a:pt x="4748" y="2453"/>
                </a:cubicBezTo>
                <a:cubicBezTo>
                  <a:pt x="4751" y="2453"/>
                  <a:pt x="4751" y="2453"/>
                  <a:pt x="4751" y="2453"/>
                </a:cubicBezTo>
                <a:cubicBezTo>
                  <a:pt x="4748" y="2450"/>
                  <a:pt x="4748" y="2450"/>
                  <a:pt x="4748" y="2450"/>
                </a:cubicBezTo>
                <a:cubicBezTo>
                  <a:pt x="4693" y="2382"/>
                  <a:pt x="4693" y="2382"/>
                  <a:pt x="4693" y="2382"/>
                </a:cubicBezTo>
                <a:cubicBezTo>
                  <a:pt x="4689" y="2379"/>
                  <a:pt x="4689" y="2379"/>
                  <a:pt x="4689" y="2379"/>
                </a:cubicBezTo>
                <a:cubicBezTo>
                  <a:pt x="4686" y="2382"/>
                  <a:pt x="4686" y="2382"/>
                  <a:pt x="4686" y="2382"/>
                </a:cubicBezTo>
                <a:cubicBezTo>
                  <a:pt x="4615" y="2443"/>
                  <a:pt x="4615" y="2443"/>
                  <a:pt x="4615" y="2443"/>
                </a:cubicBezTo>
                <a:close/>
                <a:moveTo>
                  <a:pt x="4524" y="2528"/>
                </a:moveTo>
                <a:cubicBezTo>
                  <a:pt x="4521" y="2528"/>
                  <a:pt x="4521" y="2528"/>
                  <a:pt x="4521" y="2528"/>
                </a:cubicBezTo>
                <a:cubicBezTo>
                  <a:pt x="4524" y="2531"/>
                  <a:pt x="4524" y="2531"/>
                  <a:pt x="4524" y="2531"/>
                </a:cubicBezTo>
                <a:cubicBezTo>
                  <a:pt x="4579" y="2599"/>
                  <a:pt x="4579" y="2599"/>
                  <a:pt x="4579" y="2599"/>
                </a:cubicBezTo>
                <a:cubicBezTo>
                  <a:pt x="4583" y="2602"/>
                  <a:pt x="4583" y="2602"/>
                  <a:pt x="4583" y="2602"/>
                </a:cubicBezTo>
                <a:cubicBezTo>
                  <a:pt x="4586" y="2599"/>
                  <a:pt x="4586" y="2599"/>
                  <a:pt x="4586" y="2599"/>
                </a:cubicBezTo>
                <a:cubicBezTo>
                  <a:pt x="4657" y="2537"/>
                  <a:pt x="4657" y="2537"/>
                  <a:pt x="4657" y="2537"/>
                </a:cubicBezTo>
                <a:cubicBezTo>
                  <a:pt x="4660" y="2534"/>
                  <a:pt x="4660" y="2534"/>
                  <a:pt x="4660" y="2534"/>
                </a:cubicBezTo>
                <a:cubicBezTo>
                  <a:pt x="4657" y="2531"/>
                  <a:pt x="4657" y="2531"/>
                  <a:pt x="4657" y="2531"/>
                </a:cubicBezTo>
                <a:cubicBezTo>
                  <a:pt x="4602" y="2463"/>
                  <a:pt x="4602" y="2463"/>
                  <a:pt x="4602" y="2463"/>
                </a:cubicBezTo>
                <a:cubicBezTo>
                  <a:pt x="4599" y="2460"/>
                  <a:pt x="4599" y="2460"/>
                  <a:pt x="4599" y="2460"/>
                </a:cubicBezTo>
                <a:cubicBezTo>
                  <a:pt x="4596" y="2463"/>
                  <a:pt x="4596" y="2463"/>
                  <a:pt x="4596" y="2463"/>
                </a:cubicBezTo>
                <a:cubicBezTo>
                  <a:pt x="4524" y="2528"/>
                  <a:pt x="4524" y="2528"/>
                  <a:pt x="4524" y="2528"/>
                </a:cubicBezTo>
                <a:close/>
                <a:moveTo>
                  <a:pt x="4434" y="2608"/>
                </a:moveTo>
                <a:cubicBezTo>
                  <a:pt x="4431" y="2612"/>
                  <a:pt x="4431" y="2612"/>
                  <a:pt x="4431" y="2612"/>
                </a:cubicBezTo>
                <a:cubicBezTo>
                  <a:pt x="4434" y="2612"/>
                  <a:pt x="4434" y="2612"/>
                  <a:pt x="4434" y="2612"/>
                </a:cubicBezTo>
                <a:cubicBezTo>
                  <a:pt x="4489" y="2683"/>
                  <a:pt x="4489" y="2683"/>
                  <a:pt x="4489" y="2683"/>
                </a:cubicBezTo>
                <a:cubicBezTo>
                  <a:pt x="4492" y="2683"/>
                  <a:pt x="4492" y="2683"/>
                  <a:pt x="4492" y="2683"/>
                </a:cubicBezTo>
                <a:cubicBezTo>
                  <a:pt x="4495" y="2683"/>
                  <a:pt x="4495" y="2683"/>
                  <a:pt x="4495" y="2683"/>
                </a:cubicBezTo>
                <a:cubicBezTo>
                  <a:pt x="4566" y="2618"/>
                  <a:pt x="4566" y="2618"/>
                  <a:pt x="4566" y="2618"/>
                </a:cubicBezTo>
                <a:cubicBezTo>
                  <a:pt x="4570" y="2615"/>
                  <a:pt x="4570" y="2615"/>
                  <a:pt x="4570" y="2615"/>
                </a:cubicBezTo>
                <a:cubicBezTo>
                  <a:pt x="4566" y="2612"/>
                  <a:pt x="4566" y="2612"/>
                  <a:pt x="4566" y="2612"/>
                </a:cubicBezTo>
                <a:cubicBezTo>
                  <a:pt x="4508" y="2544"/>
                  <a:pt x="4508" y="2544"/>
                  <a:pt x="4508" y="2544"/>
                </a:cubicBezTo>
                <a:cubicBezTo>
                  <a:pt x="4508" y="2540"/>
                  <a:pt x="4508" y="2540"/>
                  <a:pt x="4508" y="2540"/>
                </a:cubicBezTo>
                <a:cubicBezTo>
                  <a:pt x="4505" y="2544"/>
                  <a:pt x="4505" y="2544"/>
                  <a:pt x="4505" y="2544"/>
                </a:cubicBezTo>
                <a:cubicBezTo>
                  <a:pt x="4434" y="2608"/>
                  <a:pt x="4434" y="2608"/>
                  <a:pt x="4434" y="2608"/>
                </a:cubicBezTo>
                <a:close/>
                <a:moveTo>
                  <a:pt x="4304" y="2722"/>
                </a:moveTo>
                <a:cubicBezTo>
                  <a:pt x="4301" y="2725"/>
                  <a:pt x="4301" y="2725"/>
                  <a:pt x="4301" y="2725"/>
                </a:cubicBezTo>
                <a:cubicBezTo>
                  <a:pt x="4304" y="2728"/>
                  <a:pt x="4304" y="2728"/>
                  <a:pt x="4304" y="2728"/>
                </a:cubicBezTo>
                <a:cubicBezTo>
                  <a:pt x="4363" y="2796"/>
                  <a:pt x="4363" y="2796"/>
                  <a:pt x="4363" y="2796"/>
                </a:cubicBezTo>
                <a:cubicBezTo>
                  <a:pt x="4366" y="2799"/>
                  <a:pt x="4366" y="2799"/>
                  <a:pt x="4366" y="2799"/>
                </a:cubicBezTo>
                <a:cubicBezTo>
                  <a:pt x="4366" y="2796"/>
                  <a:pt x="4366" y="2796"/>
                  <a:pt x="4366" y="2796"/>
                </a:cubicBezTo>
                <a:cubicBezTo>
                  <a:pt x="4476" y="2699"/>
                  <a:pt x="4476" y="2699"/>
                  <a:pt x="4476" y="2699"/>
                </a:cubicBezTo>
                <a:cubicBezTo>
                  <a:pt x="4479" y="2696"/>
                  <a:pt x="4479" y="2696"/>
                  <a:pt x="4479" y="2696"/>
                </a:cubicBezTo>
                <a:cubicBezTo>
                  <a:pt x="4476" y="2696"/>
                  <a:pt x="4476" y="2696"/>
                  <a:pt x="4476" y="2696"/>
                </a:cubicBezTo>
                <a:cubicBezTo>
                  <a:pt x="4418" y="2625"/>
                  <a:pt x="4418" y="2625"/>
                  <a:pt x="4418" y="2625"/>
                </a:cubicBezTo>
                <a:cubicBezTo>
                  <a:pt x="4414" y="2625"/>
                  <a:pt x="4414" y="2625"/>
                  <a:pt x="4414" y="2625"/>
                </a:cubicBezTo>
                <a:cubicBezTo>
                  <a:pt x="4414" y="2625"/>
                  <a:pt x="4414" y="2625"/>
                  <a:pt x="4414" y="2625"/>
                </a:cubicBezTo>
                <a:cubicBezTo>
                  <a:pt x="4304" y="2722"/>
                  <a:pt x="4304" y="2722"/>
                  <a:pt x="4304" y="2722"/>
                </a:cubicBezTo>
                <a:close/>
                <a:moveTo>
                  <a:pt x="5968" y="1391"/>
                </a:moveTo>
                <a:cubicBezTo>
                  <a:pt x="5965" y="1395"/>
                  <a:pt x="5965" y="1395"/>
                  <a:pt x="5965" y="1395"/>
                </a:cubicBezTo>
                <a:cubicBezTo>
                  <a:pt x="5968" y="1395"/>
                  <a:pt x="5968" y="1395"/>
                  <a:pt x="5968" y="1395"/>
                </a:cubicBezTo>
                <a:cubicBezTo>
                  <a:pt x="6026" y="1466"/>
                  <a:pt x="6026" y="1466"/>
                  <a:pt x="6026" y="1466"/>
                </a:cubicBezTo>
                <a:cubicBezTo>
                  <a:pt x="6026" y="1466"/>
                  <a:pt x="6026" y="1466"/>
                  <a:pt x="6026" y="1466"/>
                </a:cubicBezTo>
                <a:cubicBezTo>
                  <a:pt x="6029" y="1466"/>
                  <a:pt x="6029" y="1466"/>
                  <a:pt x="6029" y="1466"/>
                </a:cubicBezTo>
                <a:cubicBezTo>
                  <a:pt x="6101" y="1401"/>
                  <a:pt x="6101" y="1401"/>
                  <a:pt x="6101" y="1401"/>
                </a:cubicBezTo>
                <a:cubicBezTo>
                  <a:pt x="6104" y="1398"/>
                  <a:pt x="6104" y="1398"/>
                  <a:pt x="6104" y="1398"/>
                </a:cubicBezTo>
                <a:cubicBezTo>
                  <a:pt x="6101" y="1395"/>
                  <a:pt x="6101" y="1395"/>
                  <a:pt x="6101" y="1395"/>
                </a:cubicBezTo>
                <a:cubicBezTo>
                  <a:pt x="6046" y="1327"/>
                  <a:pt x="6046" y="1327"/>
                  <a:pt x="6046" y="1327"/>
                </a:cubicBezTo>
                <a:cubicBezTo>
                  <a:pt x="6042" y="1323"/>
                  <a:pt x="6042" y="1323"/>
                  <a:pt x="6042" y="1323"/>
                </a:cubicBezTo>
                <a:cubicBezTo>
                  <a:pt x="6039" y="1327"/>
                  <a:pt x="6039" y="1327"/>
                  <a:pt x="6039" y="1327"/>
                </a:cubicBezTo>
                <a:cubicBezTo>
                  <a:pt x="5968" y="1391"/>
                  <a:pt x="5968" y="1391"/>
                  <a:pt x="5968" y="1391"/>
                </a:cubicBezTo>
                <a:close/>
                <a:moveTo>
                  <a:pt x="5877" y="1472"/>
                </a:moveTo>
                <a:cubicBezTo>
                  <a:pt x="5874" y="1476"/>
                  <a:pt x="5874" y="1476"/>
                  <a:pt x="5874" y="1476"/>
                </a:cubicBezTo>
                <a:cubicBezTo>
                  <a:pt x="5877" y="1479"/>
                  <a:pt x="5877" y="1479"/>
                  <a:pt x="5877" y="1479"/>
                </a:cubicBezTo>
                <a:cubicBezTo>
                  <a:pt x="5932" y="1547"/>
                  <a:pt x="5932" y="1547"/>
                  <a:pt x="5932" y="1547"/>
                </a:cubicBezTo>
                <a:cubicBezTo>
                  <a:pt x="5936" y="1550"/>
                  <a:pt x="5936" y="1550"/>
                  <a:pt x="5936" y="1550"/>
                </a:cubicBezTo>
                <a:cubicBezTo>
                  <a:pt x="5939" y="1547"/>
                  <a:pt x="5939" y="1547"/>
                  <a:pt x="5939" y="1547"/>
                </a:cubicBezTo>
                <a:cubicBezTo>
                  <a:pt x="6010" y="1482"/>
                  <a:pt x="6010" y="1482"/>
                  <a:pt x="6010" y="1482"/>
                </a:cubicBezTo>
                <a:cubicBezTo>
                  <a:pt x="6013" y="1479"/>
                  <a:pt x="6013" y="1479"/>
                  <a:pt x="6013" y="1479"/>
                </a:cubicBezTo>
                <a:cubicBezTo>
                  <a:pt x="6010" y="1479"/>
                  <a:pt x="6010" y="1479"/>
                  <a:pt x="6010" y="1479"/>
                </a:cubicBezTo>
                <a:cubicBezTo>
                  <a:pt x="5952" y="1408"/>
                  <a:pt x="5952" y="1408"/>
                  <a:pt x="5952" y="1408"/>
                </a:cubicBezTo>
                <a:cubicBezTo>
                  <a:pt x="5952" y="1408"/>
                  <a:pt x="5952" y="1408"/>
                  <a:pt x="5952" y="1408"/>
                </a:cubicBezTo>
                <a:cubicBezTo>
                  <a:pt x="5949" y="1408"/>
                  <a:pt x="5949" y="1408"/>
                  <a:pt x="5949" y="1408"/>
                </a:cubicBezTo>
                <a:cubicBezTo>
                  <a:pt x="5877" y="1472"/>
                  <a:pt x="5877" y="1472"/>
                  <a:pt x="5877" y="1472"/>
                </a:cubicBezTo>
                <a:close/>
                <a:moveTo>
                  <a:pt x="5787" y="1553"/>
                </a:moveTo>
                <a:cubicBezTo>
                  <a:pt x="5783" y="1556"/>
                  <a:pt x="5783" y="1556"/>
                  <a:pt x="5783" y="1556"/>
                </a:cubicBezTo>
                <a:cubicBezTo>
                  <a:pt x="5787" y="1560"/>
                  <a:pt x="5787" y="1560"/>
                  <a:pt x="5787" y="1560"/>
                </a:cubicBezTo>
                <a:cubicBezTo>
                  <a:pt x="5842" y="1628"/>
                  <a:pt x="5842" y="1628"/>
                  <a:pt x="5842" y="1628"/>
                </a:cubicBezTo>
                <a:cubicBezTo>
                  <a:pt x="5845" y="1631"/>
                  <a:pt x="5845" y="1631"/>
                  <a:pt x="5845" y="1631"/>
                </a:cubicBezTo>
                <a:cubicBezTo>
                  <a:pt x="5848" y="1628"/>
                  <a:pt x="5848" y="1628"/>
                  <a:pt x="5848" y="1628"/>
                </a:cubicBezTo>
                <a:cubicBezTo>
                  <a:pt x="5919" y="1563"/>
                  <a:pt x="5919" y="1563"/>
                  <a:pt x="5919" y="1563"/>
                </a:cubicBezTo>
                <a:cubicBezTo>
                  <a:pt x="5923" y="1563"/>
                  <a:pt x="5923" y="1563"/>
                  <a:pt x="5923" y="1563"/>
                </a:cubicBezTo>
                <a:cubicBezTo>
                  <a:pt x="5919" y="1560"/>
                  <a:pt x="5919" y="1560"/>
                  <a:pt x="5919" y="1560"/>
                </a:cubicBezTo>
                <a:cubicBezTo>
                  <a:pt x="5861" y="1492"/>
                  <a:pt x="5861" y="1492"/>
                  <a:pt x="5861" y="1492"/>
                </a:cubicBezTo>
                <a:cubicBezTo>
                  <a:pt x="5861" y="1489"/>
                  <a:pt x="5861" y="1489"/>
                  <a:pt x="5861" y="1489"/>
                </a:cubicBezTo>
                <a:cubicBezTo>
                  <a:pt x="5858" y="1492"/>
                  <a:pt x="5858" y="1492"/>
                  <a:pt x="5858" y="1492"/>
                </a:cubicBezTo>
                <a:cubicBezTo>
                  <a:pt x="5787" y="1553"/>
                  <a:pt x="5787" y="1553"/>
                  <a:pt x="5787" y="1553"/>
                </a:cubicBezTo>
                <a:close/>
                <a:moveTo>
                  <a:pt x="5693" y="1637"/>
                </a:moveTo>
                <a:cubicBezTo>
                  <a:pt x="5693" y="1637"/>
                  <a:pt x="5693" y="1637"/>
                  <a:pt x="5693" y="1637"/>
                </a:cubicBezTo>
                <a:cubicBezTo>
                  <a:pt x="5693" y="1641"/>
                  <a:pt x="5693" y="1641"/>
                  <a:pt x="5693" y="1641"/>
                </a:cubicBezTo>
                <a:cubicBezTo>
                  <a:pt x="5751" y="1709"/>
                  <a:pt x="5751" y="1709"/>
                  <a:pt x="5751" y="1709"/>
                </a:cubicBezTo>
                <a:cubicBezTo>
                  <a:pt x="5754" y="1712"/>
                  <a:pt x="5754" y="1712"/>
                  <a:pt x="5754" y="1712"/>
                </a:cubicBezTo>
                <a:cubicBezTo>
                  <a:pt x="5758" y="1709"/>
                  <a:pt x="5758" y="1709"/>
                  <a:pt x="5758" y="1709"/>
                </a:cubicBezTo>
                <a:cubicBezTo>
                  <a:pt x="5829" y="1647"/>
                  <a:pt x="5829" y="1647"/>
                  <a:pt x="5829" y="1647"/>
                </a:cubicBezTo>
                <a:cubicBezTo>
                  <a:pt x="5832" y="1644"/>
                  <a:pt x="5832" y="1644"/>
                  <a:pt x="5832" y="1644"/>
                </a:cubicBezTo>
                <a:cubicBezTo>
                  <a:pt x="5829" y="1641"/>
                  <a:pt x="5829" y="1641"/>
                  <a:pt x="5829" y="1641"/>
                </a:cubicBezTo>
                <a:cubicBezTo>
                  <a:pt x="5771" y="1573"/>
                  <a:pt x="5771" y="1573"/>
                  <a:pt x="5771" y="1573"/>
                </a:cubicBezTo>
                <a:cubicBezTo>
                  <a:pt x="5767" y="1569"/>
                  <a:pt x="5767" y="1569"/>
                  <a:pt x="5767" y="1569"/>
                </a:cubicBezTo>
                <a:cubicBezTo>
                  <a:pt x="5767" y="1573"/>
                  <a:pt x="5767" y="1573"/>
                  <a:pt x="5767" y="1573"/>
                </a:cubicBezTo>
                <a:cubicBezTo>
                  <a:pt x="5693" y="1637"/>
                  <a:pt x="5693" y="1637"/>
                  <a:pt x="5693" y="1637"/>
                </a:cubicBezTo>
                <a:close/>
                <a:moveTo>
                  <a:pt x="5602" y="1718"/>
                </a:moveTo>
                <a:cubicBezTo>
                  <a:pt x="5602" y="1722"/>
                  <a:pt x="5602" y="1722"/>
                  <a:pt x="5602" y="1722"/>
                </a:cubicBezTo>
                <a:cubicBezTo>
                  <a:pt x="5602" y="1722"/>
                  <a:pt x="5602" y="1722"/>
                  <a:pt x="5602" y="1722"/>
                </a:cubicBezTo>
                <a:cubicBezTo>
                  <a:pt x="5660" y="1793"/>
                  <a:pt x="5660" y="1793"/>
                  <a:pt x="5660" y="1793"/>
                </a:cubicBezTo>
                <a:cubicBezTo>
                  <a:pt x="5664" y="1793"/>
                  <a:pt x="5664" y="1793"/>
                  <a:pt x="5664" y="1793"/>
                </a:cubicBezTo>
                <a:cubicBezTo>
                  <a:pt x="5664" y="1793"/>
                  <a:pt x="5664" y="1793"/>
                  <a:pt x="5664" y="1793"/>
                </a:cubicBezTo>
                <a:cubicBezTo>
                  <a:pt x="5738" y="1728"/>
                  <a:pt x="5738" y="1728"/>
                  <a:pt x="5738" y="1728"/>
                </a:cubicBezTo>
                <a:cubicBezTo>
                  <a:pt x="5738" y="1725"/>
                  <a:pt x="5738" y="1725"/>
                  <a:pt x="5738" y="1725"/>
                </a:cubicBezTo>
                <a:cubicBezTo>
                  <a:pt x="5738" y="1722"/>
                  <a:pt x="5738" y="1722"/>
                  <a:pt x="5738" y="1722"/>
                </a:cubicBezTo>
                <a:cubicBezTo>
                  <a:pt x="5680" y="1654"/>
                  <a:pt x="5680" y="1654"/>
                  <a:pt x="5680" y="1654"/>
                </a:cubicBezTo>
                <a:cubicBezTo>
                  <a:pt x="5677" y="1650"/>
                  <a:pt x="5677" y="1650"/>
                  <a:pt x="5677" y="1650"/>
                </a:cubicBezTo>
                <a:cubicBezTo>
                  <a:pt x="5673" y="1654"/>
                  <a:pt x="5673" y="1654"/>
                  <a:pt x="5673" y="1654"/>
                </a:cubicBezTo>
                <a:cubicBezTo>
                  <a:pt x="5602" y="1718"/>
                  <a:pt x="5602" y="1718"/>
                  <a:pt x="5602" y="1718"/>
                </a:cubicBezTo>
                <a:close/>
                <a:moveTo>
                  <a:pt x="5512" y="1799"/>
                </a:moveTo>
                <a:cubicBezTo>
                  <a:pt x="5508" y="1802"/>
                  <a:pt x="5508" y="1802"/>
                  <a:pt x="5508" y="1802"/>
                </a:cubicBezTo>
                <a:cubicBezTo>
                  <a:pt x="5512" y="1806"/>
                  <a:pt x="5512" y="1806"/>
                  <a:pt x="5512" y="1806"/>
                </a:cubicBezTo>
                <a:cubicBezTo>
                  <a:pt x="5570" y="1874"/>
                  <a:pt x="5570" y="1874"/>
                  <a:pt x="5570" y="1874"/>
                </a:cubicBezTo>
                <a:cubicBezTo>
                  <a:pt x="5570" y="1877"/>
                  <a:pt x="5570" y="1877"/>
                  <a:pt x="5570" y="1877"/>
                </a:cubicBezTo>
                <a:cubicBezTo>
                  <a:pt x="5573" y="1874"/>
                  <a:pt x="5573" y="1874"/>
                  <a:pt x="5573" y="1874"/>
                </a:cubicBezTo>
                <a:cubicBezTo>
                  <a:pt x="5644" y="1809"/>
                  <a:pt x="5644" y="1809"/>
                  <a:pt x="5644" y="1809"/>
                </a:cubicBezTo>
                <a:cubicBezTo>
                  <a:pt x="5648" y="1806"/>
                  <a:pt x="5648" y="1806"/>
                  <a:pt x="5648" y="1806"/>
                </a:cubicBezTo>
                <a:cubicBezTo>
                  <a:pt x="5648" y="1806"/>
                  <a:pt x="5648" y="1806"/>
                  <a:pt x="5648" y="1806"/>
                </a:cubicBezTo>
                <a:cubicBezTo>
                  <a:pt x="5589" y="1735"/>
                  <a:pt x="5589" y="1735"/>
                  <a:pt x="5589" y="1735"/>
                </a:cubicBezTo>
                <a:cubicBezTo>
                  <a:pt x="5586" y="1735"/>
                  <a:pt x="5586" y="1735"/>
                  <a:pt x="5586" y="1735"/>
                </a:cubicBezTo>
                <a:cubicBezTo>
                  <a:pt x="5583" y="1735"/>
                  <a:pt x="5583" y="1735"/>
                  <a:pt x="5583" y="1735"/>
                </a:cubicBezTo>
                <a:cubicBezTo>
                  <a:pt x="5512" y="1799"/>
                  <a:pt x="5512" y="1799"/>
                  <a:pt x="5512" y="1799"/>
                </a:cubicBezTo>
                <a:close/>
                <a:moveTo>
                  <a:pt x="5421" y="1880"/>
                </a:moveTo>
                <a:cubicBezTo>
                  <a:pt x="5418" y="1883"/>
                  <a:pt x="5418" y="1883"/>
                  <a:pt x="5418" y="1883"/>
                </a:cubicBezTo>
                <a:cubicBezTo>
                  <a:pt x="5421" y="1887"/>
                  <a:pt x="5421" y="1887"/>
                  <a:pt x="5421" y="1887"/>
                </a:cubicBezTo>
                <a:cubicBezTo>
                  <a:pt x="5479" y="1955"/>
                  <a:pt x="5479" y="1955"/>
                  <a:pt x="5479" y="1955"/>
                </a:cubicBezTo>
                <a:cubicBezTo>
                  <a:pt x="5479" y="1958"/>
                  <a:pt x="5479" y="1958"/>
                  <a:pt x="5479" y="1958"/>
                </a:cubicBezTo>
                <a:cubicBezTo>
                  <a:pt x="5482" y="1955"/>
                  <a:pt x="5482" y="1955"/>
                  <a:pt x="5482" y="1955"/>
                </a:cubicBezTo>
                <a:cubicBezTo>
                  <a:pt x="5554" y="1890"/>
                  <a:pt x="5554" y="1890"/>
                  <a:pt x="5554" y="1890"/>
                </a:cubicBezTo>
                <a:cubicBezTo>
                  <a:pt x="5557" y="1890"/>
                  <a:pt x="5557" y="1890"/>
                  <a:pt x="5557" y="1890"/>
                </a:cubicBezTo>
                <a:cubicBezTo>
                  <a:pt x="5554" y="1887"/>
                  <a:pt x="5554" y="1887"/>
                  <a:pt x="5554" y="1887"/>
                </a:cubicBezTo>
                <a:cubicBezTo>
                  <a:pt x="5499" y="1819"/>
                  <a:pt x="5499" y="1819"/>
                  <a:pt x="5499" y="1819"/>
                </a:cubicBezTo>
                <a:cubicBezTo>
                  <a:pt x="5495" y="1815"/>
                  <a:pt x="5495" y="1815"/>
                  <a:pt x="5495" y="1815"/>
                </a:cubicBezTo>
                <a:cubicBezTo>
                  <a:pt x="5492" y="1819"/>
                  <a:pt x="5492" y="1819"/>
                  <a:pt x="5492" y="1819"/>
                </a:cubicBezTo>
                <a:cubicBezTo>
                  <a:pt x="5421" y="1880"/>
                  <a:pt x="5421" y="1880"/>
                  <a:pt x="5421" y="1880"/>
                </a:cubicBezTo>
                <a:close/>
                <a:moveTo>
                  <a:pt x="5330" y="1964"/>
                </a:moveTo>
                <a:cubicBezTo>
                  <a:pt x="5327" y="1964"/>
                  <a:pt x="5327" y="1964"/>
                  <a:pt x="5327" y="1964"/>
                </a:cubicBezTo>
                <a:cubicBezTo>
                  <a:pt x="5330" y="1968"/>
                  <a:pt x="5330" y="1968"/>
                  <a:pt x="5330" y="1968"/>
                </a:cubicBezTo>
                <a:cubicBezTo>
                  <a:pt x="5385" y="2036"/>
                  <a:pt x="5385" y="2036"/>
                  <a:pt x="5385" y="2036"/>
                </a:cubicBezTo>
                <a:cubicBezTo>
                  <a:pt x="5389" y="2039"/>
                  <a:pt x="5389" y="2039"/>
                  <a:pt x="5389" y="2039"/>
                </a:cubicBezTo>
                <a:cubicBezTo>
                  <a:pt x="5392" y="2036"/>
                  <a:pt x="5392" y="2036"/>
                  <a:pt x="5392" y="2036"/>
                </a:cubicBezTo>
                <a:cubicBezTo>
                  <a:pt x="5463" y="1974"/>
                  <a:pt x="5463" y="1974"/>
                  <a:pt x="5463" y="1974"/>
                </a:cubicBezTo>
                <a:cubicBezTo>
                  <a:pt x="5466" y="1971"/>
                  <a:pt x="5466" y="1971"/>
                  <a:pt x="5466" y="1971"/>
                </a:cubicBezTo>
                <a:cubicBezTo>
                  <a:pt x="5463" y="1968"/>
                  <a:pt x="5463" y="1968"/>
                  <a:pt x="5463" y="1968"/>
                </a:cubicBezTo>
                <a:cubicBezTo>
                  <a:pt x="5405" y="1900"/>
                  <a:pt x="5405" y="1900"/>
                  <a:pt x="5405" y="1900"/>
                </a:cubicBezTo>
                <a:cubicBezTo>
                  <a:pt x="5405" y="1896"/>
                  <a:pt x="5405" y="1896"/>
                  <a:pt x="5405" y="1896"/>
                </a:cubicBezTo>
                <a:cubicBezTo>
                  <a:pt x="5402" y="1900"/>
                  <a:pt x="5402" y="1900"/>
                  <a:pt x="5402" y="1900"/>
                </a:cubicBezTo>
                <a:cubicBezTo>
                  <a:pt x="5330" y="1964"/>
                  <a:pt x="5330" y="1964"/>
                  <a:pt x="5330" y="1964"/>
                </a:cubicBezTo>
                <a:close/>
                <a:moveTo>
                  <a:pt x="5240" y="2045"/>
                </a:moveTo>
                <a:cubicBezTo>
                  <a:pt x="5236" y="2048"/>
                  <a:pt x="5236" y="2048"/>
                  <a:pt x="5236" y="2048"/>
                </a:cubicBezTo>
                <a:cubicBezTo>
                  <a:pt x="5236" y="2048"/>
                  <a:pt x="5236" y="2048"/>
                  <a:pt x="5236" y="2048"/>
                </a:cubicBezTo>
                <a:cubicBezTo>
                  <a:pt x="5295" y="2120"/>
                  <a:pt x="5295" y="2120"/>
                  <a:pt x="5295" y="2120"/>
                </a:cubicBezTo>
                <a:cubicBezTo>
                  <a:pt x="5298" y="2120"/>
                  <a:pt x="5298" y="2120"/>
                  <a:pt x="5298" y="2120"/>
                </a:cubicBezTo>
                <a:cubicBezTo>
                  <a:pt x="5301" y="2120"/>
                  <a:pt x="5301" y="2120"/>
                  <a:pt x="5301" y="2120"/>
                </a:cubicBezTo>
                <a:cubicBezTo>
                  <a:pt x="5372" y="2055"/>
                  <a:pt x="5372" y="2055"/>
                  <a:pt x="5372" y="2055"/>
                </a:cubicBezTo>
                <a:cubicBezTo>
                  <a:pt x="5376" y="2052"/>
                  <a:pt x="5376" y="2052"/>
                  <a:pt x="5376" y="2052"/>
                </a:cubicBezTo>
                <a:cubicBezTo>
                  <a:pt x="5372" y="2048"/>
                  <a:pt x="5372" y="2048"/>
                  <a:pt x="5372" y="2048"/>
                </a:cubicBezTo>
                <a:cubicBezTo>
                  <a:pt x="5314" y="1981"/>
                  <a:pt x="5314" y="1981"/>
                  <a:pt x="5314" y="1981"/>
                </a:cubicBezTo>
                <a:cubicBezTo>
                  <a:pt x="5314" y="1977"/>
                  <a:pt x="5314" y="1977"/>
                  <a:pt x="5314" y="1977"/>
                </a:cubicBezTo>
                <a:cubicBezTo>
                  <a:pt x="5311" y="1981"/>
                  <a:pt x="5311" y="1981"/>
                  <a:pt x="5311" y="1981"/>
                </a:cubicBezTo>
                <a:cubicBezTo>
                  <a:pt x="5240" y="2045"/>
                  <a:pt x="5240" y="2045"/>
                  <a:pt x="5240" y="2045"/>
                </a:cubicBezTo>
                <a:close/>
                <a:moveTo>
                  <a:pt x="5146" y="2126"/>
                </a:moveTo>
                <a:cubicBezTo>
                  <a:pt x="5146" y="2129"/>
                  <a:pt x="5146" y="2129"/>
                  <a:pt x="5146" y="2129"/>
                </a:cubicBezTo>
                <a:cubicBezTo>
                  <a:pt x="5146" y="2133"/>
                  <a:pt x="5146" y="2133"/>
                  <a:pt x="5146" y="2133"/>
                </a:cubicBezTo>
                <a:cubicBezTo>
                  <a:pt x="5204" y="2201"/>
                  <a:pt x="5204" y="2201"/>
                  <a:pt x="5204" y="2201"/>
                </a:cubicBezTo>
                <a:cubicBezTo>
                  <a:pt x="5207" y="2204"/>
                  <a:pt x="5207" y="2204"/>
                  <a:pt x="5207" y="2204"/>
                </a:cubicBezTo>
                <a:cubicBezTo>
                  <a:pt x="5211" y="2201"/>
                  <a:pt x="5211" y="2201"/>
                  <a:pt x="5211" y="2201"/>
                </a:cubicBezTo>
                <a:cubicBezTo>
                  <a:pt x="5282" y="2136"/>
                  <a:pt x="5282" y="2136"/>
                  <a:pt x="5282" y="2136"/>
                </a:cubicBezTo>
                <a:cubicBezTo>
                  <a:pt x="5282" y="2133"/>
                  <a:pt x="5282" y="2133"/>
                  <a:pt x="5282" y="2133"/>
                </a:cubicBezTo>
                <a:cubicBezTo>
                  <a:pt x="5282" y="2133"/>
                  <a:pt x="5282" y="2133"/>
                  <a:pt x="5282" y="2133"/>
                </a:cubicBezTo>
                <a:cubicBezTo>
                  <a:pt x="5224" y="2061"/>
                  <a:pt x="5224" y="2061"/>
                  <a:pt x="5224" y="2061"/>
                </a:cubicBezTo>
                <a:cubicBezTo>
                  <a:pt x="5220" y="2061"/>
                  <a:pt x="5220" y="2061"/>
                  <a:pt x="5220" y="2061"/>
                </a:cubicBezTo>
                <a:cubicBezTo>
                  <a:pt x="5220" y="2061"/>
                  <a:pt x="5220" y="2061"/>
                  <a:pt x="5220" y="2061"/>
                </a:cubicBezTo>
                <a:cubicBezTo>
                  <a:pt x="5146" y="2126"/>
                  <a:pt x="5146" y="2126"/>
                  <a:pt x="5146" y="2126"/>
                </a:cubicBezTo>
                <a:close/>
                <a:moveTo>
                  <a:pt x="5055" y="2207"/>
                </a:moveTo>
                <a:cubicBezTo>
                  <a:pt x="5052" y="2210"/>
                  <a:pt x="5052" y="2210"/>
                  <a:pt x="5052" y="2210"/>
                </a:cubicBezTo>
                <a:cubicBezTo>
                  <a:pt x="5055" y="2214"/>
                  <a:pt x="5055" y="2214"/>
                  <a:pt x="5055" y="2214"/>
                </a:cubicBezTo>
                <a:cubicBezTo>
                  <a:pt x="5113" y="2282"/>
                  <a:pt x="5113" y="2282"/>
                  <a:pt x="5113" y="2282"/>
                </a:cubicBezTo>
                <a:cubicBezTo>
                  <a:pt x="5117" y="2285"/>
                  <a:pt x="5117" y="2285"/>
                  <a:pt x="5117" y="2285"/>
                </a:cubicBezTo>
                <a:cubicBezTo>
                  <a:pt x="5117" y="2282"/>
                  <a:pt x="5117" y="2282"/>
                  <a:pt x="5117" y="2282"/>
                </a:cubicBezTo>
                <a:cubicBezTo>
                  <a:pt x="5191" y="2217"/>
                  <a:pt x="5191" y="2217"/>
                  <a:pt x="5191" y="2217"/>
                </a:cubicBezTo>
                <a:cubicBezTo>
                  <a:pt x="5191" y="2217"/>
                  <a:pt x="5191" y="2217"/>
                  <a:pt x="5191" y="2217"/>
                </a:cubicBezTo>
                <a:cubicBezTo>
                  <a:pt x="5191" y="2214"/>
                  <a:pt x="5191" y="2214"/>
                  <a:pt x="5191" y="2214"/>
                </a:cubicBezTo>
                <a:cubicBezTo>
                  <a:pt x="5133" y="2146"/>
                  <a:pt x="5133" y="2146"/>
                  <a:pt x="5133" y="2146"/>
                </a:cubicBezTo>
                <a:cubicBezTo>
                  <a:pt x="5130" y="2142"/>
                  <a:pt x="5130" y="2142"/>
                  <a:pt x="5130" y="2142"/>
                </a:cubicBezTo>
                <a:cubicBezTo>
                  <a:pt x="5126" y="2146"/>
                  <a:pt x="5126" y="2146"/>
                  <a:pt x="5126" y="2146"/>
                </a:cubicBezTo>
                <a:cubicBezTo>
                  <a:pt x="5055" y="2207"/>
                  <a:pt x="5055" y="2207"/>
                  <a:pt x="5055" y="2207"/>
                </a:cubicBezTo>
                <a:close/>
                <a:moveTo>
                  <a:pt x="4965" y="2291"/>
                </a:moveTo>
                <a:cubicBezTo>
                  <a:pt x="4961" y="2291"/>
                  <a:pt x="4961" y="2291"/>
                  <a:pt x="4961" y="2291"/>
                </a:cubicBezTo>
                <a:cubicBezTo>
                  <a:pt x="4965" y="2294"/>
                  <a:pt x="4965" y="2294"/>
                  <a:pt x="4965" y="2294"/>
                </a:cubicBezTo>
                <a:cubicBezTo>
                  <a:pt x="5023" y="2362"/>
                  <a:pt x="5023" y="2362"/>
                  <a:pt x="5023" y="2362"/>
                </a:cubicBezTo>
                <a:cubicBezTo>
                  <a:pt x="5023" y="2366"/>
                  <a:pt x="5023" y="2366"/>
                  <a:pt x="5023" y="2366"/>
                </a:cubicBezTo>
                <a:cubicBezTo>
                  <a:pt x="5026" y="2362"/>
                  <a:pt x="5026" y="2362"/>
                  <a:pt x="5026" y="2362"/>
                </a:cubicBezTo>
                <a:cubicBezTo>
                  <a:pt x="5097" y="2301"/>
                  <a:pt x="5097" y="2301"/>
                  <a:pt x="5097" y="2301"/>
                </a:cubicBezTo>
                <a:cubicBezTo>
                  <a:pt x="5101" y="2298"/>
                  <a:pt x="5101" y="2298"/>
                  <a:pt x="5101" y="2298"/>
                </a:cubicBezTo>
                <a:cubicBezTo>
                  <a:pt x="5097" y="2294"/>
                  <a:pt x="5097" y="2294"/>
                  <a:pt x="5097" y="2294"/>
                </a:cubicBezTo>
                <a:cubicBezTo>
                  <a:pt x="5042" y="2227"/>
                  <a:pt x="5042" y="2227"/>
                  <a:pt x="5042" y="2227"/>
                </a:cubicBezTo>
                <a:cubicBezTo>
                  <a:pt x="5039" y="2223"/>
                  <a:pt x="5039" y="2223"/>
                  <a:pt x="5039" y="2223"/>
                </a:cubicBezTo>
                <a:cubicBezTo>
                  <a:pt x="5036" y="2227"/>
                  <a:pt x="5036" y="2227"/>
                  <a:pt x="5036" y="2227"/>
                </a:cubicBezTo>
                <a:cubicBezTo>
                  <a:pt x="4965" y="2291"/>
                  <a:pt x="4965" y="2291"/>
                  <a:pt x="4965" y="2291"/>
                </a:cubicBezTo>
                <a:close/>
                <a:moveTo>
                  <a:pt x="4874" y="2372"/>
                </a:moveTo>
                <a:cubicBezTo>
                  <a:pt x="4871" y="2375"/>
                  <a:pt x="4871" y="2375"/>
                  <a:pt x="4871" y="2375"/>
                </a:cubicBezTo>
                <a:cubicBezTo>
                  <a:pt x="4874" y="2375"/>
                  <a:pt x="4874" y="2375"/>
                  <a:pt x="4874" y="2375"/>
                </a:cubicBezTo>
                <a:cubicBezTo>
                  <a:pt x="4929" y="2447"/>
                  <a:pt x="4929" y="2447"/>
                  <a:pt x="4929" y="2447"/>
                </a:cubicBezTo>
                <a:cubicBezTo>
                  <a:pt x="4932" y="2447"/>
                  <a:pt x="4932" y="2447"/>
                  <a:pt x="4932" y="2447"/>
                </a:cubicBezTo>
                <a:cubicBezTo>
                  <a:pt x="4935" y="2447"/>
                  <a:pt x="4935" y="2447"/>
                  <a:pt x="4935" y="2447"/>
                </a:cubicBezTo>
                <a:cubicBezTo>
                  <a:pt x="5007" y="2382"/>
                  <a:pt x="5007" y="2382"/>
                  <a:pt x="5007" y="2382"/>
                </a:cubicBezTo>
                <a:cubicBezTo>
                  <a:pt x="5010" y="2379"/>
                  <a:pt x="5010" y="2379"/>
                  <a:pt x="5010" y="2379"/>
                </a:cubicBezTo>
                <a:cubicBezTo>
                  <a:pt x="5007" y="2375"/>
                  <a:pt x="5007" y="2375"/>
                  <a:pt x="5007" y="2375"/>
                </a:cubicBezTo>
                <a:cubicBezTo>
                  <a:pt x="4952" y="2307"/>
                  <a:pt x="4952" y="2307"/>
                  <a:pt x="4952" y="2307"/>
                </a:cubicBezTo>
                <a:cubicBezTo>
                  <a:pt x="4948" y="2304"/>
                  <a:pt x="4948" y="2304"/>
                  <a:pt x="4948" y="2304"/>
                </a:cubicBezTo>
                <a:cubicBezTo>
                  <a:pt x="4945" y="2307"/>
                  <a:pt x="4945" y="2307"/>
                  <a:pt x="4945" y="2307"/>
                </a:cubicBezTo>
                <a:cubicBezTo>
                  <a:pt x="4874" y="2372"/>
                  <a:pt x="4874" y="2372"/>
                  <a:pt x="4874" y="2372"/>
                </a:cubicBezTo>
                <a:close/>
                <a:moveTo>
                  <a:pt x="4783" y="2453"/>
                </a:moveTo>
                <a:cubicBezTo>
                  <a:pt x="4780" y="2456"/>
                  <a:pt x="4780" y="2456"/>
                  <a:pt x="4780" y="2456"/>
                </a:cubicBezTo>
                <a:cubicBezTo>
                  <a:pt x="4783" y="2460"/>
                  <a:pt x="4783" y="2460"/>
                  <a:pt x="4783" y="2460"/>
                </a:cubicBezTo>
                <a:cubicBezTo>
                  <a:pt x="4838" y="2528"/>
                  <a:pt x="4838" y="2528"/>
                  <a:pt x="4838" y="2528"/>
                </a:cubicBezTo>
                <a:cubicBezTo>
                  <a:pt x="4842" y="2531"/>
                  <a:pt x="4842" y="2531"/>
                  <a:pt x="4842" y="2531"/>
                </a:cubicBezTo>
                <a:cubicBezTo>
                  <a:pt x="4845" y="2528"/>
                  <a:pt x="4845" y="2528"/>
                  <a:pt x="4845" y="2528"/>
                </a:cubicBezTo>
                <a:cubicBezTo>
                  <a:pt x="4916" y="2463"/>
                  <a:pt x="4916" y="2463"/>
                  <a:pt x="4916" y="2463"/>
                </a:cubicBezTo>
                <a:cubicBezTo>
                  <a:pt x="4919" y="2460"/>
                  <a:pt x="4919" y="2460"/>
                  <a:pt x="4919" y="2460"/>
                </a:cubicBezTo>
                <a:cubicBezTo>
                  <a:pt x="4916" y="2460"/>
                  <a:pt x="4916" y="2460"/>
                  <a:pt x="4916" y="2460"/>
                </a:cubicBezTo>
                <a:cubicBezTo>
                  <a:pt x="4858" y="2388"/>
                  <a:pt x="4858" y="2388"/>
                  <a:pt x="4858" y="2388"/>
                </a:cubicBezTo>
                <a:cubicBezTo>
                  <a:pt x="4858" y="2388"/>
                  <a:pt x="4858" y="2388"/>
                  <a:pt x="4858" y="2388"/>
                </a:cubicBezTo>
                <a:cubicBezTo>
                  <a:pt x="4855" y="2388"/>
                  <a:pt x="4855" y="2388"/>
                  <a:pt x="4855" y="2388"/>
                </a:cubicBezTo>
                <a:cubicBezTo>
                  <a:pt x="4783" y="2453"/>
                  <a:pt x="4783" y="2453"/>
                  <a:pt x="4783" y="2453"/>
                </a:cubicBezTo>
                <a:close/>
                <a:moveTo>
                  <a:pt x="4689" y="2534"/>
                </a:moveTo>
                <a:cubicBezTo>
                  <a:pt x="4689" y="2537"/>
                  <a:pt x="4689" y="2537"/>
                  <a:pt x="4689" y="2537"/>
                </a:cubicBezTo>
                <a:cubicBezTo>
                  <a:pt x="4689" y="2540"/>
                  <a:pt x="4689" y="2540"/>
                  <a:pt x="4689" y="2540"/>
                </a:cubicBezTo>
                <a:cubicBezTo>
                  <a:pt x="4748" y="2608"/>
                  <a:pt x="4748" y="2608"/>
                  <a:pt x="4748" y="2608"/>
                </a:cubicBezTo>
                <a:cubicBezTo>
                  <a:pt x="4751" y="2612"/>
                  <a:pt x="4751" y="2612"/>
                  <a:pt x="4751" y="2612"/>
                </a:cubicBezTo>
                <a:cubicBezTo>
                  <a:pt x="4754" y="2608"/>
                  <a:pt x="4754" y="2608"/>
                  <a:pt x="4754" y="2608"/>
                </a:cubicBezTo>
                <a:cubicBezTo>
                  <a:pt x="4825" y="2544"/>
                  <a:pt x="4825" y="2544"/>
                  <a:pt x="4825" y="2544"/>
                </a:cubicBezTo>
                <a:cubicBezTo>
                  <a:pt x="4829" y="2544"/>
                  <a:pt x="4829" y="2544"/>
                  <a:pt x="4829" y="2544"/>
                </a:cubicBezTo>
                <a:cubicBezTo>
                  <a:pt x="4825" y="2540"/>
                  <a:pt x="4825" y="2540"/>
                  <a:pt x="4825" y="2540"/>
                </a:cubicBezTo>
                <a:cubicBezTo>
                  <a:pt x="4767" y="2472"/>
                  <a:pt x="4767" y="2472"/>
                  <a:pt x="4767" y="2472"/>
                </a:cubicBezTo>
                <a:cubicBezTo>
                  <a:pt x="4764" y="2469"/>
                  <a:pt x="4764" y="2469"/>
                  <a:pt x="4764" y="2469"/>
                </a:cubicBezTo>
                <a:cubicBezTo>
                  <a:pt x="4764" y="2472"/>
                  <a:pt x="4764" y="2472"/>
                  <a:pt x="4764" y="2472"/>
                </a:cubicBezTo>
                <a:cubicBezTo>
                  <a:pt x="4689" y="2534"/>
                  <a:pt x="4689" y="2534"/>
                  <a:pt x="4689" y="2534"/>
                </a:cubicBezTo>
                <a:close/>
                <a:moveTo>
                  <a:pt x="4599" y="2618"/>
                </a:moveTo>
                <a:cubicBezTo>
                  <a:pt x="4599" y="2618"/>
                  <a:pt x="4599" y="2618"/>
                  <a:pt x="4599" y="2618"/>
                </a:cubicBezTo>
                <a:cubicBezTo>
                  <a:pt x="4599" y="2621"/>
                  <a:pt x="4599" y="2621"/>
                  <a:pt x="4599" y="2621"/>
                </a:cubicBezTo>
                <a:cubicBezTo>
                  <a:pt x="4657" y="2689"/>
                  <a:pt x="4657" y="2689"/>
                  <a:pt x="4657" y="2689"/>
                </a:cubicBezTo>
                <a:cubicBezTo>
                  <a:pt x="4660" y="2693"/>
                  <a:pt x="4660" y="2693"/>
                  <a:pt x="4660" y="2693"/>
                </a:cubicBezTo>
                <a:cubicBezTo>
                  <a:pt x="4660" y="2689"/>
                  <a:pt x="4660" y="2689"/>
                  <a:pt x="4660" y="2689"/>
                </a:cubicBezTo>
                <a:cubicBezTo>
                  <a:pt x="4735" y="2628"/>
                  <a:pt x="4735" y="2628"/>
                  <a:pt x="4735" y="2628"/>
                </a:cubicBezTo>
                <a:cubicBezTo>
                  <a:pt x="4735" y="2625"/>
                  <a:pt x="4735" y="2625"/>
                  <a:pt x="4735" y="2625"/>
                </a:cubicBezTo>
                <a:cubicBezTo>
                  <a:pt x="4735" y="2621"/>
                  <a:pt x="4735" y="2621"/>
                  <a:pt x="4735" y="2621"/>
                </a:cubicBezTo>
                <a:cubicBezTo>
                  <a:pt x="4677" y="2553"/>
                  <a:pt x="4677" y="2553"/>
                  <a:pt x="4677" y="2553"/>
                </a:cubicBezTo>
                <a:cubicBezTo>
                  <a:pt x="4673" y="2550"/>
                  <a:pt x="4673" y="2550"/>
                  <a:pt x="4673" y="2550"/>
                </a:cubicBezTo>
                <a:cubicBezTo>
                  <a:pt x="4670" y="2553"/>
                  <a:pt x="4670" y="2553"/>
                  <a:pt x="4670" y="2553"/>
                </a:cubicBezTo>
                <a:cubicBezTo>
                  <a:pt x="4599" y="2618"/>
                  <a:pt x="4599" y="2618"/>
                  <a:pt x="4599" y="2618"/>
                </a:cubicBezTo>
                <a:close/>
                <a:moveTo>
                  <a:pt x="4508" y="2699"/>
                </a:moveTo>
                <a:cubicBezTo>
                  <a:pt x="4505" y="2702"/>
                  <a:pt x="4505" y="2702"/>
                  <a:pt x="4505" y="2702"/>
                </a:cubicBezTo>
                <a:cubicBezTo>
                  <a:pt x="4508" y="2702"/>
                  <a:pt x="4508" y="2702"/>
                  <a:pt x="4508" y="2702"/>
                </a:cubicBezTo>
                <a:cubicBezTo>
                  <a:pt x="4566" y="2773"/>
                  <a:pt x="4566" y="2773"/>
                  <a:pt x="4566" y="2773"/>
                </a:cubicBezTo>
                <a:cubicBezTo>
                  <a:pt x="4566" y="2773"/>
                  <a:pt x="4566" y="2773"/>
                  <a:pt x="4566" y="2773"/>
                </a:cubicBezTo>
                <a:cubicBezTo>
                  <a:pt x="4570" y="2773"/>
                  <a:pt x="4570" y="2773"/>
                  <a:pt x="4570" y="2773"/>
                </a:cubicBezTo>
                <a:cubicBezTo>
                  <a:pt x="4641" y="2709"/>
                  <a:pt x="4641" y="2709"/>
                  <a:pt x="4641" y="2709"/>
                </a:cubicBezTo>
                <a:cubicBezTo>
                  <a:pt x="4644" y="2706"/>
                  <a:pt x="4644" y="2706"/>
                  <a:pt x="4644" y="2706"/>
                </a:cubicBezTo>
                <a:cubicBezTo>
                  <a:pt x="4644" y="2702"/>
                  <a:pt x="4644" y="2702"/>
                  <a:pt x="4644" y="2702"/>
                </a:cubicBezTo>
                <a:cubicBezTo>
                  <a:pt x="4586" y="2634"/>
                  <a:pt x="4586" y="2634"/>
                  <a:pt x="4586" y="2634"/>
                </a:cubicBezTo>
                <a:cubicBezTo>
                  <a:pt x="4583" y="2631"/>
                  <a:pt x="4583" y="2631"/>
                  <a:pt x="4583" y="2631"/>
                </a:cubicBezTo>
                <a:cubicBezTo>
                  <a:pt x="4579" y="2634"/>
                  <a:pt x="4579" y="2634"/>
                  <a:pt x="4579" y="2634"/>
                </a:cubicBezTo>
                <a:cubicBezTo>
                  <a:pt x="4508" y="2699"/>
                  <a:pt x="4508" y="2699"/>
                  <a:pt x="4508" y="2699"/>
                </a:cubicBezTo>
                <a:close/>
                <a:moveTo>
                  <a:pt x="4382" y="2812"/>
                </a:moveTo>
                <a:cubicBezTo>
                  <a:pt x="4379" y="2816"/>
                  <a:pt x="4379" y="2816"/>
                  <a:pt x="4379" y="2816"/>
                </a:cubicBezTo>
                <a:cubicBezTo>
                  <a:pt x="4382" y="2819"/>
                  <a:pt x="4382" y="2819"/>
                  <a:pt x="4382" y="2819"/>
                </a:cubicBezTo>
                <a:cubicBezTo>
                  <a:pt x="4437" y="2887"/>
                  <a:pt x="4437" y="2887"/>
                  <a:pt x="4437" y="2887"/>
                </a:cubicBezTo>
                <a:cubicBezTo>
                  <a:pt x="4440" y="2890"/>
                  <a:pt x="4440" y="2890"/>
                  <a:pt x="4440" y="2890"/>
                </a:cubicBezTo>
                <a:cubicBezTo>
                  <a:pt x="4443" y="2887"/>
                  <a:pt x="4443" y="2887"/>
                  <a:pt x="4443" y="2887"/>
                </a:cubicBezTo>
                <a:cubicBezTo>
                  <a:pt x="4550" y="2790"/>
                  <a:pt x="4550" y="2790"/>
                  <a:pt x="4550" y="2790"/>
                </a:cubicBezTo>
                <a:cubicBezTo>
                  <a:pt x="4554" y="2786"/>
                  <a:pt x="4554" y="2786"/>
                  <a:pt x="4554" y="2786"/>
                </a:cubicBezTo>
                <a:cubicBezTo>
                  <a:pt x="4550" y="2786"/>
                  <a:pt x="4550" y="2786"/>
                  <a:pt x="4550" y="2786"/>
                </a:cubicBezTo>
                <a:cubicBezTo>
                  <a:pt x="4495" y="2715"/>
                  <a:pt x="4495" y="2715"/>
                  <a:pt x="4495" y="2715"/>
                </a:cubicBezTo>
                <a:cubicBezTo>
                  <a:pt x="4492" y="2715"/>
                  <a:pt x="4492" y="2715"/>
                  <a:pt x="4492" y="2715"/>
                </a:cubicBezTo>
                <a:cubicBezTo>
                  <a:pt x="4489" y="2715"/>
                  <a:pt x="4489" y="2715"/>
                  <a:pt x="4489" y="2715"/>
                </a:cubicBezTo>
                <a:cubicBezTo>
                  <a:pt x="4382" y="2812"/>
                  <a:pt x="4382" y="2812"/>
                  <a:pt x="4382" y="2812"/>
                </a:cubicBezTo>
                <a:close/>
                <a:moveTo>
                  <a:pt x="6042" y="1482"/>
                </a:moveTo>
                <a:cubicBezTo>
                  <a:pt x="6042" y="1485"/>
                  <a:pt x="6042" y="1485"/>
                  <a:pt x="6042" y="1485"/>
                </a:cubicBezTo>
                <a:cubicBezTo>
                  <a:pt x="6042" y="1485"/>
                  <a:pt x="6042" y="1485"/>
                  <a:pt x="6042" y="1485"/>
                </a:cubicBezTo>
                <a:cubicBezTo>
                  <a:pt x="6101" y="1556"/>
                  <a:pt x="6101" y="1556"/>
                  <a:pt x="6101" y="1556"/>
                </a:cubicBezTo>
                <a:cubicBezTo>
                  <a:pt x="6104" y="1560"/>
                  <a:pt x="6104" y="1560"/>
                  <a:pt x="6104" y="1560"/>
                </a:cubicBezTo>
                <a:cubicBezTo>
                  <a:pt x="6107" y="1556"/>
                  <a:pt x="6107" y="1556"/>
                  <a:pt x="6107" y="1556"/>
                </a:cubicBezTo>
                <a:cubicBezTo>
                  <a:pt x="6178" y="1492"/>
                  <a:pt x="6178" y="1492"/>
                  <a:pt x="6178" y="1492"/>
                </a:cubicBezTo>
                <a:cubicBezTo>
                  <a:pt x="6182" y="1489"/>
                  <a:pt x="6182" y="1489"/>
                  <a:pt x="6182" y="1489"/>
                </a:cubicBezTo>
                <a:cubicBezTo>
                  <a:pt x="6178" y="1485"/>
                  <a:pt x="6178" y="1485"/>
                  <a:pt x="6178" y="1485"/>
                </a:cubicBezTo>
                <a:cubicBezTo>
                  <a:pt x="6120" y="1417"/>
                  <a:pt x="6120" y="1417"/>
                  <a:pt x="6120" y="1417"/>
                </a:cubicBezTo>
                <a:cubicBezTo>
                  <a:pt x="6117" y="1414"/>
                  <a:pt x="6117" y="1414"/>
                  <a:pt x="6117" y="1414"/>
                </a:cubicBezTo>
                <a:cubicBezTo>
                  <a:pt x="6117" y="1417"/>
                  <a:pt x="6117" y="1417"/>
                  <a:pt x="6117" y="1417"/>
                </a:cubicBezTo>
                <a:cubicBezTo>
                  <a:pt x="6042" y="1482"/>
                  <a:pt x="6042" y="1482"/>
                  <a:pt x="6042" y="1482"/>
                </a:cubicBezTo>
                <a:close/>
                <a:moveTo>
                  <a:pt x="5952" y="1563"/>
                </a:moveTo>
                <a:cubicBezTo>
                  <a:pt x="5952" y="1566"/>
                  <a:pt x="5952" y="1566"/>
                  <a:pt x="5952" y="1566"/>
                </a:cubicBezTo>
                <a:cubicBezTo>
                  <a:pt x="5952" y="1569"/>
                  <a:pt x="5952" y="1569"/>
                  <a:pt x="5952" y="1569"/>
                </a:cubicBezTo>
                <a:cubicBezTo>
                  <a:pt x="6010" y="1637"/>
                  <a:pt x="6010" y="1637"/>
                  <a:pt x="6010" y="1637"/>
                </a:cubicBezTo>
                <a:cubicBezTo>
                  <a:pt x="6013" y="1641"/>
                  <a:pt x="6013" y="1641"/>
                  <a:pt x="6013" y="1641"/>
                </a:cubicBezTo>
                <a:cubicBezTo>
                  <a:pt x="6013" y="1637"/>
                  <a:pt x="6013" y="1637"/>
                  <a:pt x="6013" y="1637"/>
                </a:cubicBezTo>
                <a:cubicBezTo>
                  <a:pt x="6088" y="1573"/>
                  <a:pt x="6088" y="1573"/>
                  <a:pt x="6088" y="1573"/>
                </a:cubicBezTo>
                <a:cubicBezTo>
                  <a:pt x="6088" y="1569"/>
                  <a:pt x="6088" y="1569"/>
                  <a:pt x="6088" y="1569"/>
                </a:cubicBezTo>
                <a:cubicBezTo>
                  <a:pt x="6088" y="1569"/>
                  <a:pt x="6088" y="1569"/>
                  <a:pt x="6088" y="1569"/>
                </a:cubicBezTo>
                <a:cubicBezTo>
                  <a:pt x="6029" y="1498"/>
                  <a:pt x="6029" y="1498"/>
                  <a:pt x="6029" y="1498"/>
                </a:cubicBezTo>
                <a:cubicBezTo>
                  <a:pt x="6026" y="1498"/>
                  <a:pt x="6026" y="1498"/>
                  <a:pt x="6026" y="1498"/>
                </a:cubicBezTo>
                <a:cubicBezTo>
                  <a:pt x="6023" y="1498"/>
                  <a:pt x="6023" y="1498"/>
                  <a:pt x="6023" y="1498"/>
                </a:cubicBezTo>
                <a:cubicBezTo>
                  <a:pt x="5952" y="1563"/>
                  <a:pt x="5952" y="1563"/>
                  <a:pt x="5952" y="1563"/>
                </a:cubicBezTo>
                <a:close/>
                <a:moveTo>
                  <a:pt x="5861" y="1647"/>
                </a:moveTo>
                <a:cubicBezTo>
                  <a:pt x="5858" y="1647"/>
                  <a:pt x="5858" y="1647"/>
                  <a:pt x="5858" y="1647"/>
                </a:cubicBezTo>
                <a:cubicBezTo>
                  <a:pt x="5861" y="1650"/>
                  <a:pt x="5861" y="1650"/>
                  <a:pt x="5861" y="1650"/>
                </a:cubicBezTo>
                <a:cubicBezTo>
                  <a:pt x="5919" y="1718"/>
                  <a:pt x="5919" y="1718"/>
                  <a:pt x="5919" y="1718"/>
                </a:cubicBezTo>
                <a:cubicBezTo>
                  <a:pt x="5919" y="1722"/>
                  <a:pt x="5919" y="1722"/>
                  <a:pt x="5919" y="1722"/>
                </a:cubicBezTo>
                <a:cubicBezTo>
                  <a:pt x="5923" y="1718"/>
                  <a:pt x="5923" y="1718"/>
                  <a:pt x="5923" y="1718"/>
                </a:cubicBezTo>
                <a:cubicBezTo>
                  <a:pt x="5994" y="1654"/>
                  <a:pt x="5994" y="1654"/>
                  <a:pt x="5994" y="1654"/>
                </a:cubicBezTo>
                <a:cubicBezTo>
                  <a:pt x="5997" y="1654"/>
                  <a:pt x="5997" y="1654"/>
                  <a:pt x="5997" y="1654"/>
                </a:cubicBezTo>
                <a:cubicBezTo>
                  <a:pt x="5997" y="1650"/>
                  <a:pt x="5997" y="1650"/>
                  <a:pt x="5997" y="1650"/>
                </a:cubicBezTo>
                <a:cubicBezTo>
                  <a:pt x="5939" y="1582"/>
                  <a:pt x="5939" y="1582"/>
                  <a:pt x="5939" y="1582"/>
                </a:cubicBezTo>
                <a:cubicBezTo>
                  <a:pt x="5936" y="1579"/>
                  <a:pt x="5936" y="1579"/>
                  <a:pt x="5936" y="1579"/>
                </a:cubicBezTo>
                <a:cubicBezTo>
                  <a:pt x="5932" y="1582"/>
                  <a:pt x="5932" y="1582"/>
                  <a:pt x="5932" y="1582"/>
                </a:cubicBezTo>
                <a:cubicBezTo>
                  <a:pt x="5861" y="1647"/>
                  <a:pt x="5861" y="1647"/>
                  <a:pt x="5861" y="1647"/>
                </a:cubicBezTo>
                <a:close/>
                <a:moveTo>
                  <a:pt x="5771" y="1728"/>
                </a:moveTo>
                <a:cubicBezTo>
                  <a:pt x="5767" y="1728"/>
                  <a:pt x="5767" y="1728"/>
                  <a:pt x="5767" y="1728"/>
                </a:cubicBezTo>
                <a:cubicBezTo>
                  <a:pt x="5771" y="1731"/>
                  <a:pt x="5771" y="1731"/>
                  <a:pt x="5771" y="1731"/>
                </a:cubicBezTo>
                <a:cubicBezTo>
                  <a:pt x="5829" y="1799"/>
                  <a:pt x="5829" y="1799"/>
                  <a:pt x="5829" y="1799"/>
                </a:cubicBezTo>
                <a:cubicBezTo>
                  <a:pt x="5829" y="1802"/>
                  <a:pt x="5829" y="1802"/>
                  <a:pt x="5829" y="1802"/>
                </a:cubicBezTo>
                <a:cubicBezTo>
                  <a:pt x="5832" y="1802"/>
                  <a:pt x="5832" y="1802"/>
                  <a:pt x="5832" y="1802"/>
                </a:cubicBezTo>
                <a:cubicBezTo>
                  <a:pt x="5903" y="1738"/>
                  <a:pt x="5903" y="1738"/>
                  <a:pt x="5903" y="1738"/>
                </a:cubicBezTo>
                <a:cubicBezTo>
                  <a:pt x="5906" y="1735"/>
                  <a:pt x="5906" y="1735"/>
                  <a:pt x="5906" y="1735"/>
                </a:cubicBezTo>
                <a:cubicBezTo>
                  <a:pt x="5903" y="1731"/>
                  <a:pt x="5903" y="1731"/>
                  <a:pt x="5903" y="1731"/>
                </a:cubicBezTo>
                <a:cubicBezTo>
                  <a:pt x="5848" y="1663"/>
                  <a:pt x="5848" y="1663"/>
                  <a:pt x="5848" y="1663"/>
                </a:cubicBezTo>
                <a:cubicBezTo>
                  <a:pt x="5845" y="1660"/>
                  <a:pt x="5845" y="1660"/>
                  <a:pt x="5845" y="1660"/>
                </a:cubicBezTo>
                <a:cubicBezTo>
                  <a:pt x="5842" y="1663"/>
                  <a:pt x="5842" y="1663"/>
                  <a:pt x="5842" y="1663"/>
                </a:cubicBezTo>
                <a:cubicBezTo>
                  <a:pt x="5771" y="1728"/>
                  <a:pt x="5771" y="1728"/>
                  <a:pt x="5771" y="1728"/>
                </a:cubicBezTo>
                <a:close/>
                <a:moveTo>
                  <a:pt x="5680" y="1809"/>
                </a:moveTo>
                <a:cubicBezTo>
                  <a:pt x="5677" y="1812"/>
                  <a:pt x="5677" y="1812"/>
                  <a:pt x="5677" y="1812"/>
                </a:cubicBezTo>
                <a:cubicBezTo>
                  <a:pt x="5680" y="1812"/>
                  <a:pt x="5680" y="1812"/>
                  <a:pt x="5680" y="1812"/>
                </a:cubicBezTo>
                <a:cubicBezTo>
                  <a:pt x="5735" y="1883"/>
                  <a:pt x="5735" y="1883"/>
                  <a:pt x="5735" y="1883"/>
                </a:cubicBezTo>
                <a:cubicBezTo>
                  <a:pt x="5738" y="1883"/>
                  <a:pt x="5738" y="1883"/>
                  <a:pt x="5738" y="1883"/>
                </a:cubicBezTo>
                <a:cubicBezTo>
                  <a:pt x="5741" y="1883"/>
                  <a:pt x="5741" y="1883"/>
                  <a:pt x="5741" y="1883"/>
                </a:cubicBezTo>
                <a:cubicBezTo>
                  <a:pt x="5813" y="1819"/>
                  <a:pt x="5813" y="1819"/>
                  <a:pt x="5813" y="1819"/>
                </a:cubicBezTo>
                <a:cubicBezTo>
                  <a:pt x="5816" y="1815"/>
                  <a:pt x="5816" y="1815"/>
                  <a:pt x="5816" y="1815"/>
                </a:cubicBezTo>
                <a:cubicBezTo>
                  <a:pt x="5813" y="1812"/>
                  <a:pt x="5813" y="1812"/>
                  <a:pt x="5813" y="1812"/>
                </a:cubicBezTo>
                <a:cubicBezTo>
                  <a:pt x="5754" y="1744"/>
                  <a:pt x="5754" y="1744"/>
                  <a:pt x="5754" y="1744"/>
                </a:cubicBezTo>
                <a:cubicBezTo>
                  <a:pt x="5754" y="1741"/>
                  <a:pt x="5754" y="1741"/>
                  <a:pt x="5754" y="1741"/>
                </a:cubicBezTo>
                <a:cubicBezTo>
                  <a:pt x="5751" y="1744"/>
                  <a:pt x="5751" y="1744"/>
                  <a:pt x="5751" y="1744"/>
                </a:cubicBezTo>
                <a:cubicBezTo>
                  <a:pt x="5680" y="1809"/>
                  <a:pt x="5680" y="1809"/>
                  <a:pt x="5680" y="1809"/>
                </a:cubicBezTo>
                <a:close/>
                <a:moveTo>
                  <a:pt x="5589" y="1890"/>
                </a:moveTo>
                <a:cubicBezTo>
                  <a:pt x="5586" y="1893"/>
                  <a:pt x="5586" y="1893"/>
                  <a:pt x="5586" y="1893"/>
                </a:cubicBezTo>
                <a:cubicBezTo>
                  <a:pt x="5586" y="1896"/>
                  <a:pt x="5586" y="1896"/>
                  <a:pt x="5586" y="1896"/>
                </a:cubicBezTo>
                <a:cubicBezTo>
                  <a:pt x="5644" y="1964"/>
                  <a:pt x="5644" y="1964"/>
                  <a:pt x="5644" y="1964"/>
                </a:cubicBezTo>
                <a:cubicBezTo>
                  <a:pt x="5648" y="1968"/>
                  <a:pt x="5648" y="1968"/>
                  <a:pt x="5648" y="1968"/>
                </a:cubicBezTo>
                <a:cubicBezTo>
                  <a:pt x="5651" y="1964"/>
                  <a:pt x="5651" y="1964"/>
                  <a:pt x="5651" y="1964"/>
                </a:cubicBezTo>
                <a:cubicBezTo>
                  <a:pt x="5722" y="1900"/>
                  <a:pt x="5722" y="1900"/>
                  <a:pt x="5722" y="1900"/>
                </a:cubicBezTo>
                <a:cubicBezTo>
                  <a:pt x="5725" y="1896"/>
                  <a:pt x="5725" y="1896"/>
                  <a:pt x="5725" y="1896"/>
                </a:cubicBezTo>
                <a:cubicBezTo>
                  <a:pt x="5722" y="1896"/>
                  <a:pt x="5722" y="1896"/>
                  <a:pt x="5722" y="1896"/>
                </a:cubicBezTo>
                <a:cubicBezTo>
                  <a:pt x="5664" y="1825"/>
                  <a:pt x="5664" y="1825"/>
                  <a:pt x="5664" y="1825"/>
                </a:cubicBezTo>
                <a:cubicBezTo>
                  <a:pt x="5664" y="1825"/>
                  <a:pt x="5664" y="1825"/>
                  <a:pt x="5664" y="1825"/>
                </a:cubicBezTo>
                <a:cubicBezTo>
                  <a:pt x="5660" y="1825"/>
                  <a:pt x="5660" y="1825"/>
                  <a:pt x="5660" y="1825"/>
                </a:cubicBezTo>
                <a:cubicBezTo>
                  <a:pt x="5589" y="1890"/>
                  <a:pt x="5589" y="1890"/>
                  <a:pt x="5589" y="1890"/>
                </a:cubicBezTo>
                <a:close/>
                <a:moveTo>
                  <a:pt x="5495" y="1971"/>
                </a:moveTo>
                <a:cubicBezTo>
                  <a:pt x="5495" y="1974"/>
                  <a:pt x="5495" y="1974"/>
                  <a:pt x="5495" y="1974"/>
                </a:cubicBezTo>
                <a:cubicBezTo>
                  <a:pt x="5495" y="1977"/>
                  <a:pt x="5495" y="1977"/>
                  <a:pt x="5495" y="1977"/>
                </a:cubicBezTo>
                <a:cubicBezTo>
                  <a:pt x="5554" y="2045"/>
                  <a:pt x="5554" y="2045"/>
                  <a:pt x="5554" y="2045"/>
                </a:cubicBezTo>
                <a:cubicBezTo>
                  <a:pt x="5557" y="2048"/>
                  <a:pt x="5557" y="2048"/>
                  <a:pt x="5557" y="2048"/>
                </a:cubicBezTo>
                <a:cubicBezTo>
                  <a:pt x="5560" y="2045"/>
                  <a:pt x="5560" y="2045"/>
                  <a:pt x="5560" y="2045"/>
                </a:cubicBezTo>
                <a:cubicBezTo>
                  <a:pt x="5631" y="1981"/>
                  <a:pt x="5631" y="1981"/>
                  <a:pt x="5631" y="1981"/>
                </a:cubicBezTo>
                <a:cubicBezTo>
                  <a:pt x="5631" y="1981"/>
                  <a:pt x="5631" y="1981"/>
                  <a:pt x="5631" y="1981"/>
                </a:cubicBezTo>
                <a:cubicBezTo>
                  <a:pt x="5631" y="1977"/>
                  <a:pt x="5631" y="1977"/>
                  <a:pt x="5631" y="1977"/>
                </a:cubicBezTo>
                <a:cubicBezTo>
                  <a:pt x="5573" y="1909"/>
                  <a:pt x="5573" y="1909"/>
                  <a:pt x="5573" y="1909"/>
                </a:cubicBezTo>
                <a:cubicBezTo>
                  <a:pt x="5570" y="1906"/>
                  <a:pt x="5570" y="1906"/>
                  <a:pt x="5570" y="1906"/>
                </a:cubicBezTo>
                <a:cubicBezTo>
                  <a:pt x="5570" y="1909"/>
                  <a:pt x="5570" y="1909"/>
                  <a:pt x="5570" y="1909"/>
                </a:cubicBezTo>
                <a:cubicBezTo>
                  <a:pt x="5495" y="1971"/>
                  <a:pt x="5495" y="1971"/>
                  <a:pt x="5495" y="1971"/>
                </a:cubicBezTo>
                <a:close/>
                <a:moveTo>
                  <a:pt x="5405" y="2055"/>
                </a:moveTo>
                <a:cubicBezTo>
                  <a:pt x="5402" y="2055"/>
                  <a:pt x="5402" y="2055"/>
                  <a:pt x="5402" y="2055"/>
                </a:cubicBezTo>
                <a:cubicBezTo>
                  <a:pt x="5405" y="2058"/>
                  <a:pt x="5405" y="2058"/>
                  <a:pt x="5405" y="2058"/>
                </a:cubicBezTo>
                <a:cubicBezTo>
                  <a:pt x="5463" y="2126"/>
                  <a:pt x="5463" y="2126"/>
                  <a:pt x="5463" y="2126"/>
                </a:cubicBezTo>
                <a:cubicBezTo>
                  <a:pt x="5466" y="2129"/>
                  <a:pt x="5466" y="2129"/>
                  <a:pt x="5466" y="2129"/>
                </a:cubicBezTo>
                <a:cubicBezTo>
                  <a:pt x="5466" y="2126"/>
                  <a:pt x="5466" y="2126"/>
                  <a:pt x="5466" y="2126"/>
                </a:cubicBezTo>
                <a:cubicBezTo>
                  <a:pt x="5541" y="2065"/>
                  <a:pt x="5541" y="2065"/>
                  <a:pt x="5541" y="2065"/>
                </a:cubicBezTo>
                <a:cubicBezTo>
                  <a:pt x="5541" y="2061"/>
                  <a:pt x="5541" y="2061"/>
                  <a:pt x="5541" y="2061"/>
                </a:cubicBezTo>
                <a:cubicBezTo>
                  <a:pt x="5541" y="2058"/>
                  <a:pt x="5541" y="2058"/>
                  <a:pt x="5541" y="2058"/>
                </a:cubicBezTo>
                <a:cubicBezTo>
                  <a:pt x="5482" y="1990"/>
                  <a:pt x="5482" y="1990"/>
                  <a:pt x="5482" y="1990"/>
                </a:cubicBezTo>
                <a:cubicBezTo>
                  <a:pt x="5479" y="1987"/>
                  <a:pt x="5479" y="1987"/>
                  <a:pt x="5479" y="1987"/>
                </a:cubicBezTo>
                <a:cubicBezTo>
                  <a:pt x="5476" y="1990"/>
                  <a:pt x="5476" y="1990"/>
                  <a:pt x="5476" y="1990"/>
                </a:cubicBezTo>
                <a:cubicBezTo>
                  <a:pt x="5405" y="2055"/>
                  <a:pt x="5405" y="2055"/>
                  <a:pt x="5405" y="2055"/>
                </a:cubicBezTo>
                <a:close/>
                <a:moveTo>
                  <a:pt x="5314" y="2136"/>
                </a:moveTo>
                <a:cubicBezTo>
                  <a:pt x="5311" y="2139"/>
                  <a:pt x="5311" y="2139"/>
                  <a:pt x="5311" y="2139"/>
                </a:cubicBezTo>
                <a:cubicBezTo>
                  <a:pt x="5314" y="2139"/>
                  <a:pt x="5314" y="2139"/>
                  <a:pt x="5314" y="2139"/>
                </a:cubicBezTo>
                <a:cubicBezTo>
                  <a:pt x="5372" y="2210"/>
                  <a:pt x="5372" y="2210"/>
                  <a:pt x="5372" y="2210"/>
                </a:cubicBezTo>
                <a:cubicBezTo>
                  <a:pt x="5372" y="2210"/>
                  <a:pt x="5372" y="2210"/>
                  <a:pt x="5372" y="2210"/>
                </a:cubicBezTo>
                <a:cubicBezTo>
                  <a:pt x="5376" y="2210"/>
                  <a:pt x="5376" y="2210"/>
                  <a:pt x="5376" y="2210"/>
                </a:cubicBezTo>
                <a:cubicBezTo>
                  <a:pt x="5447" y="2146"/>
                  <a:pt x="5447" y="2146"/>
                  <a:pt x="5447" y="2146"/>
                </a:cubicBezTo>
                <a:cubicBezTo>
                  <a:pt x="5450" y="2142"/>
                  <a:pt x="5450" y="2142"/>
                  <a:pt x="5450" y="2142"/>
                </a:cubicBezTo>
                <a:cubicBezTo>
                  <a:pt x="5447" y="2139"/>
                  <a:pt x="5447" y="2139"/>
                  <a:pt x="5447" y="2139"/>
                </a:cubicBezTo>
                <a:cubicBezTo>
                  <a:pt x="5392" y="2071"/>
                  <a:pt x="5392" y="2071"/>
                  <a:pt x="5392" y="2071"/>
                </a:cubicBezTo>
                <a:cubicBezTo>
                  <a:pt x="5389" y="2068"/>
                  <a:pt x="5389" y="2068"/>
                  <a:pt x="5389" y="2068"/>
                </a:cubicBezTo>
                <a:cubicBezTo>
                  <a:pt x="5385" y="2071"/>
                  <a:pt x="5385" y="2071"/>
                  <a:pt x="5385" y="2071"/>
                </a:cubicBezTo>
                <a:cubicBezTo>
                  <a:pt x="5314" y="2136"/>
                  <a:pt x="5314" y="2136"/>
                  <a:pt x="5314" y="2136"/>
                </a:cubicBezTo>
                <a:close/>
                <a:moveTo>
                  <a:pt x="5224" y="2217"/>
                </a:moveTo>
                <a:cubicBezTo>
                  <a:pt x="5220" y="2220"/>
                  <a:pt x="5220" y="2220"/>
                  <a:pt x="5220" y="2220"/>
                </a:cubicBezTo>
                <a:cubicBezTo>
                  <a:pt x="5224" y="2223"/>
                  <a:pt x="5224" y="2223"/>
                  <a:pt x="5224" y="2223"/>
                </a:cubicBezTo>
                <a:cubicBezTo>
                  <a:pt x="5279" y="2291"/>
                  <a:pt x="5279" y="2291"/>
                  <a:pt x="5279" y="2291"/>
                </a:cubicBezTo>
                <a:cubicBezTo>
                  <a:pt x="5282" y="2294"/>
                  <a:pt x="5282" y="2294"/>
                  <a:pt x="5282" y="2294"/>
                </a:cubicBezTo>
                <a:cubicBezTo>
                  <a:pt x="5285" y="2291"/>
                  <a:pt x="5285" y="2291"/>
                  <a:pt x="5285" y="2291"/>
                </a:cubicBezTo>
                <a:cubicBezTo>
                  <a:pt x="5356" y="2227"/>
                  <a:pt x="5356" y="2227"/>
                  <a:pt x="5356" y="2227"/>
                </a:cubicBezTo>
                <a:cubicBezTo>
                  <a:pt x="5359" y="2223"/>
                  <a:pt x="5359" y="2223"/>
                  <a:pt x="5359" y="2223"/>
                </a:cubicBezTo>
                <a:cubicBezTo>
                  <a:pt x="5356" y="2223"/>
                  <a:pt x="5356" y="2223"/>
                  <a:pt x="5356" y="2223"/>
                </a:cubicBezTo>
                <a:cubicBezTo>
                  <a:pt x="5301" y="2152"/>
                  <a:pt x="5301" y="2152"/>
                  <a:pt x="5301" y="2152"/>
                </a:cubicBezTo>
                <a:cubicBezTo>
                  <a:pt x="5298" y="2152"/>
                  <a:pt x="5298" y="2152"/>
                  <a:pt x="5298" y="2152"/>
                </a:cubicBezTo>
                <a:cubicBezTo>
                  <a:pt x="5295" y="2152"/>
                  <a:pt x="5295" y="2152"/>
                  <a:pt x="5295" y="2152"/>
                </a:cubicBezTo>
                <a:cubicBezTo>
                  <a:pt x="5224" y="2217"/>
                  <a:pt x="5224" y="2217"/>
                  <a:pt x="5224" y="2217"/>
                </a:cubicBezTo>
                <a:close/>
                <a:moveTo>
                  <a:pt x="5133" y="2298"/>
                </a:moveTo>
                <a:cubicBezTo>
                  <a:pt x="5130" y="2301"/>
                  <a:pt x="5130" y="2301"/>
                  <a:pt x="5130" y="2301"/>
                </a:cubicBezTo>
                <a:cubicBezTo>
                  <a:pt x="5133" y="2304"/>
                  <a:pt x="5133" y="2304"/>
                  <a:pt x="5133" y="2304"/>
                </a:cubicBezTo>
                <a:cubicBezTo>
                  <a:pt x="5188" y="2372"/>
                  <a:pt x="5188" y="2372"/>
                  <a:pt x="5188" y="2372"/>
                </a:cubicBezTo>
                <a:cubicBezTo>
                  <a:pt x="5191" y="2375"/>
                  <a:pt x="5191" y="2375"/>
                  <a:pt x="5191" y="2375"/>
                </a:cubicBezTo>
                <a:cubicBezTo>
                  <a:pt x="5194" y="2372"/>
                  <a:pt x="5194" y="2372"/>
                  <a:pt x="5194" y="2372"/>
                </a:cubicBezTo>
                <a:cubicBezTo>
                  <a:pt x="5266" y="2307"/>
                  <a:pt x="5266" y="2307"/>
                  <a:pt x="5266" y="2307"/>
                </a:cubicBezTo>
                <a:cubicBezTo>
                  <a:pt x="5269" y="2307"/>
                  <a:pt x="5269" y="2307"/>
                  <a:pt x="5269" y="2307"/>
                </a:cubicBezTo>
                <a:cubicBezTo>
                  <a:pt x="5266" y="2304"/>
                  <a:pt x="5266" y="2304"/>
                  <a:pt x="5266" y="2304"/>
                </a:cubicBezTo>
                <a:cubicBezTo>
                  <a:pt x="5207" y="2236"/>
                  <a:pt x="5207" y="2236"/>
                  <a:pt x="5207" y="2236"/>
                </a:cubicBezTo>
                <a:cubicBezTo>
                  <a:pt x="5207" y="2233"/>
                  <a:pt x="5207" y="2233"/>
                  <a:pt x="5207" y="2233"/>
                </a:cubicBezTo>
                <a:cubicBezTo>
                  <a:pt x="5204" y="2236"/>
                  <a:pt x="5204" y="2236"/>
                  <a:pt x="5204" y="2236"/>
                </a:cubicBezTo>
                <a:cubicBezTo>
                  <a:pt x="5133" y="2298"/>
                  <a:pt x="5133" y="2298"/>
                  <a:pt x="5133" y="2298"/>
                </a:cubicBezTo>
                <a:close/>
                <a:moveTo>
                  <a:pt x="5039" y="2382"/>
                </a:moveTo>
                <a:cubicBezTo>
                  <a:pt x="5039" y="2382"/>
                  <a:pt x="5039" y="2382"/>
                  <a:pt x="5039" y="2382"/>
                </a:cubicBezTo>
                <a:cubicBezTo>
                  <a:pt x="5039" y="2385"/>
                  <a:pt x="5039" y="2385"/>
                  <a:pt x="5039" y="2385"/>
                </a:cubicBezTo>
                <a:cubicBezTo>
                  <a:pt x="5097" y="2453"/>
                  <a:pt x="5097" y="2453"/>
                  <a:pt x="5097" y="2453"/>
                </a:cubicBezTo>
                <a:cubicBezTo>
                  <a:pt x="5101" y="2456"/>
                  <a:pt x="5101" y="2456"/>
                  <a:pt x="5101" y="2456"/>
                </a:cubicBezTo>
                <a:cubicBezTo>
                  <a:pt x="5104" y="2453"/>
                  <a:pt x="5104" y="2453"/>
                  <a:pt x="5104" y="2453"/>
                </a:cubicBezTo>
                <a:cubicBezTo>
                  <a:pt x="5175" y="2392"/>
                  <a:pt x="5175" y="2392"/>
                  <a:pt x="5175" y="2392"/>
                </a:cubicBezTo>
                <a:cubicBezTo>
                  <a:pt x="5178" y="2388"/>
                  <a:pt x="5178" y="2388"/>
                  <a:pt x="5178" y="2388"/>
                </a:cubicBezTo>
                <a:cubicBezTo>
                  <a:pt x="5175" y="2385"/>
                  <a:pt x="5175" y="2385"/>
                  <a:pt x="5175" y="2385"/>
                </a:cubicBezTo>
                <a:cubicBezTo>
                  <a:pt x="5117" y="2317"/>
                  <a:pt x="5117" y="2317"/>
                  <a:pt x="5117" y="2317"/>
                </a:cubicBezTo>
                <a:cubicBezTo>
                  <a:pt x="5113" y="2314"/>
                  <a:pt x="5113" y="2314"/>
                  <a:pt x="5113" y="2314"/>
                </a:cubicBezTo>
                <a:cubicBezTo>
                  <a:pt x="5113" y="2317"/>
                  <a:pt x="5113" y="2317"/>
                  <a:pt x="5113" y="2317"/>
                </a:cubicBezTo>
                <a:cubicBezTo>
                  <a:pt x="5039" y="2382"/>
                  <a:pt x="5039" y="2382"/>
                  <a:pt x="5039" y="2382"/>
                </a:cubicBezTo>
                <a:close/>
                <a:moveTo>
                  <a:pt x="4948" y="2463"/>
                </a:moveTo>
                <a:cubicBezTo>
                  <a:pt x="4948" y="2466"/>
                  <a:pt x="4948" y="2466"/>
                  <a:pt x="4948" y="2466"/>
                </a:cubicBezTo>
                <a:cubicBezTo>
                  <a:pt x="4948" y="2466"/>
                  <a:pt x="4948" y="2466"/>
                  <a:pt x="4948" y="2466"/>
                </a:cubicBezTo>
                <a:cubicBezTo>
                  <a:pt x="5007" y="2537"/>
                  <a:pt x="5007" y="2537"/>
                  <a:pt x="5007" y="2537"/>
                </a:cubicBezTo>
                <a:cubicBezTo>
                  <a:pt x="5010" y="2537"/>
                  <a:pt x="5010" y="2537"/>
                  <a:pt x="5010" y="2537"/>
                </a:cubicBezTo>
                <a:cubicBezTo>
                  <a:pt x="5010" y="2537"/>
                  <a:pt x="5010" y="2537"/>
                  <a:pt x="5010" y="2537"/>
                </a:cubicBezTo>
                <a:cubicBezTo>
                  <a:pt x="5084" y="2472"/>
                  <a:pt x="5084" y="2472"/>
                  <a:pt x="5084" y="2472"/>
                </a:cubicBezTo>
                <a:cubicBezTo>
                  <a:pt x="5084" y="2469"/>
                  <a:pt x="5084" y="2469"/>
                  <a:pt x="5084" y="2469"/>
                </a:cubicBezTo>
                <a:cubicBezTo>
                  <a:pt x="5084" y="2466"/>
                  <a:pt x="5084" y="2466"/>
                  <a:pt x="5084" y="2466"/>
                </a:cubicBezTo>
                <a:cubicBezTo>
                  <a:pt x="5026" y="2398"/>
                  <a:pt x="5026" y="2398"/>
                  <a:pt x="5026" y="2398"/>
                </a:cubicBezTo>
                <a:cubicBezTo>
                  <a:pt x="5023" y="2395"/>
                  <a:pt x="5023" y="2395"/>
                  <a:pt x="5023" y="2395"/>
                </a:cubicBezTo>
                <a:cubicBezTo>
                  <a:pt x="5020" y="2398"/>
                  <a:pt x="5020" y="2398"/>
                  <a:pt x="5020" y="2398"/>
                </a:cubicBezTo>
                <a:cubicBezTo>
                  <a:pt x="4948" y="2463"/>
                  <a:pt x="4948" y="2463"/>
                  <a:pt x="4948" y="2463"/>
                </a:cubicBezTo>
                <a:close/>
                <a:moveTo>
                  <a:pt x="4858" y="2544"/>
                </a:moveTo>
                <a:cubicBezTo>
                  <a:pt x="4855" y="2547"/>
                  <a:pt x="4855" y="2547"/>
                  <a:pt x="4855" y="2547"/>
                </a:cubicBezTo>
                <a:cubicBezTo>
                  <a:pt x="4858" y="2550"/>
                  <a:pt x="4858" y="2550"/>
                  <a:pt x="4858" y="2550"/>
                </a:cubicBezTo>
                <a:cubicBezTo>
                  <a:pt x="4916" y="2618"/>
                  <a:pt x="4916" y="2618"/>
                  <a:pt x="4916" y="2618"/>
                </a:cubicBezTo>
                <a:cubicBezTo>
                  <a:pt x="4916" y="2621"/>
                  <a:pt x="4916" y="2621"/>
                  <a:pt x="4916" y="2621"/>
                </a:cubicBezTo>
                <a:cubicBezTo>
                  <a:pt x="4919" y="2618"/>
                  <a:pt x="4919" y="2618"/>
                  <a:pt x="4919" y="2618"/>
                </a:cubicBezTo>
                <a:cubicBezTo>
                  <a:pt x="4990" y="2553"/>
                  <a:pt x="4990" y="2553"/>
                  <a:pt x="4990" y="2553"/>
                </a:cubicBezTo>
                <a:cubicBezTo>
                  <a:pt x="4994" y="2550"/>
                  <a:pt x="4994" y="2550"/>
                  <a:pt x="4994" y="2550"/>
                </a:cubicBezTo>
                <a:cubicBezTo>
                  <a:pt x="4994" y="2550"/>
                  <a:pt x="4994" y="2550"/>
                  <a:pt x="4994" y="2550"/>
                </a:cubicBezTo>
                <a:cubicBezTo>
                  <a:pt x="4935" y="2479"/>
                  <a:pt x="4935" y="2479"/>
                  <a:pt x="4935" y="2479"/>
                </a:cubicBezTo>
                <a:cubicBezTo>
                  <a:pt x="4932" y="2479"/>
                  <a:pt x="4932" y="2479"/>
                  <a:pt x="4932" y="2479"/>
                </a:cubicBezTo>
                <a:cubicBezTo>
                  <a:pt x="4929" y="2479"/>
                  <a:pt x="4929" y="2479"/>
                  <a:pt x="4929" y="2479"/>
                </a:cubicBezTo>
                <a:cubicBezTo>
                  <a:pt x="4858" y="2544"/>
                  <a:pt x="4858" y="2544"/>
                  <a:pt x="4858" y="2544"/>
                </a:cubicBezTo>
                <a:close/>
                <a:moveTo>
                  <a:pt x="4767" y="2625"/>
                </a:moveTo>
                <a:cubicBezTo>
                  <a:pt x="4764" y="2628"/>
                  <a:pt x="4764" y="2628"/>
                  <a:pt x="4764" y="2628"/>
                </a:cubicBezTo>
                <a:cubicBezTo>
                  <a:pt x="4767" y="2631"/>
                  <a:pt x="4767" y="2631"/>
                  <a:pt x="4767" y="2631"/>
                </a:cubicBezTo>
                <a:cubicBezTo>
                  <a:pt x="4825" y="2699"/>
                  <a:pt x="4825" y="2699"/>
                  <a:pt x="4825" y="2699"/>
                </a:cubicBezTo>
                <a:cubicBezTo>
                  <a:pt x="4825" y="2702"/>
                  <a:pt x="4825" y="2702"/>
                  <a:pt x="4825" y="2702"/>
                </a:cubicBezTo>
                <a:cubicBezTo>
                  <a:pt x="4829" y="2699"/>
                  <a:pt x="4829" y="2699"/>
                  <a:pt x="4829" y="2699"/>
                </a:cubicBezTo>
                <a:cubicBezTo>
                  <a:pt x="4900" y="2634"/>
                  <a:pt x="4900" y="2634"/>
                  <a:pt x="4900" y="2634"/>
                </a:cubicBezTo>
                <a:cubicBezTo>
                  <a:pt x="4903" y="2634"/>
                  <a:pt x="4903" y="2634"/>
                  <a:pt x="4903" y="2634"/>
                </a:cubicBezTo>
                <a:cubicBezTo>
                  <a:pt x="4900" y="2631"/>
                  <a:pt x="4900" y="2631"/>
                  <a:pt x="4900" y="2631"/>
                </a:cubicBezTo>
                <a:cubicBezTo>
                  <a:pt x="4845" y="2563"/>
                  <a:pt x="4845" y="2563"/>
                  <a:pt x="4845" y="2563"/>
                </a:cubicBezTo>
                <a:cubicBezTo>
                  <a:pt x="4842" y="2560"/>
                  <a:pt x="4842" y="2560"/>
                  <a:pt x="4842" y="2560"/>
                </a:cubicBezTo>
                <a:cubicBezTo>
                  <a:pt x="4838" y="2563"/>
                  <a:pt x="4838" y="2563"/>
                  <a:pt x="4838" y="2563"/>
                </a:cubicBezTo>
                <a:cubicBezTo>
                  <a:pt x="4767" y="2625"/>
                  <a:pt x="4767" y="2625"/>
                  <a:pt x="4767" y="2625"/>
                </a:cubicBezTo>
                <a:close/>
                <a:moveTo>
                  <a:pt x="4677" y="2709"/>
                </a:moveTo>
                <a:cubicBezTo>
                  <a:pt x="4673" y="2709"/>
                  <a:pt x="4673" y="2709"/>
                  <a:pt x="4673" y="2709"/>
                </a:cubicBezTo>
                <a:cubicBezTo>
                  <a:pt x="4677" y="2712"/>
                  <a:pt x="4677" y="2712"/>
                  <a:pt x="4677" y="2712"/>
                </a:cubicBezTo>
                <a:cubicBezTo>
                  <a:pt x="4732" y="2780"/>
                  <a:pt x="4732" y="2780"/>
                  <a:pt x="4732" y="2780"/>
                </a:cubicBezTo>
                <a:cubicBezTo>
                  <a:pt x="4735" y="2783"/>
                  <a:pt x="4735" y="2783"/>
                  <a:pt x="4735" y="2783"/>
                </a:cubicBezTo>
                <a:cubicBezTo>
                  <a:pt x="4738" y="2780"/>
                  <a:pt x="4738" y="2780"/>
                  <a:pt x="4738" y="2780"/>
                </a:cubicBezTo>
                <a:cubicBezTo>
                  <a:pt x="4809" y="2718"/>
                  <a:pt x="4809" y="2718"/>
                  <a:pt x="4809" y="2718"/>
                </a:cubicBezTo>
                <a:cubicBezTo>
                  <a:pt x="4812" y="2715"/>
                  <a:pt x="4812" y="2715"/>
                  <a:pt x="4812" y="2715"/>
                </a:cubicBezTo>
                <a:cubicBezTo>
                  <a:pt x="4809" y="2712"/>
                  <a:pt x="4809" y="2712"/>
                  <a:pt x="4809" y="2712"/>
                </a:cubicBezTo>
                <a:cubicBezTo>
                  <a:pt x="4751" y="2644"/>
                  <a:pt x="4751" y="2644"/>
                  <a:pt x="4751" y="2644"/>
                </a:cubicBezTo>
                <a:cubicBezTo>
                  <a:pt x="4751" y="2641"/>
                  <a:pt x="4751" y="2641"/>
                  <a:pt x="4751" y="2641"/>
                </a:cubicBezTo>
                <a:cubicBezTo>
                  <a:pt x="4748" y="2644"/>
                  <a:pt x="4748" y="2644"/>
                  <a:pt x="4748" y="2644"/>
                </a:cubicBezTo>
                <a:cubicBezTo>
                  <a:pt x="4677" y="2709"/>
                  <a:pt x="4677" y="2709"/>
                  <a:pt x="4677" y="2709"/>
                </a:cubicBezTo>
                <a:close/>
                <a:moveTo>
                  <a:pt x="4586" y="2790"/>
                </a:moveTo>
                <a:cubicBezTo>
                  <a:pt x="4583" y="2793"/>
                  <a:pt x="4583" y="2793"/>
                  <a:pt x="4583" y="2793"/>
                </a:cubicBezTo>
                <a:cubicBezTo>
                  <a:pt x="4586" y="2793"/>
                  <a:pt x="4586" y="2793"/>
                  <a:pt x="4586" y="2793"/>
                </a:cubicBezTo>
                <a:cubicBezTo>
                  <a:pt x="4641" y="2864"/>
                  <a:pt x="4641" y="2864"/>
                  <a:pt x="4641" y="2864"/>
                </a:cubicBezTo>
                <a:cubicBezTo>
                  <a:pt x="4644" y="2864"/>
                  <a:pt x="4644" y="2864"/>
                  <a:pt x="4644" y="2864"/>
                </a:cubicBezTo>
                <a:cubicBezTo>
                  <a:pt x="4647" y="2864"/>
                  <a:pt x="4647" y="2864"/>
                  <a:pt x="4647" y="2864"/>
                </a:cubicBezTo>
                <a:cubicBezTo>
                  <a:pt x="4719" y="2799"/>
                  <a:pt x="4719" y="2799"/>
                  <a:pt x="4719" y="2799"/>
                </a:cubicBezTo>
                <a:cubicBezTo>
                  <a:pt x="4722" y="2796"/>
                  <a:pt x="4722" y="2796"/>
                  <a:pt x="4722" y="2796"/>
                </a:cubicBezTo>
                <a:cubicBezTo>
                  <a:pt x="4719" y="2793"/>
                  <a:pt x="4719" y="2793"/>
                  <a:pt x="4719" y="2793"/>
                </a:cubicBezTo>
                <a:cubicBezTo>
                  <a:pt x="4660" y="2725"/>
                  <a:pt x="4660" y="2725"/>
                  <a:pt x="4660" y="2725"/>
                </a:cubicBezTo>
                <a:cubicBezTo>
                  <a:pt x="4660" y="2722"/>
                  <a:pt x="4660" y="2722"/>
                  <a:pt x="4660" y="2722"/>
                </a:cubicBezTo>
                <a:cubicBezTo>
                  <a:pt x="4657" y="2725"/>
                  <a:pt x="4657" y="2725"/>
                  <a:pt x="4657" y="2725"/>
                </a:cubicBezTo>
                <a:cubicBezTo>
                  <a:pt x="4586" y="2790"/>
                  <a:pt x="4586" y="2790"/>
                  <a:pt x="4586" y="2790"/>
                </a:cubicBezTo>
                <a:close/>
                <a:moveTo>
                  <a:pt x="4456" y="2903"/>
                </a:moveTo>
                <a:cubicBezTo>
                  <a:pt x="4453" y="2906"/>
                  <a:pt x="4453" y="2906"/>
                  <a:pt x="4453" y="2906"/>
                </a:cubicBezTo>
                <a:cubicBezTo>
                  <a:pt x="4456" y="2909"/>
                  <a:pt x="4456" y="2909"/>
                  <a:pt x="4456" y="2909"/>
                </a:cubicBezTo>
                <a:cubicBezTo>
                  <a:pt x="4515" y="2977"/>
                  <a:pt x="4515" y="2977"/>
                  <a:pt x="4515" y="2977"/>
                </a:cubicBezTo>
                <a:cubicBezTo>
                  <a:pt x="4518" y="2981"/>
                  <a:pt x="4518" y="2981"/>
                  <a:pt x="4518" y="2981"/>
                </a:cubicBezTo>
                <a:cubicBezTo>
                  <a:pt x="4518" y="2977"/>
                  <a:pt x="4518" y="2977"/>
                  <a:pt x="4518" y="2977"/>
                </a:cubicBezTo>
                <a:cubicBezTo>
                  <a:pt x="4628" y="2880"/>
                  <a:pt x="4628" y="2880"/>
                  <a:pt x="4628" y="2880"/>
                </a:cubicBezTo>
                <a:cubicBezTo>
                  <a:pt x="4631" y="2877"/>
                  <a:pt x="4631" y="2877"/>
                  <a:pt x="4631" y="2877"/>
                </a:cubicBezTo>
                <a:cubicBezTo>
                  <a:pt x="4628" y="2877"/>
                  <a:pt x="4628" y="2877"/>
                  <a:pt x="4628" y="2877"/>
                </a:cubicBezTo>
                <a:cubicBezTo>
                  <a:pt x="4570" y="2806"/>
                  <a:pt x="4570" y="2806"/>
                  <a:pt x="4570" y="2806"/>
                </a:cubicBezTo>
                <a:cubicBezTo>
                  <a:pt x="4566" y="2806"/>
                  <a:pt x="4566" y="2806"/>
                  <a:pt x="4566" y="2806"/>
                </a:cubicBezTo>
                <a:cubicBezTo>
                  <a:pt x="4566" y="2806"/>
                  <a:pt x="4566" y="2806"/>
                  <a:pt x="4566" y="2806"/>
                </a:cubicBezTo>
                <a:cubicBezTo>
                  <a:pt x="4456" y="2903"/>
                  <a:pt x="4456" y="2903"/>
                  <a:pt x="4456" y="2903"/>
                </a:cubicBezTo>
                <a:close/>
                <a:moveTo>
                  <a:pt x="3003" y="3401"/>
                </a:moveTo>
                <a:cubicBezTo>
                  <a:pt x="3220" y="3259"/>
                  <a:pt x="3890" y="3062"/>
                  <a:pt x="3926" y="3049"/>
                </a:cubicBezTo>
                <a:cubicBezTo>
                  <a:pt x="3929" y="3045"/>
                  <a:pt x="3773" y="2981"/>
                  <a:pt x="3676" y="2861"/>
                </a:cubicBezTo>
                <a:cubicBezTo>
                  <a:pt x="3557" y="2718"/>
                  <a:pt x="3502" y="2472"/>
                  <a:pt x="3485" y="2489"/>
                </a:cubicBezTo>
                <a:cubicBezTo>
                  <a:pt x="3482" y="2489"/>
                  <a:pt x="3304" y="2880"/>
                  <a:pt x="3256" y="2977"/>
                </a:cubicBezTo>
                <a:cubicBezTo>
                  <a:pt x="3204" y="3071"/>
                  <a:pt x="3003" y="3401"/>
                  <a:pt x="3003" y="340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151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