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DC46C5-95E8-4D78-9FFE-E2E9288D0129}" type="datetime1">
              <a:rPr lang="en-US" altLang="zh-CN"/>
              <a:pPr/>
              <a:t>7/19/2012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DB7F5-74DC-4C29-88FA-48043629FF8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7324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D8E4D14B-7E64-4C19-810E-E0EFB44A6AB4}" type="datetime1">
              <a:rPr lang="en-US" altLang="zh-CN"/>
              <a:pPr/>
              <a:t>7/19/2012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D0781C54-B451-4A4D-BD1A-FD6CA9067E9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8760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5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ectangle 140"/>
          <p:cNvSpPr/>
          <p:nvPr/>
        </p:nvSpPr>
        <p:spPr bwMode="auto">
          <a:xfrm>
            <a:off x="0" y="4419600"/>
            <a:ext cx="9144000" cy="18478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97" name="Rektangel 28"/>
          <p:cNvSpPr>
            <a:spLocks noChangeArrowheads="1"/>
          </p:cNvSpPr>
          <p:nvPr/>
        </p:nvSpPr>
        <p:spPr bwMode="auto">
          <a:xfrm>
            <a:off x="457200" y="1978025"/>
            <a:ext cx="604838" cy="603250"/>
          </a:xfrm>
          <a:prstGeom prst="rect">
            <a:avLst/>
          </a:prstGeom>
          <a:gradFill rotWithShape="1">
            <a:gsLst>
              <a:gs pos="0">
                <a:srgbClr val="0398A7"/>
              </a:gs>
              <a:gs pos="50000">
                <a:srgbClr val="6BDBE5"/>
              </a:gs>
              <a:gs pos="100000">
                <a:srgbClr val="6BDBE5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39998"/>
              </a:srgbClr>
            </a:outerShdw>
          </a:effectLst>
        </p:spPr>
        <p:txBody>
          <a:bodyPr/>
          <a:lstStyle/>
          <a:p>
            <a:pPr indent="-342900">
              <a:buFont typeface="Calibri" charset="0"/>
              <a:buAutoNum type="arabicPeriod"/>
            </a:pPr>
            <a:endParaRPr lang="zh-CN" noProof="1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98" name="Rektangel 35"/>
          <p:cNvSpPr>
            <a:spLocks noChangeArrowheads="1"/>
          </p:cNvSpPr>
          <p:nvPr/>
        </p:nvSpPr>
        <p:spPr bwMode="auto">
          <a:xfrm>
            <a:off x="457200" y="3973513"/>
            <a:ext cx="604838" cy="604837"/>
          </a:xfrm>
          <a:prstGeom prst="rect">
            <a:avLst/>
          </a:prstGeom>
          <a:gradFill rotWithShape="1">
            <a:gsLst>
              <a:gs pos="0">
                <a:srgbClr val="13647D"/>
              </a:gs>
              <a:gs pos="50000">
                <a:srgbClr val="2091B5"/>
              </a:gs>
              <a:gs pos="100000">
                <a:srgbClr val="29AED7"/>
              </a:gs>
            </a:gsLst>
            <a:lin ang="5400000" scaled="1"/>
          </a:gradFill>
          <a:ln w="16">
            <a:solidFill>
              <a:srgbClr val="227088"/>
            </a:solidFill>
            <a:round/>
            <a:headEnd/>
            <a:tailEnd/>
          </a:ln>
          <a:effectLst>
            <a:outerShdw blurRad="63500" dist="38100" dir="2700000" algn="tl" rotWithShape="0">
              <a:srgbClr val="000000">
                <a:alpha val="39998"/>
              </a:srgbClr>
            </a:outerShdw>
          </a:effectLst>
        </p:spPr>
        <p:txBody>
          <a:bodyPr/>
          <a:lstStyle/>
          <a:p>
            <a:endParaRPr lang="zh-CN" altLang="zh-CN">
              <a:solidFill>
                <a:srgbClr val="151616"/>
              </a:solidFill>
              <a:latin typeface="Calibri" charset="0"/>
            </a:endParaRPr>
          </a:p>
        </p:txBody>
      </p:sp>
      <p:sp>
        <p:nvSpPr>
          <p:cNvPr id="99" name="Rektangel 41"/>
          <p:cNvSpPr>
            <a:spLocks noChangeArrowheads="1"/>
          </p:cNvSpPr>
          <p:nvPr/>
        </p:nvSpPr>
        <p:spPr bwMode="auto">
          <a:xfrm>
            <a:off x="457200" y="2984500"/>
            <a:ext cx="604838" cy="603250"/>
          </a:xfrm>
          <a:prstGeom prst="rect">
            <a:avLst/>
          </a:prstGeom>
          <a:gradFill rotWithShape="1">
            <a:gsLst>
              <a:gs pos="0">
                <a:srgbClr val="A4D329"/>
              </a:gs>
              <a:gs pos="100000">
                <a:srgbClr val="C0FF4D"/>
              </a:gs>
            </a:gsLst>
            <a:lin ang="5400000" scaled="1"/>
          </a:gradFill>
          <a:ln w="19050">
            <a:noFill/>
            <a:round/>
            <a:headEnd/>
            <a:tailEnd/>
          </a:ln>
          <a:effectLst>
            <a:outerShdw blurRad="63500" dist="38100" dir="5400000" algn="t" rotWithShape="0">
              <a:srgbClr val="000000">
                <a:alpha val="39998"/>
              </a:srgbClr>
            </a:outerShdw>
          </a:effectLst>
        </p:spPr>
        <p:txBody>
          <a:bodyPr/>
          <a:lstStyle/>
          <a:p>
            <a:pPr indent="-342900">
              <a:buFont typeface="Calibri" charset="0"/>
              <a:buAutoNum type="arabicPeriod"/>
            </a:pPr>
            <a:endParaRPr lang="zh-CN" noProof="1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056" name="Rektangel 47"/>
          <p:cNvSpPr>
            <a:spLocks noChangeArrowheads="1"/>
          </p:cNvSpPr>
          <p:nvPr/>
        </p:nvSpPr>
        <p:spPr bwMode="auto">
          <a:xfrm>
            <a:off x="1103313" y="2916238"/>
            <a:ext cx="23399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400" noProof="1">
                <a:solidFill>
                  <a:srgbClr val="151616"/>
                </a:solidFill>
                <a:latin typeface="Calibri" charset="0"/>
                <a:cs typeface="Arial" charset="0"/>
              </a:rPr>
              <a:t>This is an example text. Go ahead an replace it with your own text. </a:t>
            </a:r>
            <a:endParaRPr lang="da-DK">
              <a:solidFill>
                <a:srgbClr val="151616"/>
              </a:solidFill>
              <a:latin typeface="Calibri" charset="0"/>
              <a:cs typeface="Arial" charset="0"/>
            </a:endParaRPr>
          </a:p>
        </p:txBody>
      </p:sp>
      <p:sp>
        <p:nvSpPr>
          <p:cNvPr id="2057" name="Rektangel 48"/>
          <p:cNvSpPr>
            <a:spLocks noChangeArrowheads="1"/>
          </p:cNvSpPr>
          <p:nvPr/>
        </p:nvSpPr>
        <p:spPr bwMode="auto">
          <a:xfrm>
            <a:off x="1103313" y="1909763"/>
            <a:ext cx="23399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400" noProof="1">
                <a:solidFill>
                  <a:srgbClr val="151616"/>
                </a:solidFill>
                <a:latin typeface="Calibri" charset="0"/>
                <a:cs typeface="Arial" charset="0"/>
              </a:rPr>
              <a:t>This is an example text. Go ahead an replace it with your own text. </a:t>
            </a:r>
            <a:endParaRPr lang="da-DK">
              <a:solidFill>
                <a:srgbClr val="151616"/>
              </a:solidFill>
              <a:latin typeface="Calibri" charset="0"/>
              <a:cs typeface="Arial" charset="0"/>
            </a:endParaRPr>
          </a:p>
        </p:txBody>
      </p:sp>
      <p:sp>
        <p:nvSpPr>
          <p:cNvPr id="2058" name="Rektangel 49"/>
          <p:cNvSpPr>
            <a:spLocks noChangeArrowheads="1"/>
          </p:cNvSpPr>
          <p:nvPr/>
        </p:nvSpPr>
        <p:spPr bwMode="auto">
          <a:xfrm>
            <a:off x="1103313" y="3905250"/>
            <a:ext cx="233997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801688">
              <a:spcBef>
                <a:spcPct val="20000"/>
              </a:spcBef>
            </a:pPr>
            <a:r>
              <a:rPr lang="en-US" sz="1400" noProof="1">
                <a:solidFill>
                  <a:srgbClr val="151616"/>
                </a:solidFill>
                <a:latin typeface="Calibri" charset="0"/>
                <a:cs typeface="Arial" charset="0"/>
              </a:rPr>
              <a:t>This is an example text. Go ahead an replace it with your own text. </a:t>
            </a:r>
            <a:endParaRPr lang="da-DK">
              <a:solidFill>
                <a:srgbClr val="151616"/>
              </a:solidFill>
              <a:latin typeface="Calibri" charset="0"/>
              <a:cs typeface="Arial" charset="0"/>
            </a:endParaRPr>
          </a:p>
        </p:txBody>
      </p:sp>
      <p:grpSp>
        <p:nvGrpSpPr>
          <p:cNvPr id="2059" name="Group 39"/>
          <p:cNvGrpSpPr>
            <a:grpSpLocks/>
          </p:cNvGrpSpPr>
          <p:nvPr/>
        </p:nvGrpSpPr>
        <p:grpSpPr bwMode="auto">
          <a:xfrm>
            <a:off x="3962400" y="533400"/>
            <a:ext cx="4260850" cy="4860925"/>
            <a:chOff x="4876800" y="1835150"/>
            <a:chExt cx="3041270" cy="3469593"/>
          </a:xfrm>
        </p:grpSpPr>
        <p:grpSp>
          <p:nvGrpSpPr>
            <p:cNvPr id="2079" name="Gruppe 51"/>
            <p:cNvGrpSpPr>
              <a:grpSpLocks/>
            </p:cNvGrpSpPr>
            <p:nvPr/>
          </p:nvGrpSpPr>
          <p:grpSpPr bwMode="auto">
            <a:xfrm>
              <a:off x="4953000" y="1835150"/>
              <a:ext cx="2909888" cy="2876550"/>
              <a:chOff x="4969510" y="1835785"/>
              <a:chExt cx="2909888" cy="2876550"/>
            </a:xfrm>
          </p:grpSpPr>
          <p:sp>
            <p:nvSpPr>
              <p:cNvPr id="91" name="Freeform 242"/>
              <p:cNvSpPr>
                <a:spLocks/>
              </p:cNvSpPr>
              <p:nvPr/>
            </p:nvSpPr>
            <p:spPr bwMode="auto">
              <a:xfrm>
                <a:off x="6430942" y="1836918"/>
                <a:ext cx="1448116" cy="2055468"/>
              </a:xfrm>
              <a:custGeom>
                <a:avLst/>
                <a:gdLst>
                  <a:gd name="T0" fmla="*/ 2147483647 w 912"/>
                  <a:gd name="T1" fmla="*/ 2147483647 h 1294"/>
                  <a:gd name="T2" fmla="*/ 2147483647 w 912"/>
                  <a:gd name="T3" fmla="*/ 2147483647 h 1294"/>
                  <a:gd name="T4" fmla="*/ 2147483647 w 912"/>
                  <a:gd name="T5" fmla="*/ 2147483647 h 1294"/>
                  <a:gd name="T6" fmla="*/ 2147483647 w 912"/>
                  <a:gd name="T7" fmla="*/ 2147483647 h 1294"/>
                  <a:gd name="T8" fmla="*/ 2147483647 w 912"/>
                  <a:gd name="T9" fmla="*/ 2147483647 h 1294"/>
                  <a:gd name="T10" fmla="*/ 2147483647 w 912"/>
                  <a:gd name="T11" fmla="*/ 2147483647 h 1294"/>
                  <a:gd name="T12" fmla="*/ 2147483647 w 912"/>
                  <a:gd name="T13" fmla="*/ 2147483647 h 1294"/>
                  <a:gd name="T14" fmla="*/ 2147483647 w 912"/>
                  <a:gd name="T15" fmla="*/ 2147483647 h 1294"/>
                  <a:gd name="T16" fmla="*/ 2147483647 w 912"/>
                  <a:gd name="T17" fmla="*/ 2147483647 h 1294"/>
                  <a:gd name="T18" fmla="*/ 2147483647 w 912"/>
                  <a:gd name="T19" fmla="*/ 2147483647 h 1294"/>
                  <a:gd name="T20" fmla="*/ 2147483647 w 912"/>
                  <a:gd name="T21" fmla="*/ 2147483647 h 1294"/>
                  <a:gd name="T22" fmla="*/ 2147483647 w 912"/>
                  <a:gd name="T23" fmla="*/ 2147483647 h 1294"/>
                  <a:gd name="T24" fmla="*/ 2147483647 w 912"/>
                  <a:gd name="T25" fmla="*/ 2147483647 h 1294"/>
                  <a:gd name="T26" fmla="*/ 2147483647 w 912"/>
                  <a:gd name="T27" fmla="*/ 2147483647 h 1294"/>
                  <a:gd name="T28" fmla="*/ 2147483647 w 912"/>
                  <a:gd name="T29" fmla="*/ 2147483647 h 1294"/>
                  <a:gd name="T30" fmla="*/ 2147483647 w 912"/>
                  <a:gd name="T31" fmla="*/ 2147483647 h 1294"/>
                  <a:gd name="T32" fmla="*/ 2147483647 w 912"/>
                  <a:gd name="T33" fmla="*/ 2147483647 h 1294"/>
                  <a:gd name="T34" fmla="*/ 2147483647 w 912"/>
                  <a:gd name="T35" fmla="*/ 2147483647 h 1294"/>
                  <a:gd name="T36" fmla="*/ 2147483647 w 912"/>
                  <a:gd name="T37" fmla="*/ 2147483647 h 1294"/>
                  <a:gd name="T38" fmla="*/ 2147483647 w 912"/>
                  <a:gd name="T39" fmla="*/ 2147483647 h 1294"/>
                  <a:gd name="T40" fmla="*/ 2147483647 w 912"/>
                  <a:gd name="T41" fmla="*/ 2147483647 h 1294"/>
                  <a:gd name="T42" fmla="*/ 2147483647 w 912"/>
                  <a:gd name="T43" fmla="*/ 2147483647 h 1294"/>
                  <a:gd name="T44" fmla="*/ 2147483647 w 912"/>
                  <a:gd name="T45" fmla="*/ 2147483647 h 1294"/>
                  <a:gd name="T46" fmla="*/ 2147483647 w 912"/>
                  <a:gd name="T47" fmla="*/ 2147483647 h 1294"/>
                  <a:gd name="T48" fmla="*/ 2147483647 w 912"/>
                  <a:gd name="T49" fmla="*/ 2147483647 h 1294"/>
                  <a:gd name="T50" fmla="*/ 2147483647 w 912"/>
                  <a:gd name="T51" fmla="*/ 2147483647 h 1294"/>
                  <a:gd name="T52" fmla="*/ 2147483647 w 912"/>
                  <a:gd name="T53" fmla="*/ 0 h 1294"/>
                  <a:gd name="T54" fmla="*/ 0 w 912"/>
                  <a:gd name="T55" fmla="*/ 2147483647 h 1294"/>
                  <a:gd name="T56" fmla="*/ 2147483647 w 912"/>
                  <a:gd name="T57" fmla="*/ 2147483647 h 1294"/>
                  <a:gd name="T58" fmla="*/ 2147483647 w 912"/>
                  <a:gd name="T59" fmla="*/ 2147483647 h 1294"/>
                  <a:gd name="T60" fmla="*/ 2147483647 w 912"/>
                  <a:gd name="T61" fmla="*/ 2147483647 h 1294"/>
                  <a:gd name="T62" fmla="*/ 2147483647 w 912"/>
                  <a:gd name="T63" fmla="*/ 2147483647 h 1294"/>
                  <a:gd name="T64" fmla="*/ 2147483647 w 912"/>
                  <a:gd name="T65" fmla="*/ 2147483647 h 1294"/>
                  <a:gd name="T66" fmla="*/ 2147483647 w 912"/>
                  <a:gd name="T67" fmla="*/ 2147483647 h 1294"/>
                  <a:gd name="T68" fmla="*/ 2147483647 w 912"/>
                  <a:gd name="T69" fmla="*/ 2147483647 h 1294"/>
                  <a:gd name="T70" fmla="*/ 2147483647 w 912"/>
                  <a:gd name="T71" fmla="*/ 2147483647 h 1294"/>
                  <a:gd name="T72" fmla="*/ 2147483647 w 912"/>
                  <a:gd name="T73" fmla="*/ 2147483647 h 1294"/>
                  <a:gd name="T74" fmla="*/ 2147483647 w 912"/>
                  <a:gd name="T75" fmla="*/ 2147483647 h 1294"/>
                  <a:gd name="T76" fmla="*/ 2147483647 w 912"/>
                  <a:gd name="T77" fmla="*/ 2147483647 h 1294"/>
                  <a:gd name="T78" fmla="*/ 2147483647 w 912"/>
                  <a:gd name="T79" fmla="*/ 2147483647 h 1294"/>
                  <a:gd name="T80" fmla="*/ 2147483647 w 912"/>
                  <a:gd name="T81" fmla="*/ 2147483647 h 1294"/>
                  <a:gd name="T82" fmla="*/ 2147483647 w 912"/>
                  <a:gd name="T83" fmla="*/ 2147483647 h 1294"/>
                  <a:gd name="T84" fmla="*/ 2147483647 w 912"/>
                  <a:gd name="T85" fmla="*/ 2147483647 h 1294"/>
                  <a:gd name="T86" fmla="*/ 2147483647 w 912"/>
                  <a:gd name="T87" fmla="*/ 2147483647 h 1294"/>
                  <a:gd name="T88" fmla="*/ 2147483647 w 912"/>
                  <a:gd name="T89" fmla="*/ 2147483647 h 1294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912"/>
                  <a:gd name="T136" fmla="*/ 0 h 1294"/>
                  <a:gd name="T137" fmla="*/ 912 w 912"/>
                  <a:gd name="T138" fmla="*/ 1294 h 1294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912" h="1294">
                    <a:moveTo>
                      <a:pt x="660" y="905"/>
                    </a:moveTo>
                    <a:lnTo>
                      <a:pt x="660" y="905"/>
                    </a:lnTo>
                    <a:lnTo>
                      <a:pt x="659" y="933"/>
                    </a:lnTo>
                    <a:lnTo>
                      <a:pt x="658" y="961"/>
                    </a:lnTo>
                    <a:lnTo>
                      <a:pt x="654" y="988"/>
                    </a:lnTo>
                    <a:lnTo>
                      <a:pt x="650" y="1015"/>
                    </a:lnTo>
                    <a:lnTo>
                      <a:pt x="645" y="1042"/>
                    </a:lnTo>
                    <a:lnTo>
                      <a:pt x="640" y="1068"/>
                    </a:lnTo>
                    <a:lnTo>
                      <a:pt x="632" y="1094"/>
                    </a:lnTo>
                    <a:lnTo>
                      <a:pt x="623" y="1120"/>
                    </a:lnTo>
                    <a:lnTo>
                      <a:pt x="680" y="1294"/>
                    </a:lnTo>
                    <a:lnTo>
                      <a:pt x="852" y="1229"/>
                    </a:lnTo>
                    <a:lnTo>
                      <a:pt x="865" y="1190"/>
                    </a:lnTo>
                    <a:lnTo>
                      <a:pt x="877" y="1151"/>
                    </a:lnTo>
                    <a:lnTo>
                      <a:pt x="887" y="1112"/>
                    </a:lnTo>
                    <a:lnTo>
                      <a:pt x="896" y="1072"/>
                    </a:lnTo>
                    <a:lnTo>
                      <a:pt x="903" y="1031"/>
                    </a:lnTo>
                    <a:lnTo>
                      <a:pt x="908" y="989"/>
                    </a:lnTo>
                    <a:lnTo>
                      <a:pt x="911" y="948"/>
                    </a:lnTo>
                    <a:lnTo>
                      <a:pt x="912" y="905"/>
                    </a:lnTo>
                    <a:lnTo>
                      <a:pt x="911" y="859"/>
                    </a:lnTo>
                    <a:lnTo>
                      <a:pt x="907" y="814"/>
                    </a:lnTo>
                    <a:lnTo>
                      <a:pt x="901" y="770"/>
                    </a:lnTo>
                    <a:lnTo>
                      <a:pt x="894" y="726"/>
                    </a:lnTo>
                    <a:lnTo>
                      <a:pt x="885" y="683"/>
                    </a:lnTo>
                    <a:lnTo>
                      <a:pt x="873" y="642"/>
                    </a:lnTo>
                    <a:lnTo>
                      <a:pt x="859" y="600"/>
                    </a:lnTo>
                    <a:lnTo>
                      <a:pt x="843" y="560"/>
                    </a:lnTo>
                    <a:lnTo>
                      <a:pt x="825" y="520"/>
                    </a:lnTo>
                    <a:lnTo>
                      <a:pt x="806" y="482"/>
                    </a:lnTo>
                    <a:lnTo>
                      <a:pt x="785" y="445"/>
                    </a:lnTo>
                    <a:lnTo>
                      <a:pt x="761" y="408"/>
                    </a:lnTo>
                    <a:lnTo>
                      <a:pt x="737" y="373"/>
                    </a:lnTo>
                    <a:lnTo>
                      <a:pt x="711" y="340"/>
                    </a:lnTo>
                    <a:lnTo>
                      <a:pt x="684" y="306"/>
                    </a:lnTo>
                    <a:lnTo>
                      <a:pt x="654" y="275"/>
                    </a:lnTo>
                    <a:lnTo>
                      <a:pt x="624" y="245"/>
                    </a:lnTo>
                    <a:lnTo>
                      <a:pt x="592" y="216"/>
                    </a:lnTo>
                    <a:lnTo>
                      <a:pt x="558" y="191"/>
                    </a:lnTo>
                    <a:lnTo>
                      <a:pt x="524" y="165"/>
                    </a:lnTo>
                    <a:lnTo>
                      <a:pt x="488" y="141"/>
                    </a:lnTo>
                    <a:lnTo>
                      <a:pt x="450" y="118"/>
                    </a:lnTo>
                    <a:lnTo>
                      <a:pt x="413" y="98"/>
                    </a:lnTo>
                    <a:lnTo>
                      <a:pt x="374" y="79"/>
                    </a:lnTo>
                    <a:lnTo>
                      <a:pt x="334" y="62"/>
                    </a:lnTo>
                    <a:lnTo>
                      <a:pt x="292" y="48"/>
                    </a:lnTo>
                    <a:lnTo>
                      <a:pt x="251" y="35"/>
                    </a:lnTo>
                    <a:lnTo>
                      <a:pt x="208" y="23"/>
                    </a:lnTo>
                    <a:lnTo>
                      <a:pt x="164" y="14"/>
                    </a:lnTo>
                    <a:lnTo>
                      <a:pt x="120" y="6"/>
                    </a:lnTo>
                    <a:lnTo>
                      <a:pt x="74" y="3"/>
                    </a:lnTo>
                    <a:lnTo>
                      <a:pt x="29" y="0"/>
                    </a:lnTo>
                    <a:lnTo>
                      <a:pt x="151" y="128"/>
                    </a:lnTo>
                    <a:lnTo>
                      <a:pt x="0" y="248"/>
                    </a:lnTo>
                    <a:lnTo>
                      <a:pt x="35" y="249"/>
                    </a:lnTo>
                    <a:lnTo>
                      <a:pt x="68" y="253"/>
                    </a:lnTo>
                    <a:lnTo>
                      <a:pt x="102" y="257"/>
                    </a:lnTo>
                    <a:lnTo>
                      <a:pt x="134" y="263"/>
                    </a:lnTo>
                    <a:lnTo>
                      <a:pt x="166" y="270"/>
                    </a:lnTo>
                    <a:lnTo>
                      <a:pt x="197" y="279"/>
                    </a:lnTo>
                    <a:lnTo>
                      <a:pt x="227" y="289"/>
                    </a:lnTo>
                    <a:lnTo>
                      <a:pt x="257" y="302"/>
                    </a:lnTo>
                    <a:lnTo>
                      <a:pt x="287" y="315"/>
                    </a:lnTo>
                    <a:lnTo>
                      <a:pt x="315" y="329"/>
                    </a:lnTo>
                    <a:lnTo>
                      <a:pt x="343" y="345"/>
                    </a:lnTo>
                    <a:lnTo>
                      <a:pt x="370" y="362"/>
                    </a:lnTo>
                    <a:lnTo>
                      <a:pt x="396" y="381"/>
                    </a:lnTo>
                    <a:lnTo>
                      <a:pt x="420" y="401"/>
                    </a:lnTo>
                    <a:lnTo>
                      <a:pt x="444" y="421"/>
                    </a:lnTo>
                    <a:lnTo>
                      <a:pt x="467" y="442"/>
                    </a:lnTo>
                    <a:lnTo>
                      <a:pt x="489" y="465"/>
                    </a:lnTo>
                    <a:lnTo>
                      <a:pt x="510" y="489"/>
                    </a:lnTo>
                    <a:lnTo>
                      <a:pt x="529" y="513"/>
                    </a:lnTo>
                    <a:lnTo>
                      <a:pt x="548" y="539"/>
                    </a:lnTo>
                    <a:lnTo>
                      <a:pt x="564" y="566"/>
                    </a:lnTo>
                    <a:lnTo>
                      <a:pt x="580" y="594"/>
                    </a:lnTo>
                    <a:lnTo>
                      <a:pt x="595" y="622"/>
                    </a:lnTo>
                    <a:lnTo>
                      <a:pt x="608" y="651"/>
                    </a:lnTo>
                    <a:lnTo>
                      <a:pt x="620" y="681"/>
                    </a:lnTo>
                    <a:lnTo>
                      <a:pt x="630" y="710"/>
                    </a:lnTo>
                    <a:lnTo>
                      <a:pt x="640" y="742"/>
                    </a:lnTo>
                    <a:lnTo>
                      <a:pt x="646" y="774"/>
                    </a:lnTo>
                    <a:lnTo>
                      <a:pt x="653" y="805"/>
                    </a:lnTo>
                    <a:lnTo>
                      <a:pt x="656" y="839"/>
                    </a:lnTo>
                    <a:lnTo>
                      <a:pt x="659" y="871"/>
                    </a:lnTo>
                    <a:lnTo>
                      <a:pt x="660" y="905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A4D329"/>
                  </a:gs>
                  <a:gs pos="100000">
                    <a:srgbClr val="C0FF4D"/>
                  </a:gs>
                </a:gsLst>
                <a:lin ang="5400000" scaled="1"/>
              </a:gradFill>
              <a:ln w="19050">
                <a:noFill/>
                <a:round/>
                <a:headEnd/>
                <a:tailEnd/>
              </a:ln>
              <a:effectLst>
                <a:outerShdw blurRad="63500" dist="38100" dir="5400000" algn="t" rotWithShape="0">
                  <a:srgbClr val="000000">
                    <a:alpha val="39998"/>
                  </a:srgbClr>
                </a:outerShdw>
              </a:effectLst>
            </p:spPr>
            <p:txBody>
              <a:bodyPr/>
              <a:lstStyle/>
              <a:p>
                <a:pPr indent="-342900">
                  <a:buFont typeface="Calibri" charset="0"/>
                  <a:buAutoNum type="arabicPeriod"/>
                  <a:defRPr/>
                </a:pPr>
                <a:endParaRPr lang="en-US" noProof="1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sp>
            <p:nvSpPr>
              <p:cNvPr id="92" name="Freeform 243"/>
              <p:cNvSpPr>
                <a:spLocks/>
              </p:cNvSpPr>
              <p:nvPr/>
            </p:nvSpPr>
            <p:spPr bwMode="auto">
              <a:xfrm>
                <a:off x="5221912" y="3671429"/>
                <a:ext cx="2541569" cy="1041332"/>
              </a:xfrm>
              <a:custGeom>
                <a:avLst/>
                <a:gdLst>
                  <a:gd name="T0" fmla="*/ 1201737 w 1601"/>
                  <a:gd name="T1" fmla="*/ 646112 h 656"/>
                  <a:gd name="T2" fmla="*/ 1068387 w 1601"/>
                  <a:gd name="T3" fmla="*/ 638175 h 656"/>
                  <a:gd name="T4" fmla="*/ 938212 w 1601"/>
                  <a:gd name="T5" fmla="*/ 612775 h 656"/>
                  <a:gd name="T6" fmla="*/ 814387 w 1601"/>
                  <a:gd name="T7" fmla="*/ 574675 h 656"/>
                  <a:gd name="T8" fmla="*/ 698500 w 1601"/>
                  <a:gd name="T9" fmla="*/ 519113 h 656"/>
                  <a:gd name="T10" fmla="*/ 590550 w 1601"/>
                  <a:gd name="T11" fmla="*/ 452438 h 656"/>
                  <a:gd name="T12" fmla="*/ 492125 w 1601"/>
                  <a:gd name="T13" fmla="*/ 374650 h 656"/>
                  <a:gd name="T14" fmla="*/ 403225 w 1601"/>
                  <a:gd name="T15" fmla="*/ 284162 h 656"/>
                  <a:gd name="T16" fmla="*/ 327025 w 1601"/>
                  <a:gd name="T17" fmla="*/ 185737 h 656"/>
                  <a:gd name="T18" fmla="*/ 0 w 1601"/>
                  <a:gd name="T19" fmla="*/ 414338 h 656"/>
                  <a:gd name="T20" fmla="*/ 25400 w 1601"/>
                  <a:gd name="T21" fmla="*/ 449263 h 656"/>
                  <a:gd name="T22" fmla="*/ 77787 w 1601"/>
                  <a:gd name="T23" fmla="*/ 515938 h 656"/>
                  <a:gd name="T24" fmla="*/ 136525 w 1601"/>
                  <a:gd name="T25" fmla="*/ 581025 h 656"/>
                  <a:gd name="T26" fmla="*/ 195262 w 1601"/>
                  <a:gd name="T27" fmla="*/ 642937 h 656"/>
                  <a:gd name="T28" fmla="*/ 258762 w 1601"/>
                  <a:gd name="T29" fmla="*/ 700087 h 656"/>
                  <a:gd name="T30" fmla="*/ 327025 w 1601"/>
                  <a:gd name="T31" fmla="*/ 754062 h 656"/>
                  <a:gd name="T32" fmla="*/ 400050 w 1601"/>
                  <a:gd name="T33" fmla="*/ 803275 h 656"/>
                  <a:gd name="T34" fmla="*/ 473075 w 1601"/>
                  <a:gd name="T35" fmla="*/ 847725 h 656"/>
                  <a:gd name="T36" fmla="*/ 549275 w 1601"/>
                  <a:gd name="T37" fmla="*/ 889000 h 656"/>
                  <a:gd name="T38" fmla="*/ 630237 w 1601"/>
                  <a:gd name="T39" fmla="*/ 925513 h 656"/>
                  <a:gd name="T40" fmla="*/ 712787 w 1601"/>
                  <a:gd name="T41" fmla="*/ 958850 h 656"/>
                  <a:gd name="T42" fmla="*/ 796925 w 1601"/>
                  <a:gd name="T43" fmla="*/ 985838 h 656"/>
                  <a:gd name="T44" fmla="*/ 882650 w 1601"/>
                  <a:gd name="T45" fmla="*/ 1006475 h 656"/>
                  <a:gd name="T46" fmla="*/ 973137 w 1601"/>
                  <a:gd name="T47" fmla="*/ 1022350 h 656"/>
                  <a:gd name="T48" fmla="*/ 1063625 w 1601"/>
                  <a:gd name="T49" fmla="*/ 1035050 h 656"/>
                  <a:gd name="T50" fmla="*/ 1154112 w 1601"/>
                  <a:gd name="T51" fmla="*/ 1041400 h 656"/>
                  <a:gd name="T52" fmla="*/ 1201737 w 1601"/>
                  <a:gd name="T53" fmla="*/ 1041400 h 656"/>
                  <a:gd name="T54" fmla="*/ 1312862 w 1601"/>
                  <a:gd name="T55" fmla="*/ 1038225 h 656"/>
                  <a:gd name="T56" fmla="*/ 1422400 w 1601"/>
                  <a:gd name="T57" fmla="*/ 1025525 h 656"/>
                  <a:gd name="T58" fmla="*/ 1528762 w 1601"/>
                  <a:gd name="T59" fmla="*/ 1004888 h 656"/>
                  <a:gd name="T60" fmla="*/ 1633537 w 1601"/>
                  <a:gd name="T61" fmla="*/ 977900 h 656"/>
                  <a:gd name="T62" fmla="*/ 1735137 w 1601"/>
                  <a:gd name="T63" fmla="*/ 942975 h 656"/>
                  <a:gd name="T64" fmla="*/ 1831975 w 1601"/>
                  <a:gd name="T65" fmla="*/ 900113 h 656"/>
                  <a:gd name="T66" fmla="*/ 1924050 w 1601"/>
                  <a:gd name="T67" fmla="*/ 852488 h 656"/>
                  <a:gd name="T68" fmla="*/ 2012950 w 1601"/>
                  <a:gd name="T69" fmla="*/ 796925 h 656"/>
                  <a:gd name="T70" fmla="*/ 2098675 w 1601"/>
                  <a:gd name="T71" fmla="*/ 736600 h 656"/>
                  <a:gd name="T72" fmla="*/ 2178050 w 1601"/>
                  <a:gd name="T73" fmla="*/ 668337 h 656"/>
                  <a:gd name="T74" fmla="*/ 2254250 w 1601"/>
                  <a:gd name="T75" fmla="*/ 596900 h 656"/>
                  <a:gd name="T76" fmla="*/ 2324100 w 1601"/>
                  <a:gd name="T77" fmla="*/ 520700 h 656"/>
                  <a:gd name="T78" fmla="*/ 2387600 w 1601"/>
                  <a:gd name="T79" fmla="*/ 438150 h 656"/>
                  <a:gd name="T80" fmla="*/ 2444750 w 1601"/>
                  <a:gd name="T81" fmla="*/ 352425 h 656"/>
                  <a:gd name="T82" fmla="*/ 2497137 w 1601"/>
                  <a:gd name="T83" fmla="*/ 261937 h 656"/>
                  <a:gd name="T84" fmla="*/ 2541587 w 1601"/>
                  <a:gd name="T85" fmla="*/ 166687 h 656"/>
                  <a:gd name="T86" fmla="*/ 2178050 w 1601"/>
                  <a:gd name="T87" fmla="*/ 0 h 656"/>
                  <a:gd name="T88" fmla="*/ 2160587 w 1601"/>
                  <a:gd name="T89" fmla="*/ 34925 h 656"/>
                  <a:gd name="T90" fmla="*/ 2128837 w 1601"/>
                  <a:gd name="T91" fmla="*/ 104775 h 656"/>
                  <a:gd name="T92" fmla="*/ 2087562 w 1601"/>
                  <a:gd name="T93" fmla="*/ 168275 h 656"/>
                  <a:gd name="T94" fmla="*/ 2043112 w 1601"/>
                  <a:gd name="T95" fmla="*/ 230188 h 656"/>
                  <a:gd name="T96" fmla="*/ 1997075 w 1601"/>
                  <a:gd name="T97" fmla="*/ 290512 h 656"/>
                  <a:gd name="T98" fmla="*/ 1943100 w 1601"/>
                  <a:gd name="T99" fmla="*/ 346075 h 656"/>
                  <a:gd name="T100" fmla="*/ 1887537 w 1601"/>
                  <a:gd name="T101" fmla="*/ 396875 h 656"/>
                  <a:gd name="T102" fmla="*/ 1827212 w 1601"/>
                  <a:gd name="T103" fmla="*/ 442913 h 656"/>
                  <a:gd name="T104" fmla="*/ 1763712 w 1601"/>
                  <a:gd name="T105" fmla="*/ 485775 h 656"/>
                  <a:gd name="T106" fmla="*/ 1695450 w 1601"/>
                  <a:gd name="T107" fmla="*/ 525462 h 656"/>
                  <a:gd name="T108" fmla="*/ 1628775 w 1601"/>
                  <a:gd name="T109" fmla="*/ 557212 h 656"/>
                  <a:gd name="T110" fmla="*/ 1555750 w 1601"/>
                  <a:gd name="T111" fmla="*/ 587375 h 656"/>
                  <a:gd name="T112" fmla="*/ 1479550 w 1601"/>
                  <a:gd name="T113" fmla="*/ 609600 h 656"/>
                  <a:gd name="T114" fmla="*/ 1403350 w 1601"/>
                  <a:gd name="T115" fmla="*/ 628650 h 656"/>
                  <a:gd name="T116" fmla="*/ 1323975 w 1601"/>
                  <a:gd name="T117" fmla="*/ 639762 h 656"/>
                  <a:gd name="T118" fmla="*/ 1243012 w 1601"/>
                  <a:gd name="T119" fmla="*/ 646112 h 656"/>
                  <a:gd name="T120" fmla="*/ 1201737 w 1601"/>
                  <a:gd name="T121" fmla="*/ 646112 h 65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601"/>
                  <a:gd name="T184" fmla="*/ 0 h 656"/>
                  <a:gd name="T185" fmla="*/ 1601 w 1601"/>
                  <a:gd name="T186" fmla="*/ 656 h 65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601" h="656">
                    <a:moveTo>
                      <a:pt x="757" y="407"/>
                    </a:moveTo>
                    <a:lnTo>
                      <a:pt x="757" y="407"/>
                    </a:lnTo>
                    <a:lnTo>
                      <a:pt x="714" y="406"/>
                    </a:lnTo>
                    <a:lnTo>
                      <a:pt x="673" y="402"/>
                    </a:lnTo>
                    <a:lnTo>
                      <a:pt x="631" y="396"/>
                    </a:lnTo>
                    <a:lnTo>
                      <a:pt x="591" y="386"/>
                    </a:lnTo>
                    <a:lnTo>
                      <a:pt x="551" y="375"/>
                    </a:lnTo>
                    <a:lnTo>
                      <a:pt x="513" y="362"/>
                    </a:lnTo>
                    <a:lnTo>
                      <a:pt x="476" y="345"/>
                    </a:lnTo>
                    <a:lnTo>
                      <a:pt x="440" y="327"/>
                    </a:lnTo>
                    <a:lnTo>
                      <a:pt x="406" y="307"/>
                    </a:lnTo>
                    <a:lnTo>
                      <a:pt x="372" y="285"/>
                    </a:lnTo>
                    <a:lnTo>
                      <a:pt x="340" y="262"/>
                    </a:lnTo>
                    <a:lnTo>
                      <a:pt x="310" y="236"/>
                    </a:lnTo>
                    <a:lnTo>
                      <a:pt x="281" y="209"/>
                    </a:lnTo>
                    <a:lnTo>
                      <a:pt x="254" y="179"/>
                    </a:lnTo>
                    <a:lnTo>
                      <a:pt x="230" y="148"/>
                    </a:lnTo>
                    <a:lnTo>
                      <a:pt x="206" y="117"/>
                    </a:lnTo>
                    <a:lnTo>
                      <a:pt x="40" y="83"/>
                    </a:lnTo>
                    <a:lnTo>
                      <a:pt x="0" y="261"/>
                    </a:lnTo>
                    <a:lnTo>
                      <a:pt x="16" y="283"/>
                    </a:lnTo>
                    <a:lnTo>
                      <a:pt x="32" y="305"/>
                    </a:lnTo>
                    <a:lnTo>
                      <a:pt x="49" y="325"/>
                    </a:lnTo>
                    <a:lnTo>
                      <a:pt x="66" y="346"/>
                    </a:lnTo>
                    <a:lnTo>
                      <a:pt x="86" y="366"/>
                    </a:lnTo>
                    <a:lnTo>
                      <a:pt x="104" y="385"/>
                    </a:lnTo>
                    <a:lnTo>
                      <a:pt x="123" y="405"/>
                    </a:lnTo>
                    <a:lnTo>
                      <a:pt x="144" y="423"/>
                    </a:lnTo>
                    <a:lnTo>
                      <a:pt x="163" y="441"/>
                    </a:lnTo>
                    <a:lnTo>
                      <a:pt x="185" y="458"/>
                    </a:lnTo>
                    <a:lnTo>
                      <a:pt x="206" y="475"/>
                    </a:lnTo>
                    <a:lnTo>
                      <a:pt x="230" y="490"/>
                    </a:lnTo>
                    <a:lnTo>
                      <a:pt x="252" y="506"/>
                    </a:lnTo>
                    <a:lnTo>
                      <a:pt x="275" y="520"/>
                    </a:lnTo>
                    <a:lnTo>
                      <a:pt x="298" y="534"/>
                    </a:lnTo>
                    <a:lnTo>
                      <a:pt x="323" y="548"/>
                    </a:lnTo>
                    <a:lnTo>
                      <a:pt x="346" y="560"/>
                    </a:lnTo>
                    <a:lnTo>
                      <a:pt x="372" y="572"/>
                    </a:lnTo>
                    <a:lnTo>
                      <a:pt x="397" y="583"/>
                    </a:lnTo>
                    <a:lnTo>
                      <a:pt x="423" y="594"/>
                    </a:lnTo>
                    <a:lnTo>
                      <a:pt x="449" y="604"/>
                    </a:lnTo>
                    <a:lnTo>
                      <a:pt x="476" y="612"/>
                    </a:lnTo>
                    <a:lnTo>
                      <a:pt x="502" y="621"/>
                    </a:lnTo>
                    <a:lnTo>
                      <a:pt x="529" y="628"/>
                    </a:lnTo>
                    <a:lnTo>
                      <a:pt x="556" y="634"/>
                    </a:lnTo>
                    <a:lnTo>
                      <a:pt x="585" y="641"/>
                    </a:lnTo>
                    <a:lnTo>
                      <a:pt x="613" y="644"/>
                    </a:lnTo>
                    <a:lnTo>
                      <a:pt x="641" y="650"/>
                    </a:lnTo>
                    <a:lnTo>
                      <a:pt x="670" y="652"/>
                    </a:lnTo>
                    <a:lnTo>
                      <a:pt x="699" y="655"/>
                    </a:lnTo>
                    <a:lnTo>
                      <a:pt x="727" y="656"/>
                    </a:lnTo>
                    <a:lnTo>
                      <a:pt x="757" y="656"/>
                    </a:lnTo>
                    <a:lnTo>
                      <a:pt x="792" y="656"/>
                    </a:lnTo>
                    <a:lnTo>
                      <a:pt x="827" y="654"/>
                    </a:lnTo>
                    <a:lnTo>
                      <a:pt x="862" y="651"/>
                    </a:lnTo>
                    <a:lnTo>
                      <a:pt x="896" y="646"/>
                    </a:lnTo>
                    <a:lnTo>
                      <a:pt x="931" y="641"/>
                    </a:lnTo>
                    <a:lnTo>
                      <a:pt x="963" y="633"/>
                    </a:lnTo>
                    <a:lnTo>
                      <a:pt x="997" y="625"/>
                    </a:lnTo>
                    <a:lnTo>
                      <a:pt x="1029" y="616"/>
                    </a:lnTo>
                    <a:lnTo>
                      <a:pt x="1061" y="606"/>
                    </a:lnTo>
                    <a:lnTo>
                      <a:pt x="1093" y="594"/>
                    </a:lnTo>
                    <a:lnTo>
                      <a:pt x="1124" y="581"/>
                    </a:lnTo>
                    <a:lnTo>
                      <a:pt x="1154" y="567"/>
                    </a:lnTo>
                    <a:lnTo>
                      <a:pt x="1184" y="552"/>
                    </a:lnTo>
                    <a:lnTo>
                      <a:pt x="1212" y="537"/>
                    </a:lnTo>
                    <a:lnTo>
                      <a:pt x="1241" y="520"/>
                    </a:lnTo>
                    <a:lnTo>
                      <a:pt x="1268" y="502"/>
                    </a:lnTo>
                    <a:lnTo>
                      <a:pt x="1295" y="484"/>
                    </a:lnTo>
                    <a:lnTo>
                      <a:pt x="1322" y="464"/>
                    </a:lnTo>
                    <a:lnTo>
                      <a:pt x="1347" y="443"/>
                    </a:lnTo>
                    <a:lnTo>
                      <a:pt x="1372" y="421"/>
                    </a:lnTo>
                    <a:lnTo>
                      <a:pt x="1396" y="399"/>
                    </a:lnTo>
                    <a:lnTo>
                      <a:pt x="1420" y="376"/>
                    </a:lnTo>
                    <a:lnTo>
                      <a:pt x="1442" y="353"/>
                    </a:lnTo>
                    <a:lnTo>
                      <a:pt x="1464" y="328"/>
                    </a:lnTo>
                    <a:lnTo>
                      <a:pt x="1483" y="302"/>
                    </a:lnTo>
                    <a:lnTo>
                      <a:pt x="1504" y="276"/>
                    </a:lnTo>
                    <a:lnTo>
                      <a:pt x="1522" y="249"/>
                    </a:lnTo>
                    <a:lnTo>
                      <a:pt x="1540" y="222"/>
                    </a:lnTo>
                    <a:lnTo>
                      <a:pt x="1557" y="193"/>
                    </a:lnTo>
                    <a:lnTo>
                      <a:pt x="1573" y="165"/>
                    </a:lnTo>
                    <a:lnTo>
                      <a:pt x="1587" y="135"/>
                    </a:lnTo>
                    <a:lnTo>
                      <a:pt x="1601" y="105"/>
                    </a:lnTo>
                    <a:lnTo>
                      <a:pt x="1427" y="171"/>
                    </a:lnTo>
                    <a:lnTo>
                      <a:pt x="1372" y="0"/>
                    </a:lnTo>
                    <a:lnTo>
                      <a:pt x="1361" y="22"/>
                    </a:lnTo>
                    <a:lnTo>
                      <a:pt x="1351" y="44"/>
                    </a:lnTo>
                    <a:lnTo>
                      <a:pt x="1341" y="66"/>
                    </a:lnTo>
                    <a:lnTo>
                      <a:pt x="1328" y="87"/>
                    </a:lnTo>
                    <a:lnTo>
                      <a:pt x="1315" y="106"/>
                    </a:lnTo>
                    <a:lnTo>
                      <a:pt x="1302" y="127"/>
                    </a:lnTo>
                    <a:lnTo>
                      <a:pt x="1287" y="145"/>
                    </a:lnTo>
                    <a:lnTo>
                      <a:pt x="1273" y="165"/>
                    </a:lnTo>
                    <a:lnTo>
                      <a:pt x="1258" y="183"/>
                    </a:lnTo>
                    <a:lnTo>
                      <a:pt x="1241" y="201"/>
                    </a:lnTo>
                    <a:lnTo>
                      <a:pt x="1224" y="218"/>
                    </a:lnTo>
                    <a:lnTo>
                      <a:pt x="1207" y="233"/>
                    </a:lnTo>
                    <a:lnTo>
                      <a:pt x="1189" y="250"/>
                    </a:lnTo>
                    <a:lnTo>
                      <a:pt x="1169" y="265"/>
                    </a:lnTo>
                    <a:lnTo>
                      <a:pt x="1151" y="279"/>
                    </a:lnTo>
                    <a:lnTo>
                      <a:pt x="1131" y="293"/>
                    </a:lnTo>
                    <a:lnTo>
                      <a:pt x="1111" y="306"/>
                    </a:lnTo>
                    <a:lnTo>
                      <a:pt x="1090" y="319"/>
                    </a:lnTo>
                    <a:lnTo>
                      <a:pt x="1068" y="331"/>
                    </a:lnTo>
                    <a:lnTo>
                      <a:pt x="1048" y="341"/>
                    </a:lnTo>
                    <a:lnTo>
                      <a:pt x="1026" y="351"/>
                    </a:lnTo>
                    <a:lnTo>
                      <a:pt x="1002" y="361"/>
                    </a:lnTo>
                    <a:lnTo>
                      <a:pt x="980" y="370"/>
                    </a:lnTo>
                    <a:lnTo>
                      <a:pt x="957" y="377"/>
                    </a:lnTo>
                    <a:lnTo>
                      <a:pt x="932" y="384"/>
                    </a:lnTo>
                    <a:lnTo>
                      <a:pt x="909" y="390"/>
                    </a:lnTo>
                    <a:lnTo>
                      <a:pt x="884" y="396"/>
                    </a:lnTo>
                    <a:lnTo>
                      <a:pt x="860" y="399"/>
                    </a:lnTo>
                    <a:lnTo>
                      <a:pt x="834" y="403"/>
                    </a:lnTo>
                    <a:lnTo>
                      <a:pt x="809" y="405"/>
                    </a:lnTo>
                    <a:lnTo>
                      <a:pt x="783" y="407"/>
                    </a:lnTo>
                    <a:lnTo>
                      <a:pt x="757" y="40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13647D"/>
                  </a:gs>
                  <a:gs pos="50000">
                    <a:srgbClr val="2091B5"/>
                  </a:gs>
                  <a:gs pos="100000">
                    <a:srgbClr val="29AED7"/>
                  </a:gs>
                </a:gsLst>
                <a:lin ang="5400000" scaled="1"/>
              </a:gradFill>
              <a:ln w="16">
                <a:solidFill>
                  <a:srgbClr val="227088"/>
                </a:solidFill>
                <a:round/>
                <a:headEnd/>
                <a:tailEnd/>
              </a:ln>
              <a:effectLst>
                <a:outerShdw blurRad="63500" dist="38100" dir="2700000" algn="tl" rotWithShape="0">
                  <a:srgbClr val="000000">
                    <a:alpha val="39998"/>
                  </a:srgbClr>
                </a:outerShdw>
              </a:effectLst>
            </p:spPr>
            <p:txBody>
              <a:bodyPr/>
              <a:lstStyle/>
              <a:p>
                <a:pPr indent="-342900">
                  <a:buFont typeface="Calibri" charset="0"/>
                  <a:buAutoNum type="arabicPeriod"/>
                  <a:defRPr/>
                </a:pPr>
                <a:endParaRPr lang="en-US" noProof="1">
                  <a:solidFill>
                    <a:srgbClr val="151616"/>
                  </a:solidFill>
                  <a:latin typeface="Calibri" charset="0"/>
                </a:endParaRPr>
              </a:p>
            </p:txBody>
          </p:sp>
          <p:sp>
            <p:nvSpPr>
              <p:cNvPr id="93" name="Freeform 244"/>
              <p:cNvSpPr>
                <a:spLocks/>
              </p:cNvSpPr>
              <p:nvPr/>
            </p:nvSpPr>
            <p:spPr bwMode="auto">
              <a:xfrm>
                <a:off x="4969229" y="1835785"/>
                <a:ext cx="1643011" cy="2200506"/>
              </a:xfrm>
              <a:custGeom>
                <a:avLst/>
                <a:gdLst>
                  <a:gd name="T0" fmla="*/ 2147483647 w 1035"/>
                  <a:gd name="T1" fmla="*/ 322579986 h 1386"/>
                  <a:gd name="T2" fmla="*/ 2147483647 w 1035"/>
                  <a:gd name="T3" fmla="*/ 0 h 1386"/>
                  <a:gd name="T4" fmla="*/ 2094251081 w 1035"/>
                  <a:gd name="T5" fmla="*/ 10080625 h 1386"/>
                  <a:gd name="T6" fmla="*/ 1885077353 w 1035"/>
                  <a:gd name="T7" fmla="*/ 37801549 h 1386"/>
                  <a:gd name="T8" fmla="*/ 1685985836 w 1035"/>
                  <a:gd name="T9" fmla="*/ 83165946 h 1386"/>
                  <a:gd name="T10" fmla="*/ 1489413285 w 1035"/>
                  <a:gd name="T11" fmla="*/ 146169061 h 1386"/>
                  <a:gd name="T12" fmla="*/ 1302921754 w 1035"/>
                  <a:gd name="T13" fmla="*/ 226814082 h 1386"/>
                  <a:gd name="T14" fmla="*/ 1126510846 w 1035"/>
                  <a:gd name="T15" fmla="*/ 322579986 h 1386"/>
                  <a:gd name="T16" fmla="*/ 960180561 w 1035"/>
                  <a:gd name="T17" fmla="*/ 430947559 h 1386"/>
                  <a:gd name="T18" fmla="*/ 803930701 w 1035"/>
                  <a:gd name="T19" fmla="*/ 551913429 h 1386"/>
                  <a:gd name="T20" fmla="*/ 1181954274 w 1035"/>
                  <a:gd name="T21" fmla="*/ 330141245 h 1386"/>
                  <a:gd name="T22" fmla="*/ 1869956418 w 1035"/>
                  <a:gd name="T23" fmla="*/ 403224957 h 1386"/>
                  <a:gd name="T24" fmla="*/ 1181954274 w 1035"/>
                  <a:gd name="T25" fmla="*/ 330141245 h 1386"/>
                  <a:gd name="T26" fmla="*/ 803930701 w 1035"/>
                  <a:gd name="T27" fmla="*/ 551913429 h 1386"/>
                  <a:gd name="T28" fmla="*/ 710684142 w 1035"/>
                  <a:gd name="T29" fmla="*/ 632558401 h 1386"/>
                  <a:gd name="T30" fmla="*/ 544353857 w 1035"/>
                  <a:gd name="T31" fmla="*/ 808970863 h 1386"/>
                  <a:gd name="T32" fmla="*/ 398184720 w 1035"/>
                  <a:gd name="T33" fmla="*/ 997981920 h 1386"/>
                  <a:gd name="T34" fmla="*/ 269657567 w 1035"/>
                  <a:gd name="T35" fmla="*/ 1207154022 h 1386"/>
                  <a:gd name="T36" fmla="*/ 166330334 w 1035"/>
                  <a:gd name="T37" fmla="*/ 1426408332 h 1386"/>
                  <a:gd name="T38" fmla="*/ 88206273 w 1035"/>
                  <a:gd name="T39" fmla="*/ 1658262625 h 1386"/>
                  <a:gd name="T40" fmla="*/ 32762832 w 1035"/>
                  <a:gd name="T41" fmla="*/ 1902717298 h 1386"/>
                  <a:gd name="T42" fmla="*/ 2520950 w 1035"/>
                  <a:gd name="T43" fmla="*/ 2147483647 h 1386"/>
                  <a:gd name="T44" fmla="*/ 0 w 1035"/>
                  <a:gd name="T45" fmla="*/ 2147483647 h 1386"/>
                  <a:gd name="T46" fmla="*/ 5040313 w 1035"/>
                  <a:gd name="T47" fmla="*/ 2147483647 h 1386"/>
                  <a:gd name="T48" fmla="*/ 22682202 w 1035"/>
                  <a:gd name="T49" fmla="*/ 2147483647 h 1386"/>
                  <a:gd name="T50" fmla="*/ 50403129 w 1035"/>
                  <a:gd name="T51" fmla="*/ 2147483647 h 1386"/>
                  <a:gd name="T52" fmla="*/ 90725635 w 1035"/>
                  <a:gd name="T53" fmla="*/ 2147483647 h 1386"/>
                  <a:gd name="T54" fmla="*/ 138609414 w 1035"/>
                  <a:gd name="T55" fmla="*/ 2147483647 h 1386"/>
                  <a:gd name="T56" fmla="*/ 201612516 w 1035"/>
                  <a:gd name="T57" fmla="*/ 2147483647 h 1386"/>
                  <a:gd name="T58" fmla="*/ 269657567 w 1035"/>
                  <a:gd name="T59" fmla="*/ 2147483647 h 1386"/>
                  <a:gd name="T60" fmla="*/ 347781603 w 1035"/>
                  <a:gd name="T61" fmla="*/ 2147483647 h 1386"/>
                  <a:gd name="T62" fmla="*/ 871974313 w 1035"/>
                  <a:gd name="T63" fmla="*/ 2147483647 h 1386"/>
                  <a:gd name="T64" fmla="*/ 819051636 w 1035"/>
                  <a:gd name="T65" fmla="*/ 2147483647 h 1386"/>
                  <a:gd name="T66" fmla="*/ 730845389 w 1035"/>
                  <a:gd name="T67" fmla="*/ 2147483647 h 1386"/>
                  <a:gd name="T68" fmla="*/ 667842287 w 1035"/>
                  <a:gd name="T69" fmla="*/ 2147483647 h 1386"/>
                  <a:gd name="T70" fmla="*/ 650200402 w 1035"/>
                  <a:gd name="T71" fmla="*/ 2147483647 h 1386"/>
                  <a:gd name="T72" fmla="*/ 640119779 w 1035"/>
                  <a:gd name="T73" fmla="*/ 2147483647 h 1386"/>
                  <a:gd name="T74" fmla="*/ 635079467 w 1035"/>
                  <a:gd name="T75" fmla="*/ 2147483647 h 1386"/>
                  <a:gd name="T76" fmla="*/ 635079467 w 1035"/>
                  <a:gd name="T77" fmla="*/ 2147483647 h 1386"/>
                  <a:gd name="T78" fmla="*/ 652721352 w 1035"/>
                  <a:gd name="T79" fmla="*/ 2038805688 h 1386"/>
                  <a:gd name="T80" fmla="*/ 685482584 w 1035"/>
                  <a:gd name="T81" fmla="*/ 1880036694 h 1386"/>
                  <a:gd name="T82" fmla="*/ 730845389 w 1035"/>
                  <a:gd name="T83" fmla="*/ 1731348321 h 1386"/>
                  <a:gd name="T84" fmla="*/ 788809766 w 1035"/>
                  <a:gd name="T85" fmla="*/ 1587698275 h 1386"/>
                  <a:gd name="T86" fmla="*/ 864414640 w 1035"/>
                  <a:gd name="T87" fmla="*/ 1446569575 h 1386"/>
                  <a:gd name="T88" fmla="*/ 950099938 w 1035"/>
                  <a:gd name="T89" fmla="*/ 1318042445 h 1386"/>
                  <a:gd name="T90" fmla="*/ 1043344910 w 1035"/>
                  <a:gd name="T91" fmla="*/ 1197073400 h 1386"/>
                  <a:gd name="T92" fmla="*/ 1151712404 w 1035"/>
                  <a:gd name="T93" fmla="*/ 1086186564 h 1386"/>
                  <a:gd name="T94" fmla="*/ 1270158934 w 1035"/>
                  <a:gd name="T95" fmla="*/ 985380350 h 1386"/>
                  <a:gd name="T96" fmla="*/ 1396166726 w 1035"/>
                  <a:gd name="T97" fmla="*/ 894654757 h 1386"/>
                  <a:gd name="T98" fmla="*/ 1532255140 w 1035"/>
                  <a:gd name="T99" fmla="*/ 816530536 h 1386"/>
                  <a:gd name="T100" fmla="*/ 1675905213 w 1035"/>
                  <a:gd name="T101" fmla="*/ 751006496 h 1386"/>
                  <a:gd name="T102" fmla="*/ 1824593613 w 1035"/>
                  <a:gd name="T103" fmla="*/ 698084028 h 1386"/>
                  <a:gd name="T104" fmla="*/ 1983364224 w 1035"/>
                  <a:gd name="T105" fmla="*/ 660280903 h 1386"/>
                  <a:gd name="T106" fmla="*/ 2142133248 w 1035"/>
                  <a:gd name="T107" fmla="*/ 635079350 h 1386"/>
                  <a:gd name="T108" fmla="*/ 2147483647 w 1035"/>
                  <a:gd name="T109" fmla="*/ 630039039 h 138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035"/>
                  <a:gd name="T166" fmla="*/ 0 h 1386"/>
                  <a:gd name="T167" fmla="*/ 1035 w 1035"/>
                  <a:gd name="T168" fmla="*/ 1386 h 138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035" h="1386">
                    <a:moveTo>
                      <a:pt x="882" y="250"/>
                    </a:moveTo>
                    <a:lnTo>
                      <a:pt x="1035" y="128"/>
                    </a:lnTo>
                    <a:lnTo>
                      <a:pt x="915" y="0"/>
                    </a:lnTo>
                    <a:lnTo>
                      <a:pt x="872" y="1"/>
                    </a:lnTo>
                    <a:lnTo>
                      <a:pt x="831" y="4"/>
                    </a:lnTo>
                    <a:lnTo>
                      <a:pt x="789" y="9"/>
                    </a:lnTo>
                    <a:lnTo>
                      <a:pt x="748" y="15"/>
                    </a:lnTo>
                    <a:lnTo>
                      <a:pt x="707" y="23"/>
                    </a:lnTo>
                    <a:lnTo>
                      <a:pt x="669" y="33"/>
                    </a:lnTo>
                    <a:lnTo>
                      <a:pt x="630" y="45"/>
                    </a:lnTo>
                    <a:lnTo>
                      <a:pt x="591" y="58"/>
                    </a:lnTo>
                    <a:lnTo>
                      <a:pt x="553" y="74"/>
                    </a:lnTo>
                    <a:lnTo>
                      <a:pt x="517" y="90"/>
                    </a:lnTo>
                    <a:lnTo>
                      <a:pt x="482" y="109"/>
                    </a:lnTo>
                    <a:lnTo>
                      <a:pt x="447" y="128"/>
                    </a:lnTo>
                    <a:lnTo>
                      <a:pt x="413" y="149"/>
                    </a:lnTo>
                    <a:lnTo>
                      <a:pt x="381" y="171"/>
                    </a:lnTo>
                    <a:lnTo>
                      <a:pt x="348" y="194"/>
                    </a:lnTo>
                    <a:lnTo>
                      <a:pt x="319" y="219"/>
                    </a:lnTo>
                    <a:lnTo>
                      <a:pt x="346" y="247"/>
                    </a:lnTo>
                    <a:lnTo>
                      <a:pt x="469" y="131"/>
                    </a:lnTo>
                    <a:lnTo>
                      <a:pt x="593" y="259"/>
                    </a:lnTo>
                    <a:lnTo>
                      <a:pt x="742" y="160"/>
                    </a:lnTo>
                    <a:lnTo>
                      <a:pt x="593" y="259"/>
                    </a:lnTo>
                    <a:lnTo>
                      <a:pt x="469" y="131"/>
                    </a:lnTo>
                    <a:lnTo>
                      <a:pt x="346" y="247"/>
                    </a:lnTo>
                    <a:lnTo>
                      <a:pt x="319" y="219"/>
                    </a:lnTo>
                    <a:lnTo>
                      <a:pt x="282" y="251"/>
                    </a:lnTo>
                    <a:lnTo>
                      <a:pt x="249" y="285"/>
                    </a:lnTo>
                    <a:lnTo>
                      <a:pt x="216" y="321"/>
                    </a:lnTo>
                    <a:lnTo>
                      <a:pt x="186" y="359"/>
                    </a:lnTo>
                    <a:lnTo>
                      <a:pt x="158" y="396"/>
                    </a:lnTo>
                    <a:lnTo>
                      <a:pt x="132" y="438"/>
                    </a:lnTo>
                    <a:lnTo>
                      <a:pt x="107" y="479"/>
                    </a:lnTo>
                    <a:lnTo>
                      <a:pt x="85" y="522"/>
                    </a:lnTo>
                    <a:lnTo>
                      <a:pt x="66" y="566"/>
                    </a:lnTo>
                    <a:lnTo>
                      <a:pt x="49" y="612"/>
                    </a:lnTo>
                    <a:lnTo>
                      <a:pt x="35" y="658"/>
                    </a:lnTo>
                    <a:lnTo>
                      <a:pt x="22" y="706"/>
                    </a:lnTo>
                    <a:lnTo>
                      <a:pt x="13" y="755"/>
                    </a:lnTo>
                    <a:lnTo>
                      <a:pt x="5" y="805"/>
                    </a:lnTo>
                    <a:lnTo>
                      <a:pt x="1" y="855"/>
                    </a:lnTo>
                    <a:lnTo>
                      <a:pt x="0" y="906"/>
                    </a:lnTo>
                    <a:lnTo>
                      <a:pt x="0" y="938"/>
                    </a:lnTo>
                    <a:lnTo>
                      <a:pt x="2" y="972"/>
                    </a:lnTo>
                    <a:lnTo>
                      <a:pt x="5" y="1004"/>
                    </a:lnTo>
                    <a:lnTo>
                      <a:pt x="9" y="1036"/>
                    </a:lnTo>
                    <a:lnTo>
                      <a:pt x="14" y="1068"/>
                    </a:lnTo>
                    <a:lnTo>
                      <a:pt x="20" y="1099"/>
                    </a:lnTo>
                    <a:lnTo>
                      <a:pt x="28" y="1130"/>
                    </a:lnTo>
                    <a:lnTo>
                      <a:pt x="36" y="1160"/>
                    </a:lnTo>
                    <a:lnTo>
                      <a:pt x="45" y="1190"/>
                    </a:lnTo>
                    <a:lnTo>
                      <a:pt x="55" y="1220"/>
                    </a:lnTo>
                    <a:lnTo>
                      <a:pt x="67" y="1248"/>
                    </a:lnTo>
                    <a:lnTo>
                      <a:pt x="80" y="1277"/>
                    </a:lnTo>
                    <a:lnTo>
                      <a:pt x="93" y="1305"/>
                    </a:lnTo>
                    <a:lnTo>
                      <a:pt x="107" y="1332"/>
                    </a:lnTo>
                    <a:lnTo>
                      <a:pt x="123" y="1360"/>
                    </a:lnTo>
                    <a:lnTo>
                      <a:pt x="138" y="1386"/>
                    </a:lnTo>
                    <a:lnTo>
                      <a:pt x="179" y="1209"/>
                    </a:lnTo>
                    <a:lnTo>
                      <a:pt x="346" y="1244"/>
                    </a:lnTo>
                    <a:lnTo>
                      <a:pt x="325" y="1207"/>
                    </a:lnTo>
                    <a:lnTo>
                      <a:pt x="307" y="1166"/>
                    </a:lnTo>
                    <a:lnTo>
                      <a:pt x="290" y="1126"/>
                    </a:lnTo>
                    <a:lnTo>
                      <a:pt x="277" y="1085"/>
                    </a:lnTo>
                    <a:lnTo>
                      <a:pt x="265" y="1041"/>
                    </a:lnTo>
                    <a:lnTo>
                      <a:pt x="261" y="1019"/>
                    </a:lnTo>
                    <a:lnTo>
                      <a:pt x="258" y="997"/>
                    </a:lnTo>
                    <a:lnTo>
                      <a:pt x="255" y="975"/>
                    </a:lnTo>
                    <a:lnTo>
                      <a:pt x="254" y="953"/>
                    </a:lnTo>
                    <a:lnTo>
                      <a:pt x="252" y="929"/>
                    </a:lnTo>
                    <a:lnTo>
                      <a:pt x="252" y="906"/>
                    </a:lnTo>
                    <a:lnTo>
                      <a:pt x="252" y="873"/>
                    </a:lnTo>
                    <a:lnTo>
                      <a:pt x="255" y="841"/>
                    </a:lnTo>
                    <a:lnTo>
                      <a:pt x="259" y="809"/>
                    </a:lnTo>
                    <a:lnTo>
                      <a:pt x="264" y="778"/>
                    </a:lnTo>
                    <a:lnTo>
                      <a:pt x="272" y="746"/>
                    </a:lnTo>
                    <a:lnTo>
                      <a:pt x="280" y="717"/>
                    </a:lnTo>
                    <a:lnTo>
                      <a:pt x="290" y="687"/>
                    </a:lnTo>
                    <a:lnTo>
                      <a:pt x="302" y="657"/>
                    </a:lnTo>
                    <a:lnTo>
                      <a:pt x="313" y="630"/>
                    </a:lnTo>
                    <a:lnTo>
                      <a:pt x="328" y="601"/>
                    </a:lnTo>
                    <a:lnTo>
                      <a:pt x="343" y="574"/>
                    </a:lnTo>
                    <a:lnTo>
                      <a:pt x="359" y="548"/>
                    </a:lnTo>
                    <a:lnTo>
                      <a:pt x="377" y="523"/>
                    </a:lnTo>
                    <a:lnTo>
                      <a:pt x="395" y="499"/>
                    </a:lnTo>
                    <a:lnTo>
                      <a:pt x="414" y="475"/>
                    </a:lnTo>
                    <a:lnTo>
                      <a:pt x="435" y="452"/>
                    </a:lnTo>
                    <a:lnTo>
                      <a:pt x="457" y="431"/>
                    </a:lnTo>
                    <a:lnTo>
                      <a:pt x="481" y="411"/>
                    </a:lnTo>
                    <a:lnTo>
                      <a:pt x="504" y="391"/>
                    </a:lnTo>
                    <a:lnTo>
                      <a:pt x="529" y="372"/>
                    </a:lnTo>
                    <a:lnTo>
                      <a:pt x="554" y="355"/>
                    </a:lnTo>
                    <a:lnTo>
                      <a:pt x="580" y="339"/>
                    </a:lnTo>
                    <a:lnTo>
                      <a:pt x="608" y="324"/>
                    </a:lnTo>
                    <a:lnTo>
                      <a:pt x="636" y="311"/>
                    </a:lnTo>
                    <a:lnTo>
                      <a:pt x="665" y="298"/>
                    </a:lnTo>
                    <a:lnTo>
                      <a:pt x="695" y="286"/>
                    </a:lnTo>
                    <a:lnTo>
                      <a:pt x="724" y="277"/>
                    </a:lnTo>
                    <a:lnTo>
                      <a:pt x="755" y="269"/>
                    </a:lnTo>
                    <a:lnTo>
                      <a:pt x="787" y="262"/>
                    </a:lnTo>
                    <a:lnTo>
                      <a:pt x="818" y="256"/>
                    </a:lnTo>
                    <a:lnTo>
                      <a:pt x="850" y="252"/>
                    </a:lnTo>
                    <a:lnTo>
                      <a:pt x="882" y="25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398A7"/>
                  </a:gs>
                  <a:gs pos="50000">
                    <a:srgbClr val="6BDBE5"/>
                  </a:gs>
                  <a:gs pos="100000">
                    <a:srgbClr val="6BDBE5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>
                <a:outerShdw blurRad="63500" dist="38100" dir="5400000" algn="t" rotWithShape="0">
                  <a:srgbClr val="000000">
                    <a:alpha val="39998"/>
                  </a:srgbClr>
                </a:outerShdw>
              </a:effectLst>
            </p:spPr>
            <p:txBody>
              <a:bodyPr/>
              <a:lstStyle/>
              <a:p>
                <a:pPr indent="-342900">
                  <a:buFont typeface="Calibri" charset="0"/>
                  <a:buAutoNum type="arabicPeriod"/>
                  <a:defRPr/>
                </a:pPr>
                <a:endParaRPr lang="en-US" noProof="1">
                  <a:solidFill>
                    <a:srgbClr val="000000"/>
                  </a:solidFill>
                  <a:latin typeface="Calibri" charset="0"/>
                </a:endParaRPr>
              </a:p>
            </p:txBody>
          </p:sp>
        </p:grpSp>
        <p:grpSp>
          <p:nvGrpSpPr>
            <p:cNvPr id="2080" name="Gruppe 51"/>
            <p:cNvGrpSpPr>
              <a:grpSpLocks/>
            </p:cNvGrpSpPr>
            <p:nvPr/>
          </p:nvGrpSpPr>
          <p:grpSpPr bwMode="auto">
            <a:xfrm>
              <a:off x="5395913" y="2266950"/>
              <a:ext cx="2024062" cy="2000250"/>
              <a:chOff x="4969510" y="1835785"/>
              <a:chExt cx="2909888" cy="2876550"/>
            </a:xfrm>
          </p:grpSpPr>
          <p:sp>
            <p:nvSpPr>
              <p:cNvPr id="105" name="Freeform 242"/>
              <p:cNvSpPr>
                <a:spLocks/>
              </p:cNvSpPr>
              <p:nvPr/>
            </p:nvSpPr>
            <p:spPr bwMode="auto">
              <a:xfrm>
                <a:off x="6432152" y="1837294"/>
                <a:ext cx="1446565" cy="2053201"/>
              </a:xfrm>
              <a:custGeom>
                <a:avLst/>
                <a:gdLst>
                  <a:gd name="T0" fmla="*/ 2147483647 w 912"/>
                  <a:gd name="T1" fmla="*/ 2147483647 h 1294"/>
                  <a:gd name="T2" fmla="*/ 2147483647 w 912"/>
                  <a:gd name="T3" fmla="*/ 2147483647 h 1294"/>
                  <a:gd name="T4" fmla="*/ 2147483647 w 912"/>
                  <a:gd name="T5" fmla="*/ 2147483647 h 1294"/>
                  <a:gd name="T6" fmla="*/ 2147483647 w 912"/>
                  <a:gd name="T7" fmla="*/ 2147483647 h 1294"/>
                  <a:gd name="T8" fmla="*/ 2147483647 w 912"/>
                  <a:gd name="T9" fmla="*/ 2147483647 h 1294"/>
                  <a:gd name="T10" fmla="*/ 2147483647 w 912"/>
                  <a:gd name="T11" fmla="*/ 2147483647 h 1294"/>
                  <a:gd name="T12" fmla="*/ 2147483647 w 912"/>
                  <a:gd name="T13" fmla="*/ 2147483647 h 1294"/>
                  <a:gd name="T14" fmla="*/ 2147483647 w 912"/>
                  <a:gd name="T15" fmla="*/ 2147483647 h 1294"/>
                  <a:gd name="T16" fmla="*/ 2147483647 w 912"/>
                  <a:gd name="T17" fmla="*/ 2147483647 h 1294"/>
                  <a:gd name="T18" fmla="*/ 2147483647 w 912"/>
                  <a:gd name="T19" fmla="*/ 2147483647 h 1294"/>
                  <a:gd name="T20" fmla="*/ 2147483647 w 912"/>
                  <a:gd name="T21" fmla="*/ 2147483647 h 1294"/>
                  <a:gd name="T22" fmla="*/ 2147483647 w 912"/>
                  <a:gd name="T23" fmla="*/ 2147483647 h 1294"/>
                  <a:gd name="T24" fmla="*/ 2147483647 w 912"/>
                  <a:gd name="T25" fmla="*/ 2147483647 h 1294"/>
                  <a:gd name="T26" fmla="*/ 2147483647 w 912"/>
                  <a:gd name="T27" fmla="*/ 2147483647 h 1294"/>
                  <a:gd name="T28" fmla="*/ 2147483647 w 912"/>
                  <a:gd name="T29" fmla="*/ 2147483647 h 1294"/>
                  <a:gd name="T30" fmla="*/ 2147483647 w 912"/>
                  <a:gd name="T31" fmla="*/ 2147483647 h 1294"/>
                  <a:gd name="T32" fmla="*/ 2147483647 w 912"/>
                  <a:gd name="T33" fmla="*/ 2147483647 h 1294"/>
                  <a:gd name="T34" fmla="*/ 2147483647 w 912"/>
                  <a:gd name="T35" fmla="*/ 2147483647 h 1294"/>
                  <a:gd name="T36" fmla="*/ 2147483647 w 912"/>
                  <a:gd name="T37" fmla="*/ 2147483647 h 1294"/>
                  <a:gd name="T38" fmla="*/ 2147483647 w 912"/>
                  <a:gd name="T39" fmla="*/ 2147483647 h 1294"/>
                  <a:gd name="T40" fmla="*/ 2147483647 w 912"/>
                  <a:gd name="T41" fmla="*/ 2147483647 h 1294"/>
                  <a:gd name="T42" fmla="*/ 2147483647 w 912"/>
                  <a:gd name="T43" fmla="*/ 2147483647 h 1294"/>
                  <a:gd name="T44" fmla="*/ 2147483647 w 912"/>
                  <a:gd name="T45" fmla="*/ 2147483647 h 1294"/>
                  <a:gd name="T46" fmla="*/ 2147483647 w 912"/>
                  <a:gd name="T47" fmla="*/ 2147483647 h 1294"/>
                  <a:gd name="T48" fmla="*/ 2147483647 w 912"/>
                  <a:gd name="T49" fmla="*/ 2147483647 h 1294"/>
                  <a:gd name="T50" fmla="*/ 2147483647 w 912"/>
                  <a:gd name="T51" fmla="*/ 2147483647 h 1294"/>
                  <a:gd name="T52" fmla="*/ 2147483647 w 912"/>
                  <a:gd name="T53" fmla="*/ 0 h 1294"/>
                  <a:gd name="T54" fmla="*/ 0 w 912"/>
                  <a:gd name="T55" fmla="*/ 2147483647 h 1294"/>
                  <a:gd name="T56" fmla="*/ 2147483647 w 912"/>
                  <a:gd name="T57" fmla="*/ 2147483647 h 1294"/>
                  <a:gd name="T58" fmla="*/ 2147483647 w 912"/>
                  <a:gd name="T59" fmla="*/ 2147483647 h 1294"/>
                  <a:gd name="T60" fmla="*/ 2147483647 w 912"/>
                  <a:gd name="T61" fmla="*/ 2147483647 h 1294"/>
                  <a:gd name="T62" fmla="*/ 2147483647 w 912"/>
                  <a:gd name="T63" fmla="*/ 2147483647 h 1294"/>
                  <a:gd name="T64" fmla="*/ 2147483647 w 912"/>
                  <a:gd name="T65" fmla="*/ 2147483647 h 1294"/>
                  <a:gd name="T66" fmla="*/ 2147483647 w 912"/>
                  <a:gd name="T67" fmla="*/ 2147483647 h 1294"/>
                  <a:gd name="T68" fmla="*/ 2147483647 w 912"/>
                  <a:gd name="T69" fmla="*/ 2147483647 h 1294"/>
                  <a:gd name="T70" fmla="*/ 2147483647 w 912"/>
                  <a:gd name="T71" fmla="*/ 2147483647 h 1294"/>
                  <a:gd name="T72" fmla="*/ 2147483647 w 912"/>
                  <a:gd name="T73" fmla="*/ 2147483647 h 1294"/>
                  <a:gd name="T74" fmla="*/ 2147483647 w 912"/>
                  <a:gd name="T75" fmla="*/ 2147483647 h 1294"/>
                  <a:gd name="T76" fmla="*/ 2147483647 w 912"/>
                  <a:gd name="T77" fmla="*/ 2147483647 h 1294"/>
                  <a:gd name="T78" fmla="*/ 2147483647 w 912"/>
                  <a:gd name="T79" fmla="*/ 2147483647 h 1294"/>
                  <a:gd name="T80" fmla="*/ 2147483647 w 912"/>
                  <a:gd name="T81" fmla="*/ 2147483647 h 1294"/>
                  <a:gd name="T82" fmla="*/ 2147483647 w 912"/>
                  <a:gd name="T83" fmla="*/ 2147483647 h 1294"/>
                  <a:gd name="T84" fmla="*/ 2147483647 w 912"/>
                  <a:gd name="T85" fmla="*/ 2147483647 h 1294"/>
                  <a:gd name="T86" fmla="*/ 2147483647 w 912"/>
                  <a:gd name="T87" fmla="*/ 2147483647 h 1294"/>
                  <a:gd name="T88" fmla="*/ 2147483647 w 912"/>
                  <a:gd name="T89" fmla="*/ 2147483647 h 1294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912"/>
                  <a:gd name="T136" fmla="*/ 0 h 1294"/>
                  <a:gd name="T137" fmla="*/ 912 w 912"/>
                  <a:gd name="T138" fmla="*/ 1294 h 1294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912" h="1294">
                    <a:moveTo>
                      <a:pt x="660" y="905"/>
                    </a:moveTo>
                    <a:lnTo>
                      <a:pt x="660" y="905"/>
                    </a:lnTo>
                    <a:lnTo>
                      <a:pt x="659" y="933"/>
                    </a:lnTo>
                    <a:lnTo>
                      <a:pt x="658" y="961"/>
                    </a:lnTo>
                    <a:lnTo>
                      <a:pt x="654" y="988"/>
                    </a:lnTo>
                    <a:lnTo>
                      <a:pt x="650" y="1015"/>
                    </a:lnTo>
                    <a:lnTo>
                      <a:pt x="645" y="1042"/>
                    </a:lnTo>
                    <a:lnTo>
                      <a:pt x="640" y="1068"/>
                    </a:lnTo>
                    <a:lnTo>
                      <a:pt x="632" y="1094"/>
                    </a:lnTo>
                    <a:lnTo>
                      <a:pt x="623" y="1120"/>
                    </a:lnTo>
                    <a:lnTo>
                      <a:pt x="680" y="1294"/>
                    </a:lnTo>
                    <a:lnTo>
                      <a:pt x="852" y="1229"/>
                    </a:lnTo>
                    <a:lnTo>
                      <a:pt x="865" y="1190"/>
                    </a:lnTo>
                    <a:lnTo>
                      <a:pt x="877" y="1151"/>
                    </a:lnTo>
                    <a:lnTo>
                      <a:pt x="887" y="1112"/>
                    </a:lnTo>
                    <a:lnTo>
                      <a:pt x="896" y="1072"/>
                    </a:lnTo>
                    <a:lnTo>
                      <a:pt x="903" y="1031"/>
                    </a:lnTo>
                    <a:lnTo>
                      <a:pt x="908" y="989"/>
                    </a:lnTo>
                    <a:lnTo>
                      <a:pt x="911" y="948"/>
                    </a:lnTo>
                    <a:lnTo>
                      <a:pt x="912" y="905"/>
                    </a:lnTo>
                    <a:lnTo>
                      <a:pt x="911" y="859"/>
                    </a:lnTo>
                    <a:lnTo>
                      <a:pt x="907" y="814"/>
                    </a:lnTo>
                    <a:lnTo>
                      <a:pt x="901" y="770"/>
                    </a:lnTo>
                    <a:lnTo>
                      <a:pt x="894" y="726"/>
                    </a:lnTo>
                    <a:lnTo>
                      <a:pt x="885" y="683"/>
                    </a:lnTo>
                    <a:lnTo>
                      <a:pt x="873" y="642"/>
                    </a:lnTo>
                    <a:lnTo>
                      <a:pt x="859" y="600"/>
                    </a:lnTo>
                    <a:lnTo>
                      <a:pt x="843" y="560"/>
                    </a:lnTo>
                    <a:lnTo>
                      <a:pt x="825" y="520"/>
                    </a:lnTo>
                    <a:lnTo>
                      <a:pt x="806" y="482"/>
                    </a:lnTo>
                    <a:lnTo>
                      <a:pt x="785" y="445"/>
                    </a:lnTo>
                    <a:lnTo>
                      <a:pt x="761" y="408"/>
                    </a:lnTo>
                    <a:lnTo>
                      <a:pt x="737" y="373"/>
                    </a:lnTo>
                    <a:lnTo>
                      <a:pt x="711" y="340"/>
                    </a:lnTo>
                    <a:lnTo>
                      <a:pt x="684" y="306"/>
                    </a:lnTo>
                    <a:lnTo>
                      <a:pt x="654" y="275"/>
                    </a:lnTo>
                    <a:lnTo>
                      <a:pt x="624" y="245"/>
                    </a:lnTo>
                    <a:lnTo>
                      <a:pt x="592" y="216"/>
                    </a:lnTo>
                    <a:lnTo>
                      <a:pt x="558" y="191"/>
                    </a:lnTo>
                    <a:lnTo>
                      <a:pt x="524" y="165"/>
                    </a:lnTo>
                    <a:lnTo>
                      <a:pt x="488" y="141"/>
                    </a:lnTo>
                    <a:lnTo>
                      <a:pt x="450" y="118"/>
                    </a:lnTo>
                    <a:lnTo>
                      <a:pt x="413" y="98"/>
                    </a:lnTo>
                    <a:lnTo>
                      <a:pt x="374" y="79"/>
                    </a:lnTo>
                    <a:lnTo>
                      <a:pt x="334" y="62"/>
                    </a:lnTo>
                    <a:lnTo>
                      <a:pt x="292" y="48"/>
                    </a:lnTo>
                    <a:lnTo>
                      <a:pt x="251" y="35"/>
                    </a:lnTo>
                    <a:lnTo>
                      <a:pt x="208" y="23"/>
                    </a:lnTo>
                    <a:lnTo>
                      <a:pt x="164" y="14"/>
                    </a:lnTo>
                    <a:lnTo>
                      <a:pt x="120" y="6"/>
                    </a:lnTo>
                    <a:lnTo>
                      <a:pt x="74" y="3"/>
                    </a:lnTo>
                    <a:lnTo>
                      <a:pt x="29" y="0"/>
                    </a:lnTo>
                    <a:lnTo>
                      <a:pt x="151" y="128"/>
                    </a:lnTo>
                    <a:lnTo>
                      <a:pt x="0" y="248"/>
                    </a:lnTo>
                    <a:lnTo>
                      <a:pt x="35" y="249"/>
                    </a:lnTo>
                    <a:lnTo>
                      <a:pt x="68" y="253"/>
                    </a:lnTo>
                    <a:lnTo>
                      <a:pt x="102" y="257"/>
                    </a:lnTo>
                    <a:lnTo>
                      <a:pt x="134" y="263"/>
                    </a:lnTo>
                    <a:lnTo>
                      <a:pt x="166" y="270"/>
                    </a:lnTo>
                    <a:lnTo>
                      <a:pt x="197" y="279"/>
                    </a:lnTo>
                    <a:lnTo>
                      <a:pt x="227" y="289"/>
                    </a:lnTo>
                    <a:lnTo>
                      <a:pt x="257" y="302"/>
                    </a:lnTo>
                    <a:lnTo>
                      <a:pt x="287" y="315"/>
                    </a:lnTo>
                    <a:lnTo>
                      <a:pt x="315" y="329"/>
                    </a:lnTo>
                    <a:lnTo>
                      <a:pt x="343" y="345"/>
                    </a:lnTo>
                    <a:lnTo>
                      <a:pt x="370" y="362"/>
                    </a:lnTo>
                    <a:lnTo>
                      <a:pt x="396" y="381"/>
                    </a:lnTo>
                    <a:lnTo>
                      <a:pt x="420" y="401"/>
                    </a:lnTo>
                    <a:lnTo>
                      <a:pt x="444" y="421"/>
                    </a:lnTo>
                    <a:lnTo>
                      <a:pt x="467" y="442"/>
                    </a:lnTo>
                    <a:lnTo>
                      <a:pt x="489" y="465"/>
                    </a:lnTo>
                    <a:lnTo>
                      <a:pt x="510" y="489"/>
                    </a:lnTo>
                    <a:lnTo>
                      <a:pt x="529" y="513"/>
                    </a:lnTo>
                    <a:lnTo>
                      <a:pt x="548" y="539"/>
                    </a:lnTo>
                    <a:lnTo>
                      <a:pt x="564" y="566"/>
                    </a:lnTo>
                    <a:lnTo>
                      <a:pt x="580" y="594"/>
                    </a:lnTo>
                    <a:lnTo>
                      <a:pt x="595" y="622"/>
                    </a:lnTo>
                    <a:lnTo>
                      <a:pt x="608" y="651"/>
                    </a:lnTo>
                    <a:lnTo>
                      <a:pt x="620" y="681"/>
                    </a:lnTo>
                    <a:lnTo>
                      <a:pt x="630" y="710"/>
                    </a:lnTo>
                    <a:lnTo>
                      <a:pt x="640" y="742"/>
                    </a:lnTo>
                    <a:lnTo>
                      <a:pt x="646" y="774"/>
                    </a:lnTo>
                    <a:lnTo>
                      <a:pt x="653" y="805"/>
                    </a:lnTo>
                    <a:lnTo>
                      <a:pt x="656" y="839"/>
                    </a:lnTo>
                    <a:lnTo>
                      <a:pt x="659" y="871"/>
                    </a:lnTo>
                    <a:lnTo>
                      <a:pt x="660" y="905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A4D329"/>
                  </a:gs>
                  <a:gs pos="100000">
                    <a:srgbClr val="C0FF4D"/>
                  </a:gs>
                </a:gsLst>
                <a:lin ang="5400000" scaled="1"/>
              </a:gradFill>
              <a:ln w="19050">
                <a:noFill/>
                <a:round/>
                <a:headEnd/>
                <a:tailEnd/>
              </a:ln>
              <a:effectLst>
                <a:outerShdw blurRad="63500" dist="38100" dir="5400000" algn="t" rotWithShape="0">
                  <a:srgbClr val="000000">
                    <a:alpha val="39998"/>
                  </a:srgbClr>
                </a:outerShdw>
              </a:effectLst>
            </p:spPr>
            <p:txBody>
              <a:bodyPr/>
              <a:lstStyle/>
              <a:p>
                <a:pPr indent="-342900">
                  <a:buFont typeface="Calibri" charset="0"/>
                  <a:buAutoNum type="arabicPeriod"/>
                  <a:defRPr/>
                </a:pPr>
                <a:endParaRPr lang="en-US" noProof="1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sp>
            <p:nvSpPr>
              <p:cNvPr id="106" name="Freeform 243"/>
              <p:cNvSpPr>
                <a:spLocks/>
              </p:cNvSpPr>
              <p:nvPr/>
            </p:nvSpPr>
            <p:spPr bwMode="auto">
              <a:xfrm>
                <a:off x="5221794" y="3670510"/>
                <a:ext cx="2541263" cy="1041266"/>
              </a:xfrm>
              <a:custGeom>
                <a:avLst/>
                <a:gdLst>
                  <a:gd name="T0" fmla="*/ 1201737 w 1601"/>
                  <a:gd name="T1" fmla="*/ 646112 h 656"/>
                  <a:gd name="T2" fmla="*/ 1068387 w 1601"/>
                  <a:gd name="T3" fmla="*/ 638175 h 656"/>
                  <a:gd name="T4" fmla="*/ 938212 w 1601"/>
                  <a:gd name="T5" fmla="*/ 612775 h 656"/>
                  <a:gd name="T6" fmla="*/ 814387 w 1601"/>
                  <a:gd name="T7" fmla="*/ 574675 h 656"/>
                  <a:gd name="T8" fmla="*/ 698500 w 1601"/>
                  <a:gd name="T9" fmla="*/ 519113 h 656"/>
                  <a:gd name="T10" fmla="*/ 590550 w 1601"/>
                  <a:gd name="T11" fmla="*/ 452438 h 656"/>
                  <a:gd name="T12" fmla="*/ 492125 w 1601"/>
                  <a:gd name="T13" fmla="*/ 374650 h 656"/>
                  <a:gd name="T14" fmla="*/ 403225 w 1601"/>
                  <a:gd name="T15" fmla="*/ 284162 h 656"/>
                  <a:gd name="T16" fmla="*/ 327025 w 1601"/>
                  <a:gd name="T17" fmla="*/ 185737 h 656"/>
                  <a:gd name="T18" fmla="*/ 0 w 1601"/>
                  <a:gd name="T19" fmla="*/ 414338 h 656"/>
                  <a:gd name="T20" fmla="*/ 25400 w 1601"/>
                  <a:gd name="T21" fmla="*/ 449263 h 656"/>
                  <a:gd name="T22" fmla="*/ 77787 w 1601"/>
                  <a:gd name="T23" fmla="*/ 515938 h 656"/>
                  <a:gd name="T24" fmla="*/ 136525 w 1601"/>
                  <a:gd name="T25" fmla="*/ 581025 h 656"/>
                  <a:gd name="T26" fmla="*/ 195262 w 1601"/>
                  <a:gd name="T27" fmla="*/ 642937 h 656"/>
                  <a:gd name="T28" fmla="*/ 258762 w 1601"/>
                  <a:gd name="T29" fmla="*/ 700087 h 656"/>
                  <a:gd name="T30" fmla="*/ 327025 w 1601"/>
                  <a:gd name="T31" fmla="*/ 754062 h 656"/>
                  <a:gd name="T32" fmla="*/ 400050 w 1601"/>
                  <a:gd name="T33" fmla="*/ 803275 h 656"/>
                  <a:gd name="T34" fmla="*/ 473075 w 1601"/>
                  <a:gd name="T35" fmla="*/ 847725 h 656"/>
                  <a:gd name="T36" fmla="*/ 549275 w 1601"/>
                  <a:gd name="T37" fmla="*/ 889000 h 656"/>
                  <a:gd name="T38" fmla="*/ 630237 w 1601"/>
                  <a:gd name="T39" fmla="*/ 925513 h 656"/>
                  <a:gd name="T40" fmla="*/ 712787 w 1601"/>
                  <a:gd name="T41" fmla="*/ 958850 h 656"/>
                  <a:gd name="T42" fmla="*/ 796925 w 1601"/>
                  <a:gd name="T43" fmla="*/ 985838 h 656"/>
                  <a:gd name="T44" fmla="*/ 882650 w 1601"/>
                  <a:gd name="T45" fmla="*/ 1006475 h 656"/>
                  <a:gd name="T46" fmla="*/ 973137 w 1601"/>
                  <a:gd name="T47" fmla="*/ 1022350 h 656"/>
                  <a:gd name="T48" fmla="*/ 1063625 w 1601"/>
                  <a:gd name="T49" fmla="*/ 1035050 h 656"/>
                  <a:gd name="T50" fmla="*/ 1154112 w 1601"/>
                  <a:gd name="T51" fmla="*/ 1041400 h 656"/>
                  <a:gd name="T52" fmla="*/ 1201737 w 1601"/>
                  <a:gd name="T53" fmla="*/ 1041400 h 656"/>
                  <a:gd name="T54" fmla="*/ 1312862 w 1601"/>
                  <a:gd name="T55" fmla="*/ 1038225 h 656"/>
                  <a:gd name="T56" fmla="*/ 1422400 w 1601"/>
                  <a:gd name="T57" fmla="*/ 1025525 h 656"/>
                  <a:gd name="T58" fmla="*/ 1528762 w 1601"/>
                  <a:gd name="T59" fmla="*/ 1004888 h 656"/>
                  <a:gd name="T60" fmla="*/ 1633537 w 1601"/>
                  <a:gd name="T61" fmla="*/ 977900 h 656"/>
                  <a:gd name="T62" fmla="*/ 1735137 w 1601"/>
                  <a:gd name="T63" fmla="*/ 942975 h 656"/>
                  <a:gd name="T64" fmla="*/ 1831975 w 1601"/>
                  <a:gd name="T65" fmla="*/ 900113 h 656"/>
                  <a:gd name="T66" fmla="*/ 1924050 w 1601"/>
                  <a:gd name="T67" fmla="*/ 852488 h 656"/>
                  <a:gd name="T68" fmla="*/ 2012950 w 1601"/>
                  <a:gd name="T69" fmla="*/ 796925 h 656"/>
                  <a:gd name="T70" fmla="*/ 2098675 w 1601"/>
                  <a:gd name="T71" fmla="*/ 736600 h 656"/>
                  <a:gd name="T72" fmla="*/ 2178050 w 1601"/>
                  <a:gd name="T73" fmla="*/ 668337 h 656"/>
                  <a:gd name="T74" fmla="*/ 2254250 w 1601"/>
                  <a:gd name="T75" fmla="*/ 596900 h 656"/>
                  <a:gd name="T76" fmla="*/ 2324100 w 1601"/>
                  <a:gd name="T77" fmla="*/ 520700 h 656"/>
                  <a:gd name="T78" fmla="*/ 2387600 w 1601"/>
                  <a:gd name="T79" fmla="*/ 438150 h 656"/>
                  <a:gd name="T80" fmla="*/ 2444750 w 1601"/>
                  <a:gd name="T81" fmla="*/ 352425 h 656"/>
                  <a:gd name="T82" fmla="*/ 2497137 w 1601"/>
                  <a:gd name="T83" fmla="*/ 261937 h 656"/>
                  <a:gd name="T84" fmla="*/ 2541587 w 1601"/>
                  <a:gd name="T85" fmla="*/ 166687 h 656"/>
                  <a:gd name="T86" fmla="*/ 2178050 w 1601"/>
                  <a:gd name="T87" fmla="*/ 0 h 656"/>
                  <a:gd name="T88" fmla="*/ 2160587 w 1601"/>
                  <a:gd name="T89" fmla="*/ 34925 h 656"/>
                  <a:gd name="T90" fmla="*/ 2128837 w 1601"/>
                  <a:gd name="T91" fmla="*/ 104775 h 656"/>
                  <a:gd name="T92" fmla="*/ 2087562 w 1601"/>
                  <a:gd name="T93" fmla="*/ 168275 h 656"/>
                  <a:gd name="T94" fmla="*/ 2043112 w 1601"/>
                  <a:gd name="T95" fmla="*/ 230188 h 656"/>
                  <a:gd name="T96" fmla="*/ 1997075 w 1601"/>
                  <a:gd name="T97" fmla="*/ 290512 h 656"/>
                  <a:gd name="T98" fmla="*/ 1943100 w 1601"/>
                  <a:gd name="T99" fmla="*/ 346075 h 656"/>
                  <a:gd name="T100" fmla="*/ 1887537 w 1601"/>
                  <a:gd name="T101" fmla="*/ 396875 h 656"/>
                  <a:gd name="T102" fmla="*/ 1827212 w 1601"/>
                  <a:gd name="T103" fmla="*/ 442913 h 656"/>
                  <a:gd name="T104" fmla="*/ 1763712 w 1601"/>
                  <a:gd name="T105" fmla="*/ 485775 h 656"/>
                  <a:gd name="T106" fmla="*/ 1695450 w 1601"/>
                  <a:gd name="T107" fmla="*/ 525462 h 656"/>
                  <a:gd name="T108" fmla="*/ 1628775 w 1601"/>
                  <a:gd name="T109" fmla="*/ 557212 h 656"/>
                  <a:gd name="T110" fmla="*/ 1555750 w 1601"/>
                  <a:gd name="T111" fmla="*/ 587375 h 656"/>
                  <a:gd name="T112" fmla="*/ 1479550 w 1601"/>
                  <a:gd name="T113" fmla="*/ 609600 h 656"/>
                  <a:gd name="T114" fmla="*/ 1403350 w 1601"/>
                  <a:gd name="T115" fmla="*/ 628650 h 656"/>
                  <a:gd name="T116" fmla="*/ 1323975 w 1601"/>
                  <a:gd name="T117" fmla="*/ 639762 h 656"/>
                  <a:gd name="T118" fmla="*/ 1243012 w 1601"/>
                  <a:gd name="T119" fmla="*/ 646112 h 656"/>
                  <a:gd name="T120" fmla="*/ 1201737 w 1601"/>
                  <a:gd name="T121" fmla="*/ 646112 h 65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601"/>
                  <a:gd name="T184" fmla="*/ 0 h 656"/>
                  <a:gd name="T185" fmla="*/ 1601 w 1601"/>
                  <a:gd name="T186" fmla="*/ 656 h 65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601" h="656">
                    <a:moveTo>
                      <a:pt x="757" y="407"/>
                    </a:moveTo>
                    <a:lnTo>
                      <a:pt x="757" y="407"/>
                    </a:lnTo>
                    <a:lnTo>
                      <a:pt x="714" y="406"/>
                    </a:lnTo>
                    <a:lnTo>
                      <a:pt x="673" y="402"/>
                    </a:lnTo>
                    <a:lnTo>
                      <a:pt x="631" y="396"/>
                    </a:lnTo>
                    <a:lnTo>
                      <a:pt x="591" y="386"/>
                    </a:lnTo>
                    <a:lnTo>
                      <a:pt x="551" y="375"/>
                    </a:lnTo>
                    <a:lnTo>
                      <a:pt x="513" y="362"/>
                    </a:lnTo>
                    <a:lnTo>
                      <a:pt x="476" y="345"/>
                    </a:lnTo>
                    <a:lnTo>
                      <a:pt x="440" y="327"/>
                    </a:lnTo>
                    <a:lnTo>
                      <a:pt x="406" y="307"/>
                    </a:lnTo>
                    <a:lnTo>
                      <a:pt x="372" y="285"/>
                    </a:lnTo>
                    <a:lnTo>
                      <a:pt x="340" y="262"/>
                    </a:lnTo>
                    <a:lnTo>
                      <a:pt x="310" y="236"/>
                    </a:lnTo>
                    <a:lnTo>
                      <a:pt x="281" y="209"/>
                    </a:lnTo>
                    <a:lnTo>
                      <a:pt x="254" y="179"/>
                    </a:lnTo>
                    <a:lnTo>
                      <a:pt x="230" y="148"/>
                    </a:lnTo>
                    <a:lnTo>
                      <a:pt x="206" y="117"/>
                    </a:lnTo>
                    <a:lnTo>
                      <a:pt x="40" y="83"/>
                    </a:lnTo>
                    <a:lnTo>
                      <a:pt x="0" y="261"/>
                    </a:lnTo>
                    <a:lnTo>
                      <a:pt x="16" y="283"/>
                    </a:lnTo>
                    <a:lnTo>
                      <a:pt x="32" y="305"/>
                    </a:lnTo>
                    <a:lnTo>
                      <a:pt x="49" y="325"/>
                    </a:lnTo>
                    <a:lnTo>
                      <a:pt x="66" y="346"/>
                    </a:lnTo>
                    <a:lnTo>
                      <a:pt x="86" y="366"/>
                    </a:lnTo>
                    <a:lnTo>
                      <a:pt x="104" y="385"/>
                    </a:lnTo>
                    <a:lnTo>
                      <a:pt x="123" y="405"/>
                    </a:lnTo>
                    <a:lnTo>
                      <a:pt x="144" y="423"/>
                    </a:lnTo>
                    <a:lnTo>
                      <a:pt x="163" y="441"/>
                    </a:lnTo>
                    <a:lnTo>
                      <a:pt x="185" y="458"/>
                    </a:lnTo>
                    <a:lnTo>
                      <a:pt x="206" y="475"/>
                    </a:lnTo>
                    <a:lnTo>
                      <a:pt x="230" y="490"/>
                    </a:lnTo>
                    <a:lnTo>
                      <a:pt x="252" y="506"/>
                    </a:lnTo>
                    <a:lnTo>
                      <a:pt x="275" y="520"/>
                    </a:lnTo>
                    <a:lnTo>
                      <a:pt x="298" y="534"/>
                    </a:lnTo>
                    <a:lnTo>
                      <a:pt x="323" y="548"/>
                    </a:lnTo>
                    <a:lnTo>
                      <a:pt x="346" y="560"/>
                    </a:lnTo>
                    <a:lnTo>
                      <a:pt x="372" y="572"/>
                    </a:lnTo>
                    <a:lnTo>
                      <a:pt x="397" y="583"/>
                    </a:lnTo>
                    <a:lnTo>
                      <a:pt x="423" y="594"/>
                    </a:lnTo>
                    <a:lnTo>
                      <a:pt x="449" y="604"/>
                    </a:lnTo>
                    <a:lnTo>
                      <a:pt x="476" y="612"/>
                    </a:lnTo>
                    <a:lnTo>
                      <a:pt x="502" y="621"/>
                    </a:lnTo>
                    <a:lnTo>
                      <a:pt x="529" y="628"/>
                    </a:lnTo>
                    <a:lnTo>
                      <a:pt x="556" y="634"/>
                    </a:lnTo>
                    <a:lnTo>
                      <a:pt x="585" y="641"/>
                    </a:lnTo>
                    <a:lnTo>
                      <a:pt x="613" y="644"/>
                    </a:lnTo>
                    <a:lnTo>
                      <a:pt x="641" y="650"/>
                    </a:lnTo>
                    <a:lnTo>
                      <a:pt x="670" y="652"/>
                    </a:lnTo>
                    <a:lnTo>
                      <a:pt x="699" y="655"/>
                    </a:lnTo>
                    <a:lnTo>
                      <a:pt x="727" y="656"/>
                    </a:lnTo>
                    <a:lnTo>
                      <a:pt x="757" y="656"/>
                    </a:lnTo>
                    <a:lnTo>
                      <a:pt x="792" y="656"/>
                    </a:lnTo>
                    <a:lnTo>
                      <a:pt x="827" y="654"/>
                    </a:lnTo>
                    <a:lnTo>
                      <a:pt x="862" y="651"/>
                    </a:lnTo>
                    <a:lnTo>
                      <a:pt x="896" y="646"/>
                    </a:lnTo>
                    <a:lnTo>
                      <a:pt x="931" y="641"/>
                    </a:lnTo>
                    <a:lnTo>
                      <a:pt x="963" y="633"/>
                    </a:lnTo>
                    <a:lnTo>
                      <a:pt x="997" y="625"/>
                    </a:lnTo>
                    <a:lnTo>
                      <a:pt x="1029" y="616"/>
                    </a:lnTo>
                    <a:lnTo>
                      <a:pt x="1061" y="606"/>
                    </a:lnTo>
                    <a:lnTo>
                      <a:pt x="1093" y="594"/>
                    </a:lnTo>
                    <a:lnTo>
                      <a:pt x="1124" y="581"/>
                    </a:lnTo>
                    <a:lnTo>
                      <a:pt x="1154" y="567"/>
                    </a:lnTo>
                    <a:lnTo>
                      <a:pt x="1184" y="552"/>
                    </a:lnTo>
                    <a:lnTo>
                      <a:pt x="1212" y="537"/>
                    </a:lnTo>
                    <a:lnTo>
                      <a:pt x="1241" y="520"/>
                    </a:lnTo>
                    <a:lnTo>
                      <a:pt x="1268" y="502"/>
                    </a:lnTo>
                    <a:lnTo>
                      <a:pt x="1295" y="484"/>
                    </a:lnTo>
                    <a:lnTo>
                      <a:pt x="1322" y="464"/>
                    </a:lnTo>
                    <a:lnTo>
                      <a:pt x="1347" y="443"/>
                    </a:lnTo>
                    <a:lnTo>
                      <a:pt x="1372" y="421"/>
                    </a:lnTo>
                    <a:lnTo>
                      <a:pt x="1396" y="399"/>
                    </a:lnTo>
                    <a:lnTo>
                      <a:pt x="1420" y="376"/>
                    </a:lnTo>
                    <a:lnTo>
                      <a:pt x="1442" y="353"/>
                    </a:lnTo>
                    <a:lnTo>
                      <a:pt x="1464" y="328"/>
                    </a:lnTo>
                    <a:lnTo>
                      <a:pt x="1483" y="302"/>
                    </a:lnTo>
                    <a:lnTo>
                      <a:pt x="1504" y="276"/>
                    </a:lnTo>
                    <a:lnTo>
                      <a:pt x="1522" y="249"/>
                    </a:lnTo>
                    <a:lnTo>
                      <a:pt x="1540" y="222"/>
                    </a:lnTo>
                    <a:lnTo>
                      <a:pt x="1557" y="193"/>
                    </a:lnTo>
                    <a:lnTo>
                      <a:pt x="1573" y="165"/>
                    </a:lnTo>
                    <a:lnTo>
                      <a:pt x="1587" y="135"/>
                    </a:lnTo>
                    <a:lnTo>
                      <a:pt x="1601" y="105"/>
                    </a:lnTo>
                    <a:lnTo>
                      <a:pt x="1427" y="171"/>
                    </a:lnTo>
                    <a:lnTo>
                      <a:pt x="1372" y="0"/>
                    </a:lnTo>
                    <a:lnTo>
                      <a:pt x="1361" y="22"/>
                    </a:lnTo>
                    <a:lnTo>
                      <a:pt x="1351" y="44"/>
                    </a:lnTo>
                    <a:lnTo>
                      <a:pt x="1341" y="66"/>
                    </a:lnTo>
                    <a:lnTo>
                      <a:pt x="1328" y="87"/>
                    </a:lnTo>
                    <a:lnTo>
                      <a:pt x="1315" y="106"/>
                    </a:lnTo>
                    <a:lnTo>
                      <a:pt x="1302" y="127"/>
                    </a:lnTo>
                    <a:lnTo>
                      <a:pt x="1287" y="145"/>
                    </a:lnTo>
                    <a:lnTo>
                      <a:pt x="1273" y="165"/>
                    </a:lnTo>
                    <a:lnTo>
                      <a:pt x="1258" y="183"/>
                    </a:lnTo>
                    <a:lnTo>
                      <a:pt x="1241" y="201"/>
                    </a:lnTo>
                    <a:lnTo>
                      <a:pt x="1224" y="218"/>
                    </a:lnTo>
                    <a:lnTo>
                      <a:pt x="1207" y="233"/>
                    </a:lnTo>
                    <a:lnTo>
                      <a:pt x="1189" y="250"/>
                    </a:lnTo>
                    <a:lnTo>
                      <a:pt x="1169" y="265"/>
                    </a:lnTo>
                    <a:lnTo>
                      <a:pt x="1151" y="279"/>
                    </a:lnTo>
                    <a:lnTo>
                      <a:pt x="1131" y="293"/>
                    </a:lnTo>
                    <a:lnTo>
                      <a:pt x="1111" y="306"/>
                    </a:lnTo>
                    <a:lnTo>
                      <a:pt x="1090" y="319"/>
                    </a:lnTo>
                    <a:lnTo>
                      <a:pt x="1068" y="331"/>
                    </a:lnTo>
                    <a:lnTo>
                      <a:pt x="1048" y="341"/>
                    </a:lnTo>
                    <a:lnTo>
                      <a:pt x="1026" y="351"/>
                    </a:lnTo>
                    <a:lnTo>
                      <a:pt x="1002" y="361"/>
                    </a:lnTo>
                    <a:lnTo>
                      <a:pt x="980" y="370"/>
                    </a:lnTo>
                    <a:lnTo>
                      <a:pt x="957" y="377"/>
                    </a:lnTo>
                    <a:lnTo>
                      <a:pt x="932" y="384"/>
                    </a:lnTo>
                    <a:lnTo>
                      <a:pt x="909" y="390"/>
                    </a:lnTo>
                    <a:lnTo>
                      <a:pt x="884" y="396"/>
                    </a:lnTo>
                    <a:lnTo>
                      <a:pt x="860" y="399"/>
                    </a:lnTo>
                    <a:lnTo>
                      <a:pt x="834" y="403"/>
                    </a:lnTo>
                    <a:lnTo>
                      <a:pt x="809" y="405"/>
                    </a:lnTo>
                    <a:lnTo>
                      <a:pt x="783" y="407"/>
                    </a:lnTo>
                    <a:lnTo>
                      <a:pt x="757" y="40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13647D"/>
                  </a:gs>
                  <a:gs pos="50000">
                    <a:srgbClr val="2091B5"/>
                  </a:gs>
                  <a:gs pos="100000">
                    <a:srgbClr val="29AED7"/>
                  </a:gs>
                </a:gsLst>
                <a:lin ang="5400000" scaled="1"/>
              </a:gradFill>
              <a:ln w="16">
                <a:solidFill>
                  <a:srgbClr val="227088"/>
                </a:solidFill>
                <a:round/>
                <a:headEnd/>
                <a:tailEnd/>
              </a:ln>
              <a:effectLst>
                <a:outerShdw blurRad="63500" dist="38100" dir="2700000" algn="tl" rotWithShape="0">
                  <a:srgbClr val="000000">
                    <a:alpha val="39998"/>
                  </a:srgbClr>
                </a:outerShdw>
              </a:effectLst>
            </p:spPr>
            <p:txBody>
              <a:bodyPr/>
              <a:lstStyle/>
              <a:p>
                <a:pPr indent="-342900">
                  <a:buFont typeface="Calibri" charset="0"/>
                  <a:buAutoNum type="arabicPeriod"/>
                  <a:defRPr/>
                </a:pPr>
                <a:endParaRPr lang="en-US" noProof="1">
                  <a:solidFill>
                    <a:srgbClr val="151616"/>
                  </a:solidFill>
                  <a:latin typeface="Calibri" charset="0"/>
                </a:endParaRPr>
              </a:p>
            </p:txBody>
          </p:sp>
          <p:sp>
            <p:nvSpPr>
              <p:cNvPr id="107" name="Freeform 244"/>
              <p:cNvSpPr>
                <a:spLocks/>
              </p:cNvSpPr>
              <p:nvPr/>
            </p:nvSpPr>
            <p:spPr bwMode="auto">
              <a:xfrm>
                <a:off x="4969297" y="1835665"/>
                <a:ext cx="1643676" cy="2199858"/>
              </a:xfrm>
              <a:custGeom>
                <a:avLst/>
                <a:gdLst>
                  <a:gd name="T0" fmla="*/ 2147483647 w 1035"/>
                  <a:gd name="T1" fmla="*/ 322579986 h 1386"/>
                  <a:gd name="T2" fmla="*/ 2147483647 w 1035"/>
                  <a:gd name="T3" fmla="*/ 0 h 1386"/>
                  <a:gd name="T4" fmla="*/ 2094251081 w 1035"/>
                  <a:gd name="T5" fmla="*/ 10080625 h 1386"/>
                  <a:gd name="T6" fmla="*/ 1885077353 w 1035"/>
                  <a:gd name="T7" fmla="*/ 37801549 h 1386"/>
                  <a:gd name="T8" fmla="*/ 1685985836 w 1035"/>
                  <a:gd name="T9" fmla="*/ 83165946 h 1386"/>
                  <a:gd name="T10" fmla="*/ 1489413285 w 1035"/>
                  <a:gd name="T11" fmla="*/ 146169061 h 1386"/>
                  <a:gd name="T12" fmla="*/ 1302921754 w 1035"/>
                  <a:gd name="T13" fmla="*/ 226814082 h 1386"/>
                  <a:gd name="T14" fmla="*/ 1126510846 w 1035"/>
                  <a:gd name="T15" fmla="*/ 322579986 h 1386"/>
                  <a:gd name="T16" fmla="*/ 960180561 w 1035"/>
                  <a:gd name="T17" fmla="*/ 430947559 h 1386"/>
                  <a:gd name="T18" fmla="*/ 803930701 w 1035"/>
                  <a:gd name="T19" fmla="*/ 551913429 h 1386"/>
                  <a:gd name="T20" fmla="*/ 1181954274 w 1035"/>
                  <a:gd name="T21" fmla="*/ 330141245 h 1386"/>
                  <a:gd name="T22" fmla="*/ 1869956418 w 1035"/>
                  <a:gd name="T23" fmla="*/ 403224957 h 1386"/>
                  <a:gd name="T24" fmla="*/ 1181954274 w 1035"/>
                  <a:gd name="T25" fmla="*/ 330141245 h 1386"/>
                  <a:gd name="T26" fmla="*/ 803930701 w 1035"/>
                  <a:gd name="T27" fmla="*/ 551913429 h 1386"/>
                  <a:gd name="T28" fmla="*/ 710684142 w 1035"/>
                  <a:gd name="T29" fmla="*/ 632558401 h 1386"/>
                  <a:gd name="T30" fmla="*/ 544353857 w 1035"/>
                  <a:gd name="T31" fmla="*/ 808970863 h 1386"/>
                  <a:gd name="T32" fmla="*/ 398184720 w 1035"/>
                  <a:gd name="T33" fmla="*/ 997981920 h 1386"/>
                  <a:gd name="T34" fmla="*/ 269657567 w 1035"/>
                  <a:gd name="T35" fmla="*/ 1207154022 h 1386"/>
                  <a:gd name="T36" fmla="*/ 166330334 w 1035"/>
                  <a:gd name="T37" fmla="*/ 1426408332 h 1386"/>
                  <a:gd name="T38" fmla="*/ 88206273 w 1035"/>
                  <a:gd name="T39" fmla="*/ 1658262625 h 1386"/>
                  <a:gd name="T40" fmla="*/ 32762832 w 1035"/>
                  <a:gd name="T41" fmla="*/ 1902717298 h 1386"/>
                  <a:gd name="T42" fmla="*/ 2520950 w 1035"/>
                  <a:gd name="T43" fmla="*/ 2147483647 h 1386"/>
                  <a:gd name="T44" fmla="*/ 0 w 1035"/>
                  <a:gd name="T45" fmla="*/ 2147483647 h 1386"/>
                  <a:gd name="T46" fmla="*/ 5040313 w 1035"/>
                  <a:gd name="T47" fmla="*/ 2147483647 h 1386"/>
                  <a:gd name="T48" fmla="*/ 22682202 w 1035"/>
                  <a:gd name="T49" fmla="*/ 2147483647 h 1386"/>
                  <a:gd name="T50" fmla="*/ 50403129 w 1035"/>
                  <a:gd name="T51" fmla="*/ 2147483647 h 1386"/>
                  <a:gd name="T52" fmla="*/ 90725635 w 1035"/>
                  <a:gd name="T53" fmla="*/ 2147483647 h 1386"/>
                  <a:gd name="T54" fmla="*/ 138609414 w 1035"/>
                  <a:gd name="T55" fmla="*/ 2147483647 h 1386"/>
                  <a:gd name="T56" fmla="*/ 201612516 w 1035"/>
                  <a:gd name="T57" fmla="*/ 2147483647 h 1386"/>
                  <a:gd name="T58" fmla="*/ 269657567 w 1035"/>
                  <a:gd name="T59" fmla="*/ 2147483647 h 1386"/>
                  <a:gd name="T60" fmla="*/ 347781603 w 1035"/>
                  <a:gd name="T61" fmla="*/ 2147483647 h 1386"/>
                  <a:gd name="T62" fmla="*/ 871974313 w 1035"/>
                  <a:gd name="T63" fmla="*/ 2147483647 h 1386"/>
                  <a:gd name="T64" fmla="*/ 819051636 w 1035"/>
                  <a:gd name="T65" fmla="*/ 2147483647 h 1386"/>
                  <a:gd name="T66" fmla="*/ 730845389 w 1035"/>
                  <a:gd name="T67" fmla="*/ 2147483647 h 1386"/>
                  <a:gd name="T68" fmla="*/ 667842287 w 1035"/>
                  <a:gd name="T69" fmla="*/ 2147483647 h 1386"/>
                  <a:gd name="T70" fmla="*/ 650200402 w 1035"/>
                  <a:gd name="T71" fmla="*/ 2147483647 h 1386"/>
                  <a:gd name="T72" fmla="*/ 640119779 w 1035"/>
                  <a:gd name="T73" fmla="*/ 2147483647 h 1386"/>
                  <a:gd name="T74" fmla="*/ 635079467 w 1035"/>
                  <a:gd name="T75" fmla="*/ 2147483647 h 1386"/>
                  <a:gd name="T76" fmla="*/ 635079467 w 1035"/>
                  <a:gd name="T77" fmla="*/ 2147483647 h 1386"/>
                  <a:gd name="T78" fmla="*/ 652721352 w 1035"/>
                  <a:gd name="T79" fmla="*/ 2038805688 h 1386"/>
                  <a:gd name="T80" fmla="*/ 685482584 w 1035"/>
                  <a:gd name="T81" fmla="*/ 1880036694 h 1386"/>
                  <a:gd name="T82" fmla="*/ 730845389 w 1035"/>
                  <a:gd name="T83" fmla="*/ 1731348321 h 1386"/>
                  <a:gd name="T84" fmla="*/ 788809766 w 1035"/>
                  <a:gd name="T85" fmla="*/ 1587698275 h 1386"/>
                  <a:gd name="T86" fmla="*/ 864414640 w 1035"/>
                  <a:gd name="T87" fmla="*/ 1446569575 h 1386"/>
                  <a:gd name="T88" fmla="*/ 950099938 w 1035"/>
                  <a:gd name="T89" fmla="*/ 1318042445 h 1386"/>
                  <a:gd name="T90" fmla="*/ 1043344910 w 1035"/>
                  <a:gd name="T91" fmla="*/ 1197073400 h 1386"/>
                  <a:gd name="T92" fmla="*/ 1151712404 w 1035"/>
                  <a:gd name="T93" fmla="*/ 1086186564 h 1386"/>
                  <a:gd name="T94" fmla="*/ 1270158934 w 1035"/>
                  <a:gd name="T95" fmla="*/ 985380350 h 1386"/>
                  <a:gd name="T96" fmla="*/ 1396166726 w 1035"/>
                  <a:gd name="T97" fmla="*/ 894654757 h 1386"/>
                  <a:gd name="T98" fmla="*/ 1532255140 w 1035"/>
                  <a:gd name="T99" fmla="*/ 816530536 h 1386"/>
                  <a:gd name="T100" fmla="*/ 1675905213 w 1035"/>
                  <a:gd name="T101" fmla="*/ 751006496 h 1386"/>
                  <a:gd name="T102" fmla="*/ 1824593613 w 1035"/>
                  <a:gd name="T103" fmla="*/ 698084028 h 1386"/>
                  <a:gd name="T104" fmla="*/ 1983364224 w 1035"/>
                  <a:gd name="T105" fmla="*/ 660280903 h 1386"/>
                  <a:gd name="T106" fmla="*/ 2142133248 w 1035"/>
                  <a:gd name="T107" fmla="*/ 635079350 h 1386"/>
                  <a:gd name="T108" fmla="*/ 2147483647 w 1035"/>
                  <a:gd name="T109" fmla="*/ 630039039 h 138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035"/>
                  <a:gd name="T166" fmla="*/ 0 h 1386"/>
                  <a:gd name="T167" fmla="*/ 1035 w 1035"/>
                  <a:gd name="T168" fmla="*/ 1386 h 138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035" h="1386">
                    <a:moveTo>
                      <a:pt x="882" y="250"/>
                    </a:moveTo>
                    <a:lnTo>
                      <a:pt x="1035" y="128"/>
                    </a:lnTo>
                    <a:lnTo>
                      <a:pt x="915" y="0"/>
                    </a:lnTo>
                    <a:lnTo>
                      <a:pt x="872" y="1"/>
                    </a:lnTo>
                    <a:lnTo>
                      <a:pt x="831" y="4"/>
                    </a:lnTo>
                    <a:lnTo>
                      <a:pt x="789" y="9"/>
                    </a:lnTo>
                    <a:lnTo>
                      <a:pt x="748" y="15"/>
                    </a:lnTo>
                    <a:lnTo>
                      <a:pt x="707" y="23"/>
                    </a:lnTo>
                    <a:lnTo>
                      <a:pt x="669" y="33"/>
                    </a:lnTo>
                    <a:lnTo>
                      <a:pt x="630" y="45"/>
                    </a:lnTo>
                    <a:lnTo>
                      <a:pt x="591" y="58"/>
                    </a:lnTo>
                    <a:lnTo>
                      <a:pt x="553" y="74"/>
                    </a:lnTo>
                    <a:lnTo>
                      <a:pt x="517" y="90"/>
                    </a:lnTo>
                    <a:lnTo>
                      <a:pt x="482" y="109"/>
                    </a:lnTo>
                    <a:lnTo>
                      <a:pt x="447" y="128"/>
                    </a:lnTo>
                    <a:lnTo>
                      <a:pt x="413" y="149"/>
                    </a:lnTo>
                    <a:lnTo>
                      <a:pt x="381" y="171"/>
                    </a:lnTo>
                    <a:lnTo>
                      <a:pt x="348" y="194"/>
                    </a:lnTo>
                    <a:lnTo>
                      <a:pt x="319" y="219"/>
                    </a:lnTo>
                    <a:lnTo>
                      <a:pt x="346" y="247"/>
                    </a:lnTo>
                    <a:lnTo>
                      <a:pt x="469" y="131"/>
                    </a:lnTo>
                    <a:lnTo>
                      <a:pt x="593" y="259"/>
                    </a:lnTo>
                    <a:lnTo>
                      <a:pt x="742" y="160"/>
                    </a:lnTo>
                    <a:lnTo>
                      <a:pt x="593" y="259"/>
                    </a:lnTo>
                    <a:lnTo>
                      <a:pt x="469" y="131"/>
                    </a:lnTo>
                    <a:lnTo>
                      <a:pt x="346" y="247"/>
                    </a:lnTo>
                    <a:lnTo>
                      <a:pt x="319" y="219"/>
                    </a:lnTo>
                    <a:lnTo>
                      <a:pt x="282" y="251"/>
                    </a:lnTo>
                    <a:lnTo>
                      <a:pt x="249" y="285"/>
                    </a:lnTo>
                    <a:lnTo>
                      <a:pt x="216" y="321"/>
                    </a:lnTo>
                    <a:lnTo>
                      <a:pt x="186" y="359"/>
                    </a:lnTo>
                    <a:lnTo>
                      <a:pt x="158" y="396"/>
                    </a:lnTo>
                    <a:lnTo>
                      <a:pt x="132" y="438"/>
                    </a:lnTo>
                    <a:lnTo>
                      <a:pt x="107" y="479"/>
                    </a:lnTo>
                    <a:lnTo>
                      <a:pt x="85" y="522"/>
                    </a:lnTo>
                    <a:lnTo>
                      <a:pt x="66" y="566"/>
                    </a:lnTo>
                    <a:lnTo>
                      <a:pt x="49" y="612"/>
                    </a:lnTo>
                    <a:lnTo>
                      <a:pt x="35" y="658"/>
                    </a:lnTo>
                    <a:lnTo>
                      <a:pt x="22" y="706"/>
                    </a:lnTo>
                    <a:lnTo>
                      <a:pt x="13" y="755"/>
                    </a:lnTo>
                    <a:lnTo>
                      <a:pt x="5" y="805"/>
                    </a:lnTo>
                    <a:lnTo>
                      <a:pt x="1" y="855"/>
                    </a:lnTo>
                    <a:lnTo>
                      <a:pt x="0" y="906"/>
                    </a:lnTo>
                    <a:lnTo>
                      <a:pt x="0" y="938"/>
                    </a:lnTo>
                    <a:lnTo>
                      <a:pt x="2" y="972"/>
                    </a:lnTo>
                    <a:lnTo>
                      <a:pt x="5" y="1004"/>
                    </a:lnTo>
                    <a:lnTo>
                      <a:pt x="9" y="1036"/>
                    </a:lnTo>
                    <a:lnTo>
                      <a:pt x="14" y="1068"/>
                    </a:lnTo>
                    <a:lnTo>
                      <a:pt x="20" y="1099"/>
                    </a:lnTo>
                    <a:lnTo>
                      <a:pt x="28" y="1130"/>
                    </a:lnTo>
                    <a:lnTo>
                      <a:pt x="36" y="1160"/>
                    </a:lnTo>
                    <a:lnTo>
                      <a:pt x="45" y="1190"/>
                    </a:lnTo>
                    <a:lnTo>
                      <a:pt x="55" y="1220"/>
                    </a:lnTo>
                    <a:lnTo>
                      <a:pt x="67" y="1248"/>
                    </a:lnTo>
                    <a:lnTo>
                      <a:pt x="80" y="1277"/>
                    </a:lnTo>
                    <a:lnTo>
                      <a:pt x="93" y="1305"/>
                    </a:lnTo>
                    <a:lnTo>
                      <a:pt x="107" y="1332"/>
                    </a:lnTo>
                    <a:lnTo>
                      <a:pt x="123" y="1360"/>
                    </a:lnTo>
                    <a:lnTo>
                      <a:pt x="138" y="1386"/>
                    </a:lnTo>
                    <a:lnTo>
                      <a:pt x="179" y="1209"/>
                    </a:lnTo>
                    <a:lnTo>
                      <a:pt x="346" y="1244"/>
                    </a:lnTo>
                    <a:lnTo>
                      <a:pt x="325" y="1207"/>
                    </a:lnTo>
                    <a:lnTo>
                      <a:pt x="307" y="1166"/>
                    </a:lnTo>
                    <a:lnTo>
                      <a:pt x="290" y="1126"/>
                    </a:lnTo>
                    <a:lnTo>
                      <a:pt x="277" y="1085"/>
                    </a:lnTo>
                    <a:lnTo>
                      <a:pt x="265" y="1041"/>
                    </a:lnTo>
                    <a:lnTo>
                      <a:pt x="261" y="1019"/>
                    </a:lnTo>
                    <a:lnTo>
                      <a:pt x="258" y="997"/>
                    </a:lnTo>
                    <a:lnTo>
                      <a:pt x="255" y="975"/>
                    </a:lnTo>
                    <a:lnTo>
                      <a:pt x="254" y="953"/>
                    </a:lnTo>
                    <a:lnTo>
                      <a:pt x="252" y="929"/>
                    </a:lnTo>
                    <a:lnTo>
                      <a:pt x="252" y="906"/>
                    </a:lnTo>
                    <a:lnTo>
                      <a:pt x="252" y="873"/>
                    </a:lnTo>
                    <a:lnTo>
                      <a:pt x="255" y="841"/>
                    </a:lnTo>
                    <a:lnTo>
                      <a:pt x="259" y="809"/>
                    </a:lnTo>
                    <a:lnTo>
                      <a:pt x="264" y="778"/>
                    </a:lnTo>
                    <a:lnTo>
                      <a:pt x="272" y="746"/>
                    </a:lnTo>
                    <a:lnTo>
                      <a:pt x="280" y="717"/>
                    </a:lnTo>
                    <a:lnTo>
                      <a:pt x="290" y="687"/>
                    </a:lnTo>
                    <a:lnTo>
                      <a:pt x="302" y="657"/>
                    </a:lnTo>
                    <a:lnTo>
                      <a:pt x="313" y="630"/>
                    </a:lnTo>
                    <a:lnTo>
                      <a:pt x="328" y="601"/>
                    </a:lnTo>
                    <a:lnTo>
                      <a:pt x="343" y="574"/>
                    </a:lnTo>
                    <a:lnTo>
                      <a:pt x="359" y="548"/>
                    </a:lnTo>
                    <a:lnTo>
                      <a:pt x="377" y="523"/>
                    </a:lnTo>
                    <a:lnTo>
                      <a:pt x="395" y="499"/>
                    </a:lnTo>
                    <a:lnTo>
                      <a:pt x="414" y="475"/>
                    </a:lnTo>
                    <a:lnTo>
                      <a:pt x="435" y="452"/>
                    </a:lnTo>
                    <a:lnTo>
                      <a:pt x="457" y="431"/>
                    </a:lnTo>
                    <a:lnTo>
                      <a:pt x="481" y="411"/>
                    </a:lnTo>
                    <a:lnTo>
                      <a:pt x="504" y="391"/>
                    </a:lnTo>
                    <a:lnTo>
                      <a:pt x="529" y="372"/>
                    </a:lnTo>
                    <a:lnTo>
                      <a:pt x="554" y="355"/>
                    </a:lnTo>
                    <a:lnTo>
                      <a:pt x="580" y="339"/>
                    </a:lnTo>
                    <a:lnTo>
                      <a:pt x="608" y="324"/>
                    </a:lnTo>
                    <a:lnTo>
                      <a:pt x="636" y="311"/>
                    </a:lnTo>
                    <a:lnTo>
                      <a:pt x="665" y="298"/>
                    </a:lnTo>
                    <a:lnTo>
                      <a:pt x="695" y="286"/>
                    </a:lnTo>
                    <a:lnTo>
                      <a:pt x="724" y="277"/>
                    </a:lnTo>
                    <a:lnTo>
                      <a:pt x="755" y="269"/>
                    </a:lnTo>
                    <a:lnTo>
                      <a:pt x="787" y="262"/>
                    </a:lnTo>
                    <a:lnTo>
                      <a:pt x="818" y="256"/>
                    </a:lnTo>
                    <a:lnTo>
                      <a:pt x="850" y="252"/>
                    </a:lnTo>
                    <a:lnTo>
                      <a:pt x="882" y="25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398A7"/>
                  </a:gs>
                  <a:gs pos="50000">
                    <a:srgbClr val="6BDBE5"/>
                  </a:gs>
                  <a:gs pos="100000">
                    <a:srgbClr val="6BDBE5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>
                <a:outerShdw blurRad="63500" dist="38100" dir="5400000" algn="t" rotWithShape="0">
                  <a:srgbClr val="000000">
                    <a:alpha val="39998"/>
                  </a:srgbClr>
                </a:outerShdw>
              </a:effectLst>
            </p:spPr>
            <p:txBody>
              <a:bodyPr/>
              <a:lstStyle/>
              <a:p>
                <a:pPr indent="-342900">
                  <a:buFont typeface="Calibri" charset="0"/>
                  <a:buAutoNum type="arabicPeriod"/>
                  <a:defRPr/>
                </a:pPr>
                <a:endParaRPr lang="en-US" noProof="1">
                  <a:solidFill>
                    <a:srgbClr val="000000"/>
                  </a:solidFill>
                  <a:latin typeface="Calibri" charset="0"/>
                </a:endParaRPr>
              </a:p>
            </p:txBody>
          </p:sp>
        </p:grpSp>
        <p:grpSp>
          <p:nvGrpSpPr>
            <p:cNvPr id="2081" name="Gruppe 51"/>
            <p:cNvGrpSpPr>
              <a:grpSpLocks/>
            </p:cNvGrpSpPr>
            <p:nvPr/>
          </p:nvGrpSpPr>
          <p:grpSpPr bwMode="auto">
            <a:xfrm>
              <a:off x="5729288" y="2595563"/>
              <a:ext cx="1357312" cy="1343025"/>
              <a:chOff x="4969510" y="1835785"/>
              <a:chExt cx="2909888" cy="2876550"/>
            </a:xfrm>
          </p:grpSpPr>
          <p:sp>
            <p:nvSpPr>
              <p:cNvPr id="109" name="Freeform 242"/>
              <p:cNvSpPr>
                <a:spLocks/>
              </p:cNvSpPr>
              <p:nvPr/>
            </p:nvSpPr>
            <p:spPr bwMode="auto">
              <a:xfrm>
                <a:off x="6433505" y="1835585"/>
                <a:ext cx="1445392" cy="2055627"/>
              </a:xfrm>
              <a:custGeom>
                <a:avLst/>
                <a:gdLst>
                  <a:gd name="T0" fmla="*/ 2147483647 w 912"/>
                  <a:gd name="T1" fmla="*/ 2147483647 h 1294"/>
                  <a:gd name="T2" fmla="*/ 2147483647 w 912"/>
                  <a:gd name="T3" fmla="*/ 2147483647 h 1294"/>
                  <a:gd name="T4" fmla="*/ 2147483647 w 912"/>
                  <a:gd name="T5" fmla="*/ 2147483647 h 1294"/>
                  <a:gd name="T6" fmla="*/ 2147483647 w 912"/>
                  <a:gd name="T7" fmla="*/ 2147483647 h 1294"/>
                  <a:gd name="T8" fmla="*/ 2147483647 w 912"/>
                  <a:gd name="T9" fmla="*/ 2147483647 h 1294"/>
                  <a:gd name="T10" fmla="*/ 2147483647 w 912"/>
                  <a:gd name="T11" fmla="*/ 2147483647 h 1294"/>
                  <a:gd name="T12" fmla="*/ 2147483647 w 912"/>
                  <a:gd name="T13" fmla="*/ 2147483647 h 1294"/>
                  <a:gd name="T14" fmla="*/ 2147483647 w 912"/>
                  <a:gd name="T15" fmla="*/ 2147483647 h 1294"/>
                  <a:gd name="T16" fmla="*/ 2147483647 w 912"/>
                  <a:gd name="T17" fmla="*/ 2147483647 h 1294"/>
                  <a:gd name="T18" fmla="*/ 2147483647 w 912"/>
                  <a:gd name="T19" fmla="*/ 2147483647 h 1294"/>
                  <a:gd name="T20" fmla="*/ 2147483647 w 912"/>
                  <a:gd name="T21" fmla="*/ 2147483647 h 1294"/>
                  <a:gd name="T22" fmla="*/ 2147483647 w 912"/>
                  <a:gd name="T23" fmla="*/ 2147483647 h 1294"/>
                  <a:gd name="T24" fmla="*/ 2147483647 w 912"/>
                  <a:gd name="T25" fmla="*/ 2147483647 h 1294"/>
                  <a:gd name="T26" fmla="*/ 2147483647 w 912"/>
                  <a:gd name="T27" fmla="*/ 2147483647 h 1294"/>
                  <a:gd name="T28" fmla="*/ 2147483647 w 912"/>
                  <a:gd name="T29" fmla="*/ 2147483647 h 1294"/>
                  <a:gd name="T30" fmla="*/ 2147483647 w 912"/>
                  <a:gd name="T31" fmla="*/ 2147483647 h 1294"/>
                  <a:gd name="T32" fmla="*/ 2147483647 w 912"/>
                  <a:gd name="T33" fmla="*/ 2147483647 h 1294"/>
                  <a:gd name="T34" fmla="*/ 2147483647 w 912"/>
                  <a:gd name="T35" fmla="*/ 2147483647 h 1294"/>
                  <a:gd name="T36" fmla="*/ 2147483647 w 912"/>
                  <a:gd name="T37" fmla="*/ 2147483647 h 1294"/>
                  <a:gd name="T38" fmla="*/ 2147483647 w 912"/>
                  <a:gd name="T39" fmla="*/ 2147483647 h 1294"/>
                  <a:gd name="T40" fmla="*/ 2147483647 w 912"/>
                  <a:gd name="T41" fmla="*/ 2147483647 h 1294"/>
                  <a:gd name="T42" fmla="*/ 2147483647 w 912"/>
                  <a:gd name="T43" fmla="*/ 2147483647 h 1294"/>
                  <a:gd name="T44" fmla="*/ 2147483647 w 912"/>
                  <a:gd name="T45" fmla="*/ 2147483647 h 1294"/>
                  <a:gd name="T46" fmla="*/ 2147483647 w 912"/>
                  <a:gd name="T47" fmla="*/ 2147483647 h 1294"/>
                  <a:gd name="T48" fmla="*/ 2147483647 w 912"/>
                  <a:gd name="T49" fmla="*/ 2147483647 h 1294"/>
                  <a:gd name="T50" fmla="*/ 2147483647 w 912"/>
                  <a:gd name="T51" fmla="*/ 2147483647 h 1294"/>
                  <a:gd name="T52" fmla="*/ 2147483647 w 912"/>
                  <a:gd name="T53" fmla="*/ 0 h 1294"/>
                  <a:gd name="T54" fmla="*/ 0 w 912"/>
                  <a:gd name="T55" fmla="*/ 2147483647 h 1294"/>
                  <a:gd name="T56" fmla="*/ 2147483647 w 912"/>
                  <a:gd name="T57" fmla="*/ 2147483647 h 1294"/>
                  <a:gd name="T58" fmla="*/ 2147483647 w 912"/>
                  <a:gd name="T59" fmla="*/ 2147483647 h 1294"/>
                  <a:gd name="T60" fmla="*/ 2147483647 w 912"/>
                  <a:gd name="T61" fmla="*/ 2147483647 h 1294"/>
                  <a:gd name="T62" fmla="*/ 2147483647 w 912"/>
                  <a:gd name="T63" fmla="*/ 2147483647 h 1294"/>
                  <a:gd name="T64" fmla="*/ 2147483647 w 912"/>
                  <a:gd name="T65" fmla="*/ 2147483647 h 1294"/>
                  <a:gd name="T66" fmla="*/ 2147483647 w 912"/>
                  <a:gd name="T67" fmla="*/ 2147483647 h 1294"/>
                  <a:gd name="T68" fmla="*/ 2147483647 w 912"/>
                  <a:gd name="T69" fmla="*/ 2147483647 h 1294"/>
                  <a:gd name="T70" fmla="*/ 2147483647 w 912"/>
                  <a:gd name="T71" fmla="*/ 2147483647 h 1294"/>
                  <a:gd name="T72" fmla="*/ 2147483647 w 912"/>
                  <a:gd name="T73" fmla="*/ 2147483647 h 1294"/>
                  <a:gd name="T74" fmla="*/ 2147483647 w 912"/>
                  <a:gd name="T75" fmla="*/ 2147483647 h 1294"/>
                  <a:gd name="T76" fmla="*/ 2147483647 w 912"/>
                  <a:gd name="T77" fmla="*/ 2147483647 h 1294"/>
                  <a:gd name="T78" fmla="*/ 2147483647 w 912"/>
                  <a:gd name="T79" fmla="*/ 2147483647 h 1294"/>
                  <a:gd name="T80" fmla="*/ 2147483647 w 912"/>
                  <a:gd name="T81" fmla="*/ 2147483647 h 1294"/>
                  <a:gd name="T82" fmla="*/ 2147483647 w 912"/>
                  <a:gd name="T83" fmla="*/ 2147483647 h 1294"/>
                  <a:gd name="T84" fmla="*/ 2147483647 w 912"/>
                  <a:gd name="T85" fmla="*/ 2147483647 h 1294"/>
                  <a:gd name="T86" fmla="*/ 2147483647 w 912"/>
                  <a:gd name="T87" fmla="*/ 2147483647 h 1294"/>
                  <a:gd name="T88" fmla="*/ 2147483647 w 912"/>
                  <a:gd name="T89" fmla="*/ 2147483647 h 1294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912"/>
                  <a:gd name="T136" fmla="*/ 0 h 1294"/>
                  <a:gd name="T137" fmla="*/ 912 w 912"/>
                  <a:gd name="T138" fmla="*/ 1294 h 1294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912" h="1294">
                    <a:moveTo>
                      <a:pt x="660" y="905"/>
                    </a:moveTo>
                    <a:lnTo>
                      <a:pt x="660" y="905"/>
                    </a:lnTo>
                    <a:lnTo>
                      <a:pt x="659" y="933"/>
                    </a:lnTo>
                    <a:lnTo>
                      <a:pt x="658" y="961"/>
                    </a:lnTo>
                    <a:lnTo>
                      <a:pt x="654" y="988"/>
                    </a:lnTo>
                    <a:lnTo>
                      <a:pt x="650" y="1015"/>
                    </a:lnTo>
                    <a:lnTo>
                      <a:pt x="645" y="1042"/>
                    </a:lnTo>
                    <a:lnTo>
                      <a:pt x="640" y="1068"/>
                    </a:lnTo>
                    <a:lnTo>
                      <a:pt x="632" y="1094"/>
                    </a:lnTo>
                    <a:lnTo>
                      <a:pt x="623" y="1120"/>
                    </a:lnTo>
                    <a:lnTo>
                      <a:pt x="680" y="1294"/>
                    </a:lnTo>
                    <a:lnTo>
                      <a:pt x="852" y="1229"/>
                    </a:lnTo>
                    <a:lnTo>
                      <a:pt x="865" y="1190"/>
                    </a:lnTo>
                    <a:lnTo>
                      <a:pt x="877" y="1151"/>
                    </a:lnTo>
                    <a:lnTo>
                      <a:pt x="887" y="1112"/>
                    </a:lnTo>
                    <a:lnTo>
                      <a:pt x="896" y="1072"/>
                    </a:lnTo>
                    <a:lnTo>
                      <a:pt x="903" y="1031"/>
                    </a:lnTo>
                    <a:lnTo>
                      <a:pt x="908" y="989"/>
                    </a:lnTo>
                    <a:lnTo>
                      <a:pt x="911" y="948"/>
                    </a:lnTo>
                    <a:lnTo>
                      <a:pt x="912" y="905"/>
                    </a:lnTo>
                    <a:lnTo>
                      <a:pt x="911" y="859"/>
                    </a:lnTo>
                    <a:lnTo>
                      <a:pt x="907" y="814"/>
                    </a:lnTo>
                    <a:lnTo>
                      <a:pt x="901" y="770"/>
                    </a:lnTo>
                    <a:lnTo>
                      <a:pt x="894" y="726"/>
                    </a:lnTo>
                    <a:lnTo>
                      <a:pt x="885" y="683"/>
                    </a:lnTo>
                    <a:lnTo>
                      <a:pt x="873" y="642"/>
                    </a:lnTo>
                    <a:lnTo>
                      <a:pt x="859" y="600"/>
                    </a:lnTo>
                    <a:lnTo>
                      <a:pt x="843" y="560"/>
                    </a:lnTo>
                    <a:lnTo>
                      <a:pt x="825" y="520"/>
                    </a:lnTo>
                    <a:lnTo>
                      <a:pt x="806" y="482"/>
                    </a:lnTo>
                    <a:lnTo>
                      <a:pt x="785" y="445"/>
                    </a:lnTo>
                    <a:lnTo>
                      <a:pt x="761" y="408"/>
                    </a:lnTo>
                    <a:lnTo>
                      <a:pt x="737" y="373"/>
                    </a:lnTo>
                    <a:lnTo>
                      <a:pt x="711" y="340"/>
                    </a:lnTo>
                    <a:lnTo>
                      <a:pt x="684" y="306"/>
                    </a:lnTo>
                    <a:lnTo>
                      <a:pt x="654" y="275"/>
                    </a:lnTo>
                    <a:lnTo>
                      <a:pt x="624" y="245"/>
                    </a:lnTo>
                    <a:lnTo>
                      <a:pt x="592" y="216"/>
                    </a:lnTo>
                    <a:lnTo>
                      <a:pt x="558" y="191"/>
                    </a:lnTo>
                    <a:lnTo>
                      <a:pt x="524" y="165"/>
                    </a:lnTo>
                    <a:lnTo>
                      <a:pt x="488" y="141"/>
                    </a:lnTo>
                    <a:lnTo>
                      <a:pt x="450" y="118"/>
                    </a:lnTo>
                    <a:lnTo>
                      <a:pt x="413" y="98"/>
                    </a:lnTo>
                    <a:lnTo>
                      <a:pt x="374" y="79"/>
                    </a:lnTo>
                    <a:lnTo>
                      <a:pt x="334" y="62"/>
                    </a:lnTo>
                    <a:lnTo>
                      <a:pt x="292" y="48"/>
                    </a:lnTo>
                    <a:lnTo>
                      <a:pt x="251" y="35"/>
                    </a:lnTo>
                    <a:lnTo>
                      <a:pt x="208" y="23"/>
                    </a:lnTo>
                    <a:lnTo>
                      <a:pt x="164" y="14"/>
                    </a:lnTo>
                    <a:lnTo>
                      <a:pt x="120" y="6"/>
                    </a:lnTo>
                    <a:lnTo>
                      <a:pt x="74" y="3"/>
                    </a:lnTo>
                    <a:lnTo>
                      <a:pt x="29" y="0"/>
                    </a:lnTo>
                    <a:lnTo>
                      <a:pt x="151" y="128"/>
                    </a:lnTo>
                    <a:lnTo>
                      <a:pt x="0" y="248"/>
                    </a:lnTo>
                    <a:lnTo>
                      <a:pt x="35" y="249"/>
                    </a:lnTo>
                    <a:lnTo>
                      <a:pt x="68" y="253"/>
                    </a:lnTo>
                    <a:lnTo>
                      <a:pt x="102" y="257"/>
                    </a:lnTo>
                    <a:lnTo>
                      <a:pt x="134" y="263"/>
                    </a:lnTo>
                    <a:lnTo>
                      <a:pt x="166" y="270"/>
                    </a:lnTo>
                    <a:lnTo>
                      <a:pt x="197" y="279"/>
                    </a:lnTo>
                    <a:lnTo>
                      <a:pt x="227" y="289"/>
                    </a:lnTo>
                    <a:lnTo>
                      <a:pt x="257" y="302"/>
                    </a:lnTo>
                    <a:lnTo>
                      <a:pt x="287" y="315"/>
                    </a:lnTo>
                    <a:lnTo>
                      <a:pt x="315" y="329"/>
                    </a:lnTo>
                    <a:lnTo>
                      <a:pt x="343" y="345"/>
                    </a:lnTo>
                    <a:lnTo>
                      <a:pt x="370" y="362"/>
                    </a:lnTo>
                    <a:lnTo>
                      <a:pt x="396" y="381"/>
                    </a:lnTo>
                    <a:lnTo>
                      <a:pt x="420" y="401"/>
                    </a:lnTo>
                    <a:lnTo>
                      <a:pt x="444" y="421"/>
                    </a:lnTo>
                    <a:lnTo>
                      <a:pt x="467" y="442"/>
                    </a:lnTo>
                    <a:lnTo>
                      <a:pt x="489" y="465"/>
                    </a:lnTo>
                    <a:lnTo>
                      <a:pt x="510" y="489"/>
                    </a:lnTo>
                    <a:lnTo>
                      <a:pt x="529" y="513"/>
                    </a:lnTo>
                    <a:lnTo>
                      <a:pt x="548" y="539"/>
                    </a:lnTo>
                    <a:lnTo>
                      <a:pt x="564" y="566"/>
                    </a:lnTo>
                    <a:lnTo>
                      <a:pt x="580" y="594"/>
                    </a:lnTo>
                    <a:lnTo>
                      <a:pt x="595" y="622"/>
                    </a:lnTo>
                    <a:lnTo>
                      <a:pt x="608" y="651"/>
                    </a:lnTo>
                    <a:lnTo>
                      <a:pt x="620" y="681"/>
                    </a:lnTo>
                    <a:lnTo>
                      <a:pt x="630" y="710"/>
                    </a:lnTo>
                    <a:lnTo>
                      <a:pt x="640" y="742"/>
                    </a:lnTo>
                    <a:lnTo>
                      <a:pt x="646" y="774"/>
                    </a:lnTo>
                    <a:lnTo>
                      <a:pt x="653" y="805"/>
                    </a:lnTo>
                    <a:lnTo>
                      <a:pt x="656" y="839"/>
                    </a:lnTo>
                    <a:lnTo>
                      <a:pt x="659" y="871"/>
                    </a:lnTo>
                    <a:lnTo>
                      <a:pt x="660" y="905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A4D329"/>
                  </a:gs>
                  <a:gs pos="100000">
                    <a:srgbClr val="C0FF4D"/>
                  </a:gs>
                </a:gsLst>
                <a:lin ang="5400000" scaled="1"/>
              </a:gradFill>
              <a:ln w="19050">
                <a:noFill/>
                <a:round/>
                <a:headEnd/>
                <a:tailEnd/>
              </a:ln>
              <a:effectLst>
                <a:outerShdw blurRad="63500" dist="38100" dir="5400000" algn="t" rotWithShape="0">
                  <a:srgbClr val="000000">
                    <a:alpha val="39998"/>
                  </a:srgbClr>
                </a:outerShdw>
              </a:effectLst>
            </p:spPr>
            <p:txBody>
              <a:bodyPr/>
              <a:lstStyle/>
              <a:p>
                <a:pPr indent="-342900">
                  <a:buFont typeface="Calibri" charset="0"/>
                  <a:buAutoNum type="arabicPeriod"/>
                  <a:defRPr/>
                </a:pPr>
                <a:endParaRPr lang="en-US" noProof="1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sp>
            <p:nvSpPr>
              <p:cNvPr id="110" name="Freeform 243"/>
              <p:cNvSpPr>
                <a:spLocks/>
              </p:cNvSpPr>
              <p:nvPr/>
            </p:nvSpPr>
            <p:spPr bwMode="auto">
              <a:xfrm>
                <a:off x="5221318" y="3670360"/>
                <a:ext cx="2540977" cy="1041161"/>
              </a:xfrm>
              <a:custGeom>
                <a:avLst/>
                <a:gdLst>
                  <a:gd name="T0" fmla="*/ 1201737 w 1601"/>
                  <a:gd name="T1" fmla="*/ 646112 h 656"/>
                  <a:gd name="T2" fmla="*/ 1068387 w 1601"/>
                  <a:gd name="T3" fmla="*/ 638175 h 656"/>
                  <a:gd name="T4" fmla="*/ 938212 w 1601"/>
                  <a:gd name="T5" fmla="*/ 612775 h 656"/>
                  <a:gd name="T6" fmla="*/ 814387 w 1601"/>
                  <a:gd name="T7" fmla="*/ 574675 h 656"/>
                  <a:gd name="T8" fmla="*/ 698500 w 1601"/>
                  <a:gd name="T9" fmla="*/ 519113 h 656"/>
                  <a:gd name="T10" fmla="*/ 590550 w 1601"/>
                  <a:gd name="T11" fmla="*/ 452438 h 656"/>
                  <a:gd name="T12" fmla="*/ 492125 w 1601"/>
                  <a:gd name="T13" fmla="*/ 374650 h 656"/>
                  <a:gd name="T14" fmla="*/ 403225 w 1601"/>
                  <a:gd name="T15" fmla="*/ 284162 h 656"/>
                  <a:gd name="T16" fmla="*/ 327025 w 1601"/>
                  <a:gd name="T17" fmla="*/ 185737 h 656"/>
                  <a:gd name="T18" fmla="*/ 0 w 1601"/>
                  <a:gd name="T19" fmla="*/ 414338 h 656"/>
                  <a:gd name="T20" fmla="*/ 25400 w 1601"/>
                  <a:gd name="T21" fmla="*/ 449263 h 656"/>
                  <a:gd name="T22" fmla="*/ 77787 w 1601"/>
                  <a:gd name="T23" fmla="*/ 515938 h 656"/>
                  <a:gd name="T24" fmla="*/ 136525 w 1601"/>
                  <a:gd name="T25" fmla="*/ 581025 h 656"/>
                  <a:gd name="T26" fmla="*/ 195262 w 1601"/>
                  <a:gd name="T27" fmla="*/ 642937 h 656"/>
                  <a:gd name="T28" fmla="*/ 258762 w 1601"/>
                  <a:gd name="T29" fmla="*/ 700087 h 656"/>
                  <a:gd name="T30" fmla="*/ 327025 w 1601"/>
                  <a:gd name="T31" fmla="*/ 754062 h 656"/>
                  <a:gd name="T32" fmla="*/ 400050 w 1601"/>
                  <a:gd name="T33" fmla="*/ 803275 h 656"/>
                  <a:gd name="T34" fmla="*/ 473075 w 1601"/>
                  <a:gd name="T35" fmla="*/ 847725 h 656"/>
                  <a:gd name="T36" fmla="*/ 549275 w 1601"/>
                  <a:gd name="T37" fmla="*/ 889000 h 656"/>
                  <a:gd name="T38" fmla="*/ 630237 w 1601"/>
                  <a:gd name="T39" fmla="*/ 925513 h 656"/>
                  <a:gd name="T40" fmla="*/ 712787 w 1601"/>
                  <a:gd name="T41" fmla="*/ 958850 h 656"/>
                  <a:gd name="T42" fmla="*/ 796925 w 1601"/>
                  <a:gd name="T43" fmla="*/ 985838 h 656"/>
                  <a:gd name="T44" fmla="*/ 882650 w 1601"/>
                  <a:gd name="T45" fmla="*/ 1006475 h 656"/>
                  <a:gd name="T46" fmla="*/ 973137 w 1601"/>
                  <a:gd name="T47" fmla="*/ 1022350 h 656"/>
                  <a:gd name="T48" fmla="*/ 1063625 w 1601"/>
                  <a:gd name="T49" fmla="*/ 1035050 h 656"/>
                  <a:gd name="T50" fmla="*/ 1154112 w 1601"/>
                  <a:gd name="T51" fmla="*/ 1041400 h 656"/>
                  <a:gd name="T52" fmla="*/ 1201737 w 1601"/>
                  <a:gd name="T53" fmla="*/ 1041400 h 656"/>
                  <a:gd name="T54" fmla="*/ 1312862 w 1601"/>
                  <a:gd name="T55" fmla="*/ 1038225 h 656"/>
                  <a:gd name="T56" fmla="*/ 1422400 w 1601"/>
                  <a:gd name="T57" fmla="*/ 1025525 h 656"/>
                  <a:gd name="T58" fmla="*/ 1528762 w 1601"/>
                  <a:gd name="T59" fmla="*/ 1004888 h 656"/>
                  <a:gd name="T60" fmla="*/ 1633537 w 1601"/>
                  <a:gd name="T61" fmla="*/ 977900 h 656"/>
                  <a:gd name="T62" fmla="*/ 1735137 w 1601"/>
                  <a:gd name="T63" fmla="*/ 942975 h 656"/>
                  <a:gd name="T64" fmla="*/ 1831975 w 1601"/>
                  <a:gd name="T65" fmla="*/ 900113 h 656"/>
                  <a:gd name="T66" fmla="*/ 1924050 w 1601"/>
                  <a:gd name="T67" fmla="*/ 852488 h 656"/>
                  <a:gd name="T68" fmla="*/ 2012950 w 1601"/>
                  <a:gd name="T69" fmla="*/ 796925 h 656"/>
                  <a:gd name="T70" fmla="*/ 2098675 w 1601"/>
                  <a:gd name="T71" fmla="*/ 736600 h 656"/>
                  <a:gd name="T72" fmla="*/ 2178050 w 1601"/>
                  <a:gd name="T73" fmla="*/ 668337 h 656"/>
                  <a:gd name="T74" fmla="*/ 2254250 w 1601"/>
                  <a:gd name="T75" fmla="*/ 596900 h 656"/>
                  <a:gd name="T76" fmla="*/ 2324100 w 1601"/>
                  <a:gd name="T77" fmla="*/ 520700 h 656"/>
                  <a:gd name="T78" fmla="*/ 2387600 w 1601"/>
                  <a:gd name="T79" fmla="*/ 438150 h 656"/>
                  <a:gd name="T80" fmla="*/ 2444750 w 1601"/>
                  <a:gd name="T81" fmla="*/ 352425 h 656"/>
                  <a:gd name="T82" fmla="*/ 2497137 w 1601"/>
                  <a:gd name="T83" fmla="*/ 261937 h 656"/>
                  <a:gd name="T84" fmla="*/ 2541587 w 1601"/>
                  <a:gd name="T85" fmla="*/ 166687 h 656"/>
                  <a:gd name="T86" fmla="*/ 2178050 w 1601"/>
                  <a:gd name="T87" fmla="*/ 0 h 656"/>
                  <a:gd name="T88" fmla="*/ 2160587 w 1601"/>
                  <a:gd name="T89" fmla="*/ 34925 h 656"/>
                  <a:gd name="T90" fmla="*/ 2128837 w 1601"/>
                  <a:gd name="T91" fmla="*/ 104775 h 656"/>
                  <a:gd name="T92" fmla="*/ 2087562 w 1601"/>
                  <a:gd name="T93" fmla="*/ 168275 h 656"/>
                  <a:gd name="T94" fmla="*/ 2043112 w 1601"/>
                  <a:gd name="T95" fmla="*/ 230188 h 656"/>
                  <a:gd name="T96" fmla="*/ 1997075 w 1601"/>
                  <a:gd name="T97" fmla="*/ 290512 h 656"/>
                  <a:gd name="T98" fmla="*/ 1943100 w 1601"/>
                  <a:gd name="T99" fmla="*/ 346075 h 656"/>
                  <a:gd name="T100" fmla="*/ 1887537 w 1601"/>
                  <a:gd name="T101" fmla="*/ 396875 h 656"/>
                  <a:gd name="T102" fmla="*/ 1827212 w 1601"/>
                  <a:gd name="T103" fmla="*/ 442913 h 656"/>
                  <a:gd name="T104" fmla="*/ 1763712 w 1601"/>
                  <a:gd name="T105" fmla="*/ 485775 h 656"/>
                  <a:gd name="T106" fmla="*/ 1695450 w 1601"/>
                  <a:gd name="T107" fmla="*/ 525462 h 656"/>
                  <a:gd name="T108" fmla="*/ 1628775 w 1601"/>
                  <a:gd name="T109" fmla="*/ 557212 h 656"/>
                  <a:gd name="T110" fmla="*/ 1555750 w 1601"/>
                  <a:gd name="T111" fmla="*/ 587375 h 656"/>
                  <a:gd name="T112" fmla="*/ 1479550 w 1601"/>
                  <a:gd name="T113" fmla="*/ 609600 h 656"/>
                  <a:gd name="T114" fmla="*/ 1403350 w 1601"/>
                  <a:gd name="T115" fmla="*/ 628650 h 656"/>
                  <a:gd name="T116" fmla="*/ 1323975 w 1601"/>
                  <a:gd name="T117" fmla="*/ 639762 h 656"/>
                  <a:gd name="T118" fmla="*/ 1243012 w 1601"/>
                  <a:gd name="T119" fmla="*/ 646112 h 656"/>
                  <a:gd name="T120" fmla="*/ 1201737 w 1601"/>
                  <a:gd name="T121" fmla="*/ 646112 h 65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601"/>
                  <a:gd name="T184" fmla="*/ 0 h 656"/>
                  <a:gd name="T185" fmla="*/ 1601 w 1601"/>
                  <a:gd name="T186" fmla="*/ 656 h 65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601" h="656">
                    <a:moveTo>
                      <a:pt x="757" y="407"/>
                    </a:moveTo>
                    <a:lnTo>
                      <a:pt x="757" y="407"/>
                    </a:lnTo>
                    <a:lnTo>
                      <a:pt x="714" y="406"/>
                    </a:lnTo>
                    <a:lnTo>
                      <a:pt x="673" y="402"/>
                    </a:lnTo>
                    <a:lnTo>
                      <a:pt x="631" y="396"/>
                    </a:lnTo>
                    <a:lnTo>
                      <a:pt x="591" y="386"/>
                    </a:lnTo>
                    <a:lnTo>
                      <a:pt x="551" y="375"/>
                    </a:lnTo>
                    <a:lnTo>
                      <a:pt x="513" y="362"/>
                    </a:lnTo>
                    <a:lnTo>
                      <a:pt x="476" y="345"/>
                    </a:lnTo>
                    <a:lnTo>
                      <a:pt x="440" y="327"/>
                    </a:lnTo>
                    <a:lnTo>
                      <a:pt x="406" y="307"/>
                    </a:lnTo>
                    <a:lnTo>
                      <a:pt x="372" y="285"/>
                    </a:lnTo>
                    <a:lnTo>
                      <a:pt x="340" y="262"/>
                    </a:lnTo>
                    <a:lnTo>
                      <a:pt x="310" y="236"/>
                    </a:lnTo>
                    <a:lnTo>
                      <a:pt x="281" y="209"/>
                    </a:lnTo>
                    <a:lnTo>
                      <a:pt x="254" y="179"/>
                    </a:lnTo>
                    <a:lnTo>
                      <a:pt x="230" y="148"/>
                    </a:lnTo>
                    <a:lnTo>
                      <a:pt x="206" y="117"/>
                    </a:lnTo>
                    <a:lnTo>
                      <a:pt x="40" y="83"/>
                    </a:lnTo>
                    <a:lnTo>
                      <a:pt x="0" y="261"/>
                    </a:lnTo>
                    <a:lnTo>
                      <a:pt x="16" y="283"/>
                    </a:lnTo>
                    <a:lnTo>
                      <a:pt x="32" y="305"/>
                    </a:lnTo>
                    <a:lnTo>
                      <a:pt x="49" y="325"/>
                    </a:lnTo>
                    <a:lnTo>
                      <a:pt x="66" y="346"/>
                    </a:lnTo>
                    <a:lnTo>
                      <a:pt x="86" y="366"/>
                    </a:lnTo>
                    <a:lnTo>
                      <a:pt x="104" y="385"/>
                    </a:lnTo>
                    <a:lnTo>
                      <a:pt x="123" y="405"/>
                    </a:lnTo>
                    <a:lnTo>
                      <a:pt x="144" y="423"/>
                    </a:lnTo>
                    <a:lnTo>
                      <a:pt x="163" y="441"/>
                    </a:lnTo>
                    <a:lnTo>
                      <a:pt x="185" y="458"/>
                    </a:lnTo>
                    <a:lnTo>
                      <a:pt x="206" y="475"/>
                    </a:lnTo>
                    <a:lnTo>
                      <a:pt x="230" y="490"/>
                    </a:lnTo>
                    <a:lnTo>
                      <a:pt x="252" y="506"/>
                    </a:lnTo>
                    <a:lnTo>
                      <a:pt x="275" y="520"/>
                    </a:lnTo>
                    <a:lnTo>
                      <a:pt x="298" y="534"/>
                    </a:lnTo>
                    <a:lnTo>
                      <a:pt x="323" y="548"/>
                    </a:lnTo>
                    <a:lnTo>
                      <a:pt x="346" y="560"/>
                    </a:lnTo>
                    <a:lnTo>
                      <a:pt x="372" y="572"/>
                    </a:lnTo>
                    <a:lnTo>
                      <a:pt x="397" y="583"/>
                    </a:lnTo>
                    <a:lnTo>
                      <a:pt x="423" y="594"/>
                    </a:lnTo>
                    <a:lnTo>
                      <a:pt x="449" y="604"/>
                    </a:lnTo>
                    <a:lnTo>
                      <a:pt x="476" y="612"/>
                    </a:lnTo>
                    <a:lnTo>
                      <a:pt x="502" y="621"/>
                    </a:lnTo>
                    <a:lnTo>
                      <a:pt x="529" y="628"/>
                    </a:lnTo>
                    <a:lnTo>
                      <a:pt x="556" y="634"/>
                    </a:lnTo>
                    <a:lnTo>
                      <a:pt x="585" y="641"/>
                    </a:lnTo>
                    <a:lnTo>
                      <a:pt x="613" y="644"/>
                    </a:lnTo>
                    <a:lnTo>
                      <a:pt x="641" y="650"/>
                    </a:lnTo>
                    <a:lnTo>
                      <a:pt x="670" y="652"/>
                    </a:lnTo>
                    <a:lnTo>
                      <a:pt x="699" y="655"/>
                    </a:lnTo>
                    <a:lnTo>
                      <a:pt x="727" y="656"/>
                    </a:lnTo>
                    <a:lnTo>
                      <a:pt x="757" y="656"/>
                    </a:lnTo>
                    <a:lnTo>
                      <a:pt x="792" y="656"/>
                    </a:lnTo>
                    <a:lnTo>
                      <a:pt x="827" y="654"/>
                    </a:lnTo>
                    <a:lnTo>
                      <a:pt x="862" y="651"/>
                    </a:lnTo>
                    <a:lnTo>
                      <a:pt x="896" y="646"/>
                    </a:lnTo>
                    <a:lnTo>
                      <a:pt x="931" y="641"/>
                    </a:lnTo>
                    <a:lnTo>
                      <a:pt x="963" y="633"/>
                    </a:lnTo>
                    <a:lnTo>
                      <a:pt x="997" y="625"/>
                    </a:lnTo>
                    <a:lnTo>
                      <a:pt x="1029" y="616"/>
                    </a:lnTo>
                    <a:lnTo>
                      <a:pt x="1061" y="606"/>
                    </a:lnTo>
                    <a:lnTo>
                      <a:pt x="1093" y="594"/>
                    </a:lnTo>
                    <a:lnTo>
                      <a:pt x="1124" y="581"/>
                    </a:lnTo>
                    <a:lnTo>
                      <a:pt x="1154" y="567"/>
                    </a:lnTo>
                    <a:lnTo>
                      <a:pt x="1184" y="552"/>
                    </a:lnTo>
                    <a:lnTo>
                      <a:pt x="1212" y="537"/>
                    </a:lnTo>
                    <a:lnTo>
                      <a:pt x="1241" y="520"/>
                    </a:lnTo>
                    <a:lnTo>
                      <a:pt x="1268" y="502"/>
                    </a:lnTo>
                    <a:lnTo>
                      <a:pt x="1295" y="484"/>
                    </a:lnTo>
                    <a:lnTo>
                      <a:pt x="1322" y="464"/>
                    </a:lnTo>
                    <a:lnTo>
                      <a:pt x="1347" y="443"/>
                    </a:lnTo>
                    <a:lnTo>
                      <a:pt x="1372" y="421"/>
                    </a:lnTo>
                    <a:lnTo>
                      <a:pt x="1396" y="399"/>
                    </a:lnTo>
                    <a:lnTo>
                      <a:pt x="1420" y="376"/>
                    </a:lnTo>
                    <a:lnTo>
                      <a:pt x="1442" y="353"/>
                    </a:lnTo>
                    <a:lnTo>
                      <a:pt x="1464" y="328"/>
                    </a:lnTo>
                    <a:lnTo>
                      <a:pt x="1483" y="302"/>
                    </a:lnTo>
                    <a:lnTo>
                      <a:pt x="1504" y="276"/>
                    </a:lnTo>
                    <a:lnTo>
                      <a:pt x="1522" y="249"/>
                    </a:lnTo>
                    <a:lnTo>
                      <a:pt x="1540" y="222"/>
                    </a:lnTo>
                    <a:lnTo>
                      <a:pt x="1557" y="193"/>
                    </a:lnTo>
                    <a:lnTo>
                      <a:pt x="1573" y="165"/>
                    </a:lnTo>
                    <a:lnTo>
                      <a:pt x="1587" y="135"/>
                    </a:lnTo>
                    <a:lnTo>
                      <a:pt x="1601" y="105"/>
                    </a:lnTo>
                    <a:lnTo>
                      <a:pt x="1427" y="171"/>
                    </a:lnTo>
                    <a:lnTo>
                      <a:pt x="1372" y="0"/>
                    </a:lnTo>
                    <a:lnTo>
                      <a:pt x="1361" y="22"/>
                    </a:lnTo>
                    <a:lnTo>
                      <a:pt x="1351" y="44"/>
                    </a:lnTo>
                    <a:lnTo>
                      <a:pt x="1341" y="66"/>
                    </a:lnTo>
                    <a:lnTo>
                      <a:pt x="1328" y="87"/>
                    </a:lnTo>
                    <a:lnTo>
                      <a:pt x="1315" y="106"/>
                    </a:lnTo>
                    <a:lnTo>
                      <a:pt x="1302" y="127"/>
                    </a:lnTo>
                    <a:lnTo>
                      <a:pt x="1287" y="145"/>
                    </a:lnTo>
                    <a:lnTo>
                      <a:pt x="1273" y="165"/>
                    </a:lnTo>
                    <a:lnTo>
                      <a:pt x="1258" y="183"/>
                    </a:lnTo>
                    <a:lnTo>
                      <a:pt x="1241" y="201"/>
                    </a:lnTo>
                    <a:lnTo>
                      <a:pt x="1224" y="218"/>
                    </a:lnTo>
                    <a:lnTo>
                      <a:pt x="1207" y="233"/>
                    </a:lnTo>
                    <a:lnTo>
                      <a:pt x="1189" y="250"/>
                    </a:lnTo>
                    <a:lnTo>
                      <a:pt x="1169" y="265"/>
                    </a:lnTo>
                    <a:lnTo>
                      <a:pt x="1151" y="279"/>
                    </a:lnTo>
                    <a:lnTo>
                      <a:pt x="1131" y="293"/>
                    </a:lnTo>
                    <a:lnTo>
                      <a:pt x="1111" y="306"/>
                    </a:lnTo>
                    <a:lnTo>
                      <a:pt x="1090" y="319"/>
                    </a:lnTo>
                    <a:lnTo>
                      <a:pt x="1068" y="331"/>
                    </a:lnTo>
                    <a:lnTo>
                      <a:pt x="1048" y="341"/>
                    </a:lnTo>
                    <a:lnTo>
                      <a:pt x="1026" y="351"/>
                    </a:lnTo>
                    <a:lnTo>
                      <a:pt x="1002" y="361"/>
                    </a:lnTo>
                    <a:lnTo>
                      <a:pt x="980" y="370"/>
                    </a:lnTo>
                    <a:lnTo>
                      <a:pt x="957" y="377"/>
                    </a:lnTo>
                    <a:lnTo>
                      <a:pt x="932" y="384"/>
                    </a:lnTo>
                    <a:lnTo>
                      <a:pt x="909" y="390"/>
                    </a:lnTo>
                    <a:lnTo>
                      <a:pt x="884" y="396"/>
                    </a:lnTo>
                    <a:lnTo>
                      <a:pt x="860" y="399"/>
                    </a:lnTo>
                    <a:lnTo>
                      <a:pt x="834" y="403"/>
                    </a:lnTo>
                    <a:lnTo>
                      <a:pt x="809" y="405"/>
                    </a:lnTo>
                    <a:lnTo>
                      <a:pt x="783" y="407"/>
                    </a:lnTo>
                    <a:lnTo>
                      <a:pt x="757" y="407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13647D"/>
                  </a:gs>
                  <a:gs pos="50000">
                    <a:srgbClr val="2091B5"/>
                  </a:gs>
                  <a:gs pos="100000">
                    <a:srgbClr val="29AED7"/>
                  </a:gs>
                </a:gsLst>
                <a:lin ang="5400000" scaled="1"/>
              </a:gradFill>
              <a:ln w="16">
                <a:solidFill>
                  <a:srgbClr val="227088"/>
                </a:solidFill>
                <a:round/>
                <a:headEnd/>
                <a:tailEnd/>
              </a:ln>
              <a:effectLst>
                <a:outerShdw blurRad="63500" dist="38100" dir="2700000" algn="tl" rotWithShape="0">
                  <a:srgbClr val="000000">
                    <a:alpha val="39998"/>
                  </a:srgbClr>
                </a:outerShdw>
              </a:effectLst>
            </p:spPr>
            <p:txBody>
              <a:bodyPr/>
              <a:lstStyle/>
              <a:p>
                <a:pPr indent="-342900">
                  <a:buFont typeface="Calibri" charset="0"/>
                  <a:buAutoNum type="arabicPeriod"/>
                  <a:defRPr/>
                </a:pPr>
                <a:endParaRPr lang="en-US" noProof="1">
                  <a:solidFill>
                    <a:srgbClr val="151616"/>
                  </a:solidFill>
                  <a:latin typeface="Calibri" charset="0"/>
                </a:endParaRPr>
              </a:p>
            </p:txBody>
          </p:sp>
          <p:sp>
            <p:nvSpPr>
              <p:cNvPr id="111" name="Freeform 244"/>
              <p:cNvSpPr>
                <a:spLocks/>
              </p:cNvSpPr>
              <p:nvPr/>
            </p:nvSpPr>
            <p:spPr bwMode="auto">
              <a:xfrm>
                <a:off x="4968678" y="1835585"/>
                <a:ext cx="1644591" cy="2198818"/>
              </a:xfrm>
              <a:custGeom>
                <a:avLst/>
                <a:gdLst>
                  <a:gd name="T0" fmla="*/ 2147483647 w 1035"/>
                  <a:gd name="T1" fmla="*/ 322579986 h 1386"/>
                  <a:gd name="T2" fmla="*/ 2147483647 w 1035"/>
                  <a:gd name="T3" fmla="*/ 0 h 1386"/>
                  <a:gd name="T4" fmla="*/ 2094251081 w 1035"/>
                  <a:gd name="T5" fmla="*/ 10080625 h 1386"/>
                  <a:gd name="T6" fmla="*/ 1885077353 w 1035"/>
                  <a:gd name="T7" fmla="*/ 37801549 h 1386"/>
                  <a:gd name="T8" fmla="*/ 1685985836 w 1035"/>
                  <a:gd name="T9" fmla="*/ 83165946 h 1386"/>
                  <a:gd name="T10" fmla="*/ 1489413285 w 1035"/>
                  <a:gd name="T11" fmla="*/ 146169061 h 1386"/>
                  <a:gd name="T12" fmla="*/ 1302921754 w 1035"/>
                  <a:gd name="T13" fmla="*/ 226814082 h 1386"/>
                  <a:gd name="T14" fmla="*/ 1126510846 w 1035"/>
                  <a:gd name="T15" fmla="*/ 322579986 h 1386"/>
                  <a:gd name="T16" fmla="*/ 960180561 w 1035"/>
                  <a:gd name="T17" fmla="*/ 430947559 h 1386"/>
                  <a:gd name="T18" fmla="*/ 803930701 w 1035"/>
                  <a:gd name="T19" fmla="*/ 551913429 h 1386"/>
                  <a:gd name="T20" fmla="*/ 1181954274 w 1035"/>
                  <a:gd name="T21" fmla="*/ 330141245 h 1386"/>
                  <a:gd name="T22" fmla="*/ 1869956418 w 1035"/>
                  <a:gd name="T23" fmla="*/ 403224957 h 1386"/>
                  <a:gd name="T24" fmla="*/ 1181954274 w 1035"/>
                  <a:gd name="T25" fmla="*/ 330141245 h 1386"/>
                  <a:gd name="T26" fmla="*/ 803930701 w 1035"/>
                  <a:gd name="T27" fmla="*/ 551913429 h 1386"/>
                  <a:gd name="T28" fmla="*/ 710684142 w 1035"/>
                  <a:gd name="T29" fmla="*/ 632558401 h 1386"/>
                  <a:gd name="T30" fmla="*/ 544353857 w 1035"/>
                  <a:gd name="T31" fmla="*/ 808970863 h 1386"/>
                  <a:gd name="T32" fmla="*/ 398184720 w 1035"/>
                  <a:gd name="T33" fmla="*/ 997981920 h 1386"/>
                  <a:gd name="T34" fmla="*/ 269657567 w 1035"/>
                  <a:gd name="T35" fmla="*/ 1207154022 h 1386"/>
                  <a:gd name="T36" fmla="*/ 166330334 w 1035"/>
                  <a:gd name="T37" fmla="*/ 1426408332 h 1386"/>
                  <a:gd name="T38" fmla="*/ 88206273 w 1035"/>
                  <a:gd name="T39" fmla="*/ 1658262625 h 1386"/>
                  <a:gd name="T40" fmla="*/ 32762832 w 1035"/>
                  <a:gd name="T41" fmla="*/ 1902717298 h 1386"/>
                  <a:gd name="T42" fmla="*/ 2520950 w 1035"/>
                  <a:gd name="T43" fmla="*/ 2147483647 h 1386"/>
                  <a:gd name="T44" fmla="*/ 0 w 1035"/>
                  <a:gd name="T45" fmla="*/ 2147483647 h 1386"/>
                  <a:gd name="T46" fmla="*/ 5040313 w 1035"/>
                  <a:gd name="T47" fmla="*/ 2147483647 h 1386"/>
                  <a:gd name="T48" fmla="*/ 22682202 w 1035"/>
                  <a:gd name="T49" fmla="*/ 2147483647 h 1386"/>
                  <a:gd name="T50" fmla="*/ 50403129 w 1035"/>
                  <a:gd name="T51" fmla="*/ 2147483647 h 1386"/>
                  <a:gd name="T52" fmla="*/ 90725635 w 1035"/>
                  <a:gd name="T53" fmla="*/ 2147483647 h 1386"/>
                  <a:gd name="T54" fmla="*/ 138609414 w 1035"/>
                  <a:gd name="T55" fmla="*/ 2147483647 h 1386"/>
                  <a:gd name="T56" fmla="*/ 201612516 w 1035"/>
                  <a:gd name="T57" fmla="*/ 2147483647 h 1386"/>
                  <a:gd name="T58" fmla="*/ 269657567 w 1035"/>
                  <a:gd name="T59" fmla="*/ 2147483647 h 1386"/>
                  <a:gd name="T60" fmla="*/ 347781603 w 1035"/>
                  <a:gd name="T61" fmla="*/ 2147483647 h 1386"/>
                  <a:gd name="T62" fmla="*/ 871974313 w 1035"/>
                  <a:gd name="T63" fmla="*/ 2147483647 h 1386"/>
                  <a:gd name="T64" fmla="*/ 819051636 w 1035"/>
                  <a:gd name="T65" fmla="*/ 2147483647 h 1386"/>
                  <a:gd name="T66" fmla="*/ 730845389 w 1035"/>
                  <a:gd name="T67" fmla="*/ 2147483647 h 1386"/>
                  <a:gd name="T68" fmla="*/ 667842287 w 1035"/>
                  <a:gd name="T69" fmla="*/ 2147483647 h 1386"/>
                  <a:gd name="T70" fmla="*/ 650200402 w 1035"/>
                  <a:gd name="T71" fmla="*/ 2147483647 h 1386"/>
                  <a:gd name="T72" fmla="*/ 640119779 w 1035"/>
                  <a:gd name="T73" fmla="*/ 2147483647 h 1386"/>
                  <a:gd name="T74" fmla="*/ 635079467 w 1035"/>
                  <a:gd name="T75" fmla="*/ 2147483647 h 1386"/>
                  <a:gd name="T76" fmla="*/ 635079467 w 1035"/>
                  <a:gd name="T77" fmla="*/ 2147483647 h 1386"/>
                  <a:gd name="T78" fmla="*/ 652721352 w 1035"/>
                  <a:gd name="T79" fmla="*/ 2038805688 h 1386"/>
                  <a:gd name="T80" fmla="*/ 685482584 w 1035"/>
                  <a:gd name="T81" fmla="*/ 1880036694 h 1386"/>
                  <a:gd name="T82" fmla="*/ 730845389 w 1035"/>
                  <a:gd name="T83" fmla="*/ 1731348321 h 1386"/>
                  <a:gd name="T84" fmla="*/ 788809766 w 1035"/>
                  <a:gd name="T85" fmla="*/ 1587698275 h 1386"/>
                  <a:gd name="T86" fmla="*/ 864414640 w 1035"/>
                  <a:gd name="T87" fmla="*/ 1446569575 h 1386"/>
                  <a:gd name="T88" fmla="*/ 950099938 w 1035"/>
                  <a:gd name="T89" fmla="*/ 1318042445 h 1386"/>
                  <a:gd name="T90" fmla="*/ 1043344910 w 1035"/>
                  <a:gd name="T91" fmla="*/ 1197073400 h 1386"/>
                  <a:gd name="T92" fmla="*/ 1151712404 w 1035"/>
                  <a:gd name="T93" fmla="*/ 1086186564 h 1386"/>
                  <a:gd name="T94" fmla="*/ 1270158934 w 1035"/>
                  <a:gd name="T95" fmla="*/ 985380350 h 1386"/>
                  <a:gd name="T96" fmla="*/ 1396166726 w 1035"/>
                  <a:gd name="T97" fmla="*/ 894654757 h 1386"/>
                  <a:gd name="T98" fmla="*/ 1532255140 w 1035"/>
                  <a:gd name="T99" fmla="*/ 816530536 h 1386"/>
                  <a:gd name="T100" fmla="*/ 1675905213 w 1035"/>
                  <a:gd name="T101" fmla="*/ 751006496 h 1386"/>
                  <a:gd name="T102" fmla="*/ 1824593613 w 1035"/>
                  <a:gd name="T103" fmla="*/ 698084028 h 1386"/>
                  <a:gd name="T104" fmla="*/ 1983364224 w 1035"/>
                  <a:gd name="T105" fmla="*/ 660280903 h 1386"/>
                  <a:gd name="T106" fmla="*/ 2142133248 w 1035"/>
                  <a:gd name="T107" fmla="*/ 635079350 h 1386"/>
                  <a:gd name="T108" fmla="*/ 2147483647 w 1035"/>
                  <a:gd name="T109" fmla="*/ 630039039 h 138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035"/>
                  <a:gd name="T166" fmla="*/ 0 h 1386"/>
                  <a:gd name="T167" fmla="*/ 1035 w 1035"/>
                  <a:gd name="T168" fmla="*/ 1386 h 138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035" h="1386">
                    <a:moveTo>
                      <a:pt x="882" y="250"/>
                    </a:moveTo>
                    <a:lnTo>
                      <a:pt x="1035" y="128"/>
                    </a:lnTo>
                    <a:lnTo>
                      <a:pt x="915" y="0"/>
                    </a:lnTo>
                    <a:lnTo>
                      <a:pt x="872" y="1"/>
                    </a:lnTo>
                    <a:lnTo>
                      <a:pt x="831" y="4"/>
                    </a:lnTo>
                    <a:lnTo>
                      <a:pt x="789" y="9"/>
                    </a:lnTo>
                    <a:lnTo>
                      <a:pt x="748" y="15"/>
                    </a:lnTo>
                    <a:lnTo>
                      <a:pt x="707" y="23"/>
                    </a:lnTo>
                    <a:lnTo>
                      <a:pt x="669" y="33"/>
                    </a:lnTo>
                    <a:lnTo>
                      <a:pt x="630" y="45"/>
                    </a:lnTo>
                    <a:lnTo>
                      <a:pt x="591" y="58"/>
                    </a:lnTo>
                    <a:lnTo>
                      <a:pt x="553" y="74"/>
                    </a:lnTo>
                    <a:lnTo>
                      <a:pt x="517" y="90"/>
                    </a:lnTo>
                    <a:lnTo>
                      <a:pt x="482" y="109"/>
                    </a:lnTo>
                    <a:lnTo>
                      <a:pt x="447" y="128"/>
                    </a:lnTo>
                    <a:lnTo>
                      <a:pt x="413" y="149"/>
                    </a:lnTo>
                    <a:lnTo>
                      <a:pt x="381" y="171"/>
                    </a:lnTo>
                    <a:lnTo>
                      <a:pt x="348" y="194"/>
                    </a:lnTo>
                    <a:lnTo>
                      <a:pt x="319" y="219"/>
                    </a:lnTo>
                    <a:lnTo>
                      <a:pt x="346" y="247"/>
                    </a:lnTo>
                    <a:lnTo>
                      <a:pt x="469" y="131"/>
                    </a:lnTo>
                    <a:lnTo>
                      <a:pt x="593" y="259"/>
                    </a:lnTo>
                    <a:lnTo>
                      <a:pt x="742" y="160"/>
                    </a:lnTo>
                    <a:lnTo>
                      <a:pt x="593" y="259"/>
                    </a:lnTo>
                    <a:lnTo>
                      <a:pt x="469" y="131"/>
                    </a:lnTo>
                    <a:lnTo>
                      <a:pt x="346" y="247"/>
                    </a:lnTo>
                    <a:lnTo>
                      <a:pt x="319" y="219"/>
                    </a:lnTo>
                    <a:lnTo>
                      <a:pt x="282" y="251"/>
                    </a:lnTo>
                    <a:lnTo>
                      <a:pt x="249" y="285"/>
                    </a:lnTo>
                    <a:lnTo>
                      <a:pt x="216" y="321"/>
                    </a:lnTo>
                    <a:lnTo>
                      <a:pt x="186" y="359"/>
                    </a:lnTo>
                    <a:lnTo>
                      <a:pt x="158" y="396"/>
                    </a:lnTo>
                    <a:lnTo>
                      <a:pt x="132" y="438"/>
                    </a:lnTo>
                    <a:lnTo>
                      <a:pt x="107" y="479"/>
                    </a:lnTo>
                    <a:lnTo>
                      <a:pt x="85" y="522"/>
                    </a:lnTo>
                    <a:lnTo>
                      <a:pt x="66" y="566"/>
                    </a:lnTo>
                    <a:lnTo>
                      <a:pt x="49" y="612"/>
                    </a:lnTo>
                    <a:lnTo>
                      <a:pt x="35" y="658"/>
                    </a:lnTo>
                    <a:lnTo>
                      <a:pt x="22" y="706"/>
                    </a:lnTo>
                    <a:lnTo>
                      <a:pt x="13" y="755"/>
                    </a:lnTo>
                    <a:lnTo>
                      <a:pt x="5" y="805"/>
                    </a:lnTo>
                    <a:lnTo>
                      <a:pt x="1" y="855"/>
                    </a:lnTo>
                    <a:lnTo>
                      <a:pt x="0" y="906"/>
                    </a:lnTo>
                    <a:lnTo>
                      <a:pt x="0" y="938"/>
                    </a:lnTo>
                    <a:lnTo>
                      <a:pt x="2" y="972"/>
                    </a:lnTo>
                    <a:lnTo>
                      <a:pt x="5" y="1004"/>
                    </a:lnTo>
                    <a:lnTo>
                      <a:pt x="9" y="1036"/>
                    </a:lnTo>
                    <a:lnTo>
                      <a:pt x="14" y="1068"/>
                    </a:lnTo>
                    <a:lnTo>
                      <a:pt x="20" y="1099"/>
                    </a:lnTo>
                    <a:lnTo>
                      <a:pt x="28" y="1130"/>
                    </a:lnTo>
                    <a:lnTo>
                      <a:pt x="36" y="1160"/>
                    </a:lnTo>
                    <a:lnTo>
                      <a:pt x="45" y="1190"/>
                    </a:lnTo>
                    <a:lnTo>
                      <a:pt x="55" y="1220"/>
                    </a:lnTo>
                    <a:lnTo>
                      <a:pt x="67" y="1248"/>
                    </a:lnTo>
                    <a:lnTo>
                      <a:pt x="80" y="1277"/>
                    </a:lnTo>
                    <a:lnTo>
                      <a:pt x="93" y="1305"/>
                    </a:lnTo>
                    <a:lnTo>
                      <a:pt x="107" y="1332"/>
                    </a:lnTo>
                    <a:lnTo>
                      <a:pt x="123" y="1360"/>
                    </a:lnTo>
                    <a:lnTo>
                      <a:pt x="138" y="1386"/>
                    </a:lnTo>
                    <a:lnTo>
                      <a:pt x="179" y="1209"/>
                    </a:lnTo>
                    <a:lnTo>
                      <a:pt x="346" y="1244"/>
                    </a:lnTo>
                    <a:lnTo>
                      <a:pt x="325" y="1207"/>
                    </a:lnTo>
                    <a:lnTo>
                      <a:pt x="307" y="1166"/>
                    </a:lnTo>
                    <a:lnTo>
                      <a:pt x="290" y="1126"/>
                    </a:lnTo>
                    <a:lnTo>
                      <a:pt x="277" y="1085"/>
                    </a:lnTo>
                    <a:lnTo>
                      <a:pt x="265" y="1041"/>
                    </a:lnTo>
                    <a:lnTo>
                      <a:pt x="261" y="1019"/>
                    </a:lnTo>
                    <a:lnTo>
                      <a:pt x="258" y="997"/>
                    </a:lnTo>
                    <a:lnTo>
                      <a:pt x="255" y="975"/>
                    </a:lnTo>
                    <a:lnTo>
                      <a:pt x="254" y="953"/>
                    </a:lnTo>
                    <a:lnTo>
                      <a:pt x="252" y="929"/>
                    </a:lnTo>
                    <a:lnTo>
                      <a:pt x="252" y="906"/>
                    </a:lnTo>
                    <a:lnTo>
                      <a:pt x="252" y="873"/>
                    </a:lnTo>
                    <a:lnTo>
                      <a:pt x="255" y="841"/>
                    </a:lnTo>
                    <a:lnTo>
                      <a:pt x="259" y="809"/>
                    </a:lnTo>
                    <a:lnTo>
                      <a:pt x="264" y="778"/>
                    </a:lnTo>
                    <a:lnTo>
                      <a:pt x="272" y="746"/>
                    </a:lnTo>
                    <a:lnTo>
                      <a:pt x="280" y="717"/>
                    </a:lnTo>
                    <a:lnTo>
                      <a:pt x="290" y="687"/>
                    </a:lnTo>
                    <a:lnTo>
                      <a:pt x="302" y="657"/>
                    </a:lnTo>
                    <a:lnTo>
                      <a:pt x="313" y="630"/>
                    </a:lnTo>
                    <a:lnTo>
                      <a:pt x="328" y="601"/>
                    </a:lnTo>
                    <a:lnTo>
                      <a:pt x="343" y="574"/>
                    </a:lnTo>
                    <a:lnTo>
                      <a:pt x="359" y="548"/>
                    </a:lnTo>
                    <a:lnTo>
                      <a:pt x="377" y="523"/>
                    </a:lnTo>
                    <a:lnTo>
                      <a:pt x="395" y="499"/>
                    </a:lnTo>
                    <a:lnTo>
                      <a:pt x="414" y="475"/>
                    </a:lnTo>
                    <a:lnTo>
                      <a:pt x="435" y="452"/>
                    </a:lnTo>
                    <a:lnTo>
                      <a:pt x="457" y="431"/>
                    </a:lnTo>
                    <a:lnTo>
                      <a:pt x="481" y="411"/>
                    </a:lnTo>
                    <a:lnTo>
                      <a:pt x="504" y="391"/>
                    </a:lnTo>
                    <a:lnTo>
                      <a:pt x="529" y="372"/>
                    </a:lnTo>
                    <a:lnTo>
                      <a:pt x="554" y="355"/>
                    </a:lnTo>
                    <a:lnTo>
                      <a:pt x="580" y="339"/>
                    </a:lnTo>
                    <a:lnTo>
                      <a:pt x="608" y="324"/>
                    </a:lnTo>
                    <a:lnTo>
                      <a:pt x="636" y="311"/>
                    </a:lnTo>
                    <a:lnTo>
                      <a:pt x="665" y="298"/>
                    </a:lnTo>
                    <a:lnTo>
                      <a:pt x="695" y="286"/>
                    </a:lnTo>
                    <a:lnTo>
                      <a:pt x="724" y="277"/>
                    </a:lnTo>
                    <a:lnTo>
                      <a:pt x="755" y="269"/>
                    </a:lnTo>
                    <a:lnTo>
                      <a:pt x="787" y="262"/>
                    </a:lnTo>
                    <a:lnTo>
                      <a:pt x="818" y="256"/>
                    </a:lnTo>
                    <a:lnTo>
                      <a:pt x="850" y="252"/>
                    </a:lnTo>
                    <a:lnTo>
                      <a:pt x="882" y="25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398A7"/>
                  </a:gs>
                  <a:gs pos="50000">
                    <a:srgbClr val="6BDBE5"/>
                  </a:gs>
                  <a:gs pos="100000">
                    <a:srgbClr val="6BDBE5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>
                <a:outerShdw blurRad="63500" dist="38100" dir="5400000" algn="t" rotWithShape="0">
                  <a:srgbClr val="000000">
                    <a:alpha val="39998"/>
                  </a:srgbClr>
                </a:outerShdw>
              </a:effectLst>
            </p:spPr>
            <p:txBody>
              <a:bodyPr/>
              <a:lstStyle/>
              <a:p>
                <a:pPr indent="-342900">
                  <a:buFont typeface="Calibri" charset="0"/>
                  <a:buAutoNum type="arabicPeriod"/>
                  <a:defRPr/>
                </a:pPr>
                <a:endParaRPr lang="en-US" noProof="1">
                  <a:solidFill>
                    <a:srgbClr val="000000"/>
                  </a:solidFill>
                  <a:latin typeface="Calibri" charset="0"/>
                </a:endParaRPr>
              </a:p>
            </p:txBody>
          </p:sp>
        </p:grpSp>
        <p:sp>
          <p:nvSpPr>
            <p:cNvPr id="124" name="Ellipse 33"/>
            <p:cNvSpPr/>
            <p:nvPr/>
          </p:nvSpPr>
          <p:spPr bwMode="auto">
            <a:xfrm>
              <a:off x="4876800" y="4876800"/>
              <a:ext cx="3041270" cy="427943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22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Calibri" charset="0"/>
              </a:endParaRPr>
            </a:p>
          </p:txBody>
        </p:sp>
      </p:grpSp>
      <p:grpSp>
        <p:nvGrpSpPr>
          <p:cNvPr id="2060" name="Grupper 22"/>
          <p:cNvGrpSpPr>
            <a:grpSpLocks/>
          </p:cNvGrpSpPr>
          <p:nvPr/>
        </p:nvGrpSpPr>
        <p:grpSpPr bwMode="auto">
          <a:xfrm>
            <a:off x="-38100" y="5532438"/>
            <a:ext cx="9296400" cy="1325562"/>
            <a:chOff x="-38100" y="5366940"/>
            <a:chExt cx="9296400" cy="1325917"/>
          </a:xfrm>
        </p:grpSpPr>
        <p:grpSp>
          <p:nvGrpSpPr>
            <p:cNvPr id="2071" name="Grupper 5"/>
            <p:cNvGrpSpPr>
              <a:grpSpLocks/>
            </p:cNvGrpSpPr>
            <p:nvPr/>
          </p:nvGrpSpPr>
          <p:grpSpPr bwMode="auto">
            <a:xfrm>
              <a:off x="-38100" y="5366940"/>
              <a:ext cx="9296400" cy="1325917"/>
              <a:chOff x="-38100" y="5366940"/>
              <a:chExt cx="9296400" cy="1325917"/>
            </a:xfrm>
          </p:grpSpPr>
          <p:sp>
            <p:nvSpPr>
              <p:cNvPr id="29726" name="Rektangel 43"/>
              <p:cNvSpPr>
                <a:spLocks noChangeArrowheads="1"/>
              </p:cNvSpPr>
              <p:nvPr/>
            </p:nvSpPr>
            <p:spPr bwMode="auto">
              <a:xfrm>
                <a:off x="-3175" y="5549551"/>
                <a:ext cx="9226550" cy="1143306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lumMod val="50000"/>
                    </a:schemeClr>
                  </a:gs>
                  <a:gs pos="55000">
                    <a:schemeClr val="bg1"/>
                  </a:gs>
                  <a:gs pos="28000">
                    <a:schemeClr val="bg1">
                      <a:lumMod val="85000"/>
                    </a:schemeClr>
                  </a:gs>
                </a:gsLst>
                <a:lin ang="5400000"/>
              </a:gradFill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rgbClr val="FFFFFF"/>
                  </a:solidFill>
                  <a:latin typeface="Calibri" charset="0"/>
                </a:endParaRPr>
              </a:p>
            </p:txBody>
          </p:sp>
          <p:grpSp>
            <p:nvGrpSpPr>
              <p:cNvPr id="2074" name="Grupper 13"/>
              <p:cNvGrpSpPr>
                <a:grpSpLocks/>
              </p:cNvGrpSpPr>
              <p:nvPr/>
            </p:nvGrpSpPr>
            <p:grpSpPr bwMode="auto">
              <a:xfrm>
                <a:off x="-38100" y="5366940"/>
                <a:ext cx="9296400" cy="212782"/>
                <a:chOff x="0" y="1536700"/>
                <a:chExt cx="9144000" cy="317275"/>
              </a:xfrm>
            </p:grpSpPr>
            <p:sp>
              <p:nvSpPr>
                <p:cNvPr id="138" name="Rektangel 45"/>
                <p:cNvSpPr>
                  <a:spLocks noChangeArrowheads="1"/>
                </p:cNvSpPr>
                <p:nvPr/>
              </p:nvSpPr>
              <p:spPr bwMode="auto">
                <a:xfrm>
                  <a:off x="0" y="1536700"/>
                  <a:ext cx="9144000" cy="317275"/>
                </a:xfrm>
                <a:prstGeom prst="rect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/>
                  <a:endParaRPr lang="zh-CN" altLang="zh-CN">
                    <a:solidFill>
                      <a:srgbClr val="FFFFFF"/>
                    </a:solidFill>
                    <a:latin typeface="Calibri" charset="0"/>
                  </a:endParaRPr>
                </a:p>
              </p:txBody>
            </p:sp>
            <p:sp>
              <p:nvSpPr>
                <p:cNvPr id="139" name="Rektangel 46"/>
                <p:cNvSpPr/>
                <p:nvPr/>
              </p:nvSpPr>
              <p:spPr>
                <a:xfrm>
                  <a:off x="0" y="1574800"/>
                  <a:ext cx="9144000" cy="152400"/>
                </a:xfrm>
                <a:prstGeom prst="rect">
                  <a:avLst/>
                </a:prstGeom>
                <a:gradFill rotWithShape="1">
                  <a:gsLst>
                    <a:gs pos="100000">
                      <a:srgbClr val="FFFCF9">
                        <a:alpha val="79000"/>
                      </a:srgbClr>
                    </a:gs>
                    <a:gs pos="0">
                      <a:srgbClr val="E6E6E6">
                        <a:tint val="50000"/>
                        <a:shade val="100000"/>
                        <a:satMod val="350000"/>
                        <a:alpha val="0"/>
                      </a:srgbClr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-128"/>
                    </a:defRPr>
                  </a:lvl9pPr>
                </a:lstStyle>
                <a:p>
                  <a:pPr algn="ctr" eaLnBrk="1" hangingPunct="1"/>
                  <a:endParaRPr lang="zh-CN" altLang="zh-CN">
                    <a:solidFill>
                      <a:srgbClr val="FFFFFF"/>
                    </a:solidFill>
                    <a:latin typeface="Calibri" charset="0"/>
                  </a:endParaRPr>
                </a:p>
              </p:txBody>
            </p:sp>
          </p:grpSp>
        </p:grpSp>
        <p:sp>
          <p:nvSpPr>
            <p:cNvPr id="2072" name="Text Box 17"/>
            <p:cNvSpPr txBox="1">
              <a:spLocks noChangeArrowheads="1"/>
            </p:cNvSpPr>
            <p:nvPr/>
          </p:nvSpPr>
          <p:spPr bwMode="auto">
            <a:xfrm>
              <a:off x="2711450" y="5762333"/>
              <a:ext cx="3746500" cy="701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/>
            <a:lstStyle>
              <a:lvl1pPr defTabSz="80168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defTabSz="80168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defTabSz="80168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defTabSz="80168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defTabSz="801688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defTabSz="80168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just" eaLnBrk="1" hangingPunct="1">
                <a:spcBef>
                  <a:spcPct val="20000"/>
                </a:spcBef>
              </a:pPr>
              <a:r>
                <a:rPr lang="en-US" altLang="zh-CN" sz="1400">
                  <a:solidFill>
                    <a:srgbClr val="000000"/>
                  </a:solidFill>
                  <a:latin typeface="Calibri" charset="0"/>
                  <a:cs typeface="Arial" charset="0"/>
                </a:rPr>
                <a:t>This is an example text. Go ahead and replace it with your own text. It is meant to give you a feeling of how the designs looks including text.</a:t>
              </a:r>
            </a:p>
          </p:txBody>
        </p:sp>
      </p:grpSp>
      <p:sp>
        <p:nvSpPr>
          <p:cNvPr id="2061" name="Rectangle 8"/>
          <p:cNvSpPr>
            <a:spLocks noChangeArrowheads="1"/>
          </p:cNvSpPr>
          <p:nvPr/>
        </p:nvSpPr>
        <p:spPr bwMode="gray">
          <a:xfrm>
            <a:off x="152400" y="762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/>
          <a:p>
            <a:r>
              <a:rPr lang="de-DE" b="1">
                <a:solidFill>
                  <a:srgbClr val="080808"/>
                </a:solidFill>
                <a:latin typeface="Calibri" charset="0"/>
              </a:rPr>
              <a:t>THREE </a:t>
            </a:r>
            <a:r>
              <a:rPr lang="de-DE">
                <a:solidFill>
                  <a:srgbClr val="080808"/>
                </a:solidFill>
                <a:latin typeface="Calibri" charset="0"/>
              </a:rPr>
              <a:t>TIER MODEL</a:t>
            </a:r>
          </a:p>
        </p:txBody>
      </p:sp>
      <p:sp>
        <p:nvSpPr>
          <p:cNvPr id="41" name="TextBox 40"/>
          <p:cNvSpPr txBox="1"/>
          <p:nvPr/>
        </p:nvSpPr>
        <p:spPr>
          <a:xfrm rot="17713510">
            <a:off x="3970338" y="1577975"/>
            <a:ext cx="11557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  <a:ea typeface="+mn-ea"/>
              </a:rPr>
              <a:t>First Tier</a:t>
            </a:r>
          </a:p>
        </p:txBody>
      </p:sp>
      <p:sp>
        <p:nvSpPr>
          <p:cNvPr id="42" name="TextBox 41"/>
          <p:cNvSpPr txBox="1"/>
          <p:nvPr/>
        </p:nvSpPr>
        <p:spPr>
          <a:xfrm rot="17713510">
            <a:off x="4493419" y="1837531"/>
            <a:ext cx="990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+mn-ea"/>
              </a:rPr>
              <a:t>First Tier </a:t>
            </a:r>
          </a:p>
        </p:txBody>
      </p:sp>
      <p:sp>
        <p:nvSpPr>
          <p:cNvPr id="43" name="TextBox 42"/>
          <p:cNvSpPr txBox="1"/>
          <p:nvPr/>
        </p:nvSpPr>
        <p:spPr>
          <a:xfrm rot="17713510">
            <a:off x="4878388" y="1998662"/>
            <a:ext cx="9906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latin typeface="+mn-lt"/>
                <a:ea typeface="+mn-ea"/>
              </a:rPr>
              <a:t>First Tier</a:t>
            </a:r>
          </a:p>
        </p:txBody>
      </p:sp>
      <p:sp>
        <p:nvSpPr>
          <p:cNvPr id="44" name="TextBox 43"/>
          <p:cNvSpPr txBox="1"/>
          <p:nvPr/>
        </p:nvSpPr>
        <p:spPr>
          <a:xfrm rot="3241831">
            <a:off x="6812756" y="1427957"/>
            <a:ext cx="152241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  <a:ea typeface="+mn-ea"/>
              </a:rPr>
              <a:t>Second Tier</a:t>
            </a:r>
          </a:p>
        </p:txBody>
      </p:sp>
      <p:sp>
        <p:nvSpPr>
          <p:cNvPr id="45" name="TextBox 44"/>
          <p:cNvSpPr txBox="1"/>
          <p:nvPr/>
        </p:nvSpPr>
        <p:spPr>
          <a:xfrm rot="3180770">
            <a:off x="6438900" y="1635126"/>
            <a:ext cx="127317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+mn-ea"/>
              </a:rPr>
              <a:t>Second Tier </a:t>
            </a:r>
          </a:p>
        </p:txBody>
      </p:sp>
      <p:sp>
        <p:nvSpPr>
          <p:cNvPr id="46" name="TextBox 45"/>
          <p:cNvSpPr txBox="1"/>
          <p:nvPr/>
        </p:nvSpPr>
        <p:spPr>
          <a:xfrm rot="3266805">
            <a:off x="6221413" y="1979612"/>
            <a:ext cx="10922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latin typeface="+mn-lt"/>
                <a:ea typeface="+mn-ea"/>
              </a:rPr>
              <a:t>Second Tier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562600" y="4038600"/>
            <a:ext cx="12192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  <a:ea typeface="+mn-ea"/>
              </a:rPr>
              <a:t>Third Tier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638800" y="3505200"/>
            <a:ext cx="12192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+mn-ea"/>
              </a:rPr>
              <a:t>Third Tier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715000" y="3181350"/>
            <a:ext cx="9906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>
                <a:latin typeface="+mn-lt"/>
                <a:ea typeface="+mn-ea"/>
              </a:rPr>
              <a:t>Third Tier</a:t>
            </a:r>
          </a:p>
        </p:txBody>
      </p:sp>
    </p:spTree>
    <p:extLst>
      <p:ext uri="{BB962C8B-B14F-4D97-AF65-F5344CB8AC3E}">
        <p14:creationId xmlns:p14="http://schemas.microsoft.com/office/powerpoint/2010/main" val="3439222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101</Words>
  <Application>Microsoft Office PowerPoint</Application>
  <PresentationFormat>全屏显示(4:3)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DG-循环</dc:subject>
  <dc:creator>PPTfans.cn</dc:creator>
  <cp:keywords>TZ-手动增减;XG-高光;KJ-平面;DH-静态</cp:keywords>
  <dc:description>PPTfans.cn</dc:description>
  <cp:revision>192</cp:revision>
  <dcterms:created xsi:type="dcterms:W3CDTF">2010-04-22T06:46:05Z</dcterms:created>
  <dcterms:modified xsi:type="dcterms:W3CDTF">2012-07-18T17:02:17Z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