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0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7158" y="357166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CYLINDER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TOOLBOX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1"/>
          <p:cNvGrpSpPr/>
          <p:nvPr/>
        </p:nvGrpSpPr>
        <p:grpSpPr>
          <a:xfrm>
            <a:off x="6705641" y="1285860"/>
            <a:ext cx="2081201" cy="1571636"/>
            <a:chOff x="5786445" y="571480"/>
            <a:chExt cx="2509829" cy="1571636"/>
          </a:xfrm>
        </p:grpSpPr>
        <p:grpSp>
          <p:nvGrpSpPr>
            <p:cNvPr id="3" name="Группа 99"/>
            <p:cNvGrpSpPr/>
            <p:nvPr/>
          </p:nvGrpSpPr>
          <p:grpSpPr>
            <a:xfrm>
              <a:off x="5786445" y="571480"/>
              <a:ext cx="2509829" cy="1571636"/>
              <a:chOff x="5286379" y="571480"/>
              <a:chExt cx="2509829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7" name="Прямоугольная выноска 86"/>
              <p:cNvSpPr/>
              <p:nvPr/>
            </p:nvSpPr>
            <p:spPr>
              <a:xfrm>
                <a:off x="5286380" y="571480"/>
                <a:ext cx="2500330" cy="1571636"/>
              </a:xfrm>
              <a:prstGeom prst="wedgeRectCallout">
                <a:avLst>
                  <a:gd name="adj1" fmla="val -35309"/>
                  <a:gd name="adj2" fmla="val 75833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Прямоугольник 95"/>
              <p:cNvSpPr/>
              <p:nvPr/>
            </p:nvSpPr>
            <p:spPr>
              <a:xfrm>
                <a:off x="5286379" y="571480"/>
                <a:ext cx="2509829" cy="285752"/>
              </a:xfrm>
              <a:prstGeom prst="rect">
                <a:avLst/>
              </a:pr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1" name="Прямоугольник 100"/>
            <p:cNvSpPr/>
            <p:nvPr/>
          </p:nvSpPr>
          <p:spPr>
            <a:xfrm>
              <a:off x="5929322" y="1068157"/>
              <a:ext cx="22860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101"/>
          <p:cNvGrpSpPr/>
          <p:nvPr/>
        </p:nvGrpSpPr>
        <p:grpSpPr>
          <a:xfrm>
            <a:off x="4062435" y="1285860"/>
            <a:ext cx="2081201" cy="1571636"/>
            <a:chOff x="5786445" y="571480"/>
            <a:chExt cx="2509829" cy="1571636"/>
          </a:xfrm>
        </p:grpSpPr>
        <p:grpSp>
          <p:nvGrpSpPr>
            <p:cNvPr id="5" name="Группа 99"/>
            <p:cNvGrpSpPr/>
            <p:nvPr/>
          </p:nvGrpSpPr>
          <p:grpSpPr>
            <a:xfrm>
              <a:off x="5786445" y="571480"/>
              <a:ext cx="2509829" cy="1571636"/>
              <a:chOff x="5286379" y="571480"/>
              <a:chExt cx="2509829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4" name="Прямоугольная выноска 83"/>
              <p:cNvSpPr/>
              <p:nvPr/>
            </p:nvSpPr>
            <p:spPr>
              <a:xfrm>
                <a:off x="5286380" y="571480"/>
                <a:ext cx="2500330" cy="1571636"/>
              </a:xfrm>
              <a:prstGeom prst="wedgeRectCallout">
                <a:avLst>
                  <a:gd name="adj1" fmla="val -35309"/>
                  <a:gd name="adj2" fmla="val 75833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" name="Прямоугольник 84"/>
              <p:cNvSpPr/>
              <p:nvPr/>
            </p:nvSpPr>
            <p:spPr>
              <a:xfrm>
                <a:off x="5286379" y="571480"/>
                <a:ext cx="2509829" cy="285752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Прямоугольник 82"/>
            <p:cNvSpPr/>
            <p:nvPr/>
          </p:nvSpPr>
          <p:spPr>
            <a:xfrm>
              <a:off x="5929322" y="1068157"/>
              <a:ext cx="22860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101"/>
          <p:cNvGrpSpPr/>
          <p:nvPr/>
        </p:nvGrpSpPr>
        <p:grpSpPr>
          <a:xfrm>
            <a:off x="1419229" y="1285860"/>
            <a:ext cx="2081201" cy="1571636"/>
            <a:chOff x="5786445" y="571480"/>
            <a:chExt cx="2509829" cy="1571636"/>
          </a:xfrm>
        </p:grpSpPr>
        <p:grpSp>
          <p:nvGrpSpPr>
            <p:cNvPr id="7" name="Группа 99"/>
            <p:cNvGrpSpPr/>
            <p:nvPr/>
          </p:nvGrpSpPr>
          <p:grpSpPr>
            <a:xfrm>
              <a:off x="5786445" y="571480"/>
              <a:ext cx="2509829" cy="1571636"/>
              <a:chOff x="5286379" y="571480"/>
              <a:chExt cx="2509829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0" name="Прямоугольная выноска 89"/>
              <p:cNvSpPr/>
              <p:nvPr/>
            </p:nvSpPr>
            <p:spPr>
              <a:xfrm>
                <a:off x="5286380" y="571480"/>
                <a:ext cx="2500330" cy="1571636"/>
              </a:xfrm>
              <a:prstGeom prst="wedgeRectCallout">
                <a:avLst>
                  <a:gd name="adj1" fmla="val -35309"/>
                  <a:gd name="adj2" fmla="val 75833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" name="Прямоугольник 90"/>
              <p:cNvSpPr/>
              <p:nvPr/>
            </p:nvSpPr>
            <p:spPr>
              <a:xfrm>
                <a:off x="5286379" y="571480"/>
                <a:ext cx="2509829" cy="285752"/>
              </a:xfrm>
              <a:prstGeom prst="rect">
                <a:avLst/>
              </a:prstGeom>
              <a:gradFill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9" name="Прямоугольник 88"/>
            <p:cNvSpPr/>
            <p:nvPr/>
          </p:nvSpPr>
          <p:spPr>
            <a:xfrm>
              <a:off x="5929322" y="1068157"/>
              <a:ext cx="22860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Группа 101"/>
          <p:cNvGrpSpPr/>
          <p:nvPr/>
        </p:nvGrpSpPr>
        <p:grpSpPr>
          <a:xfrm>
            <a:off x="5715008" y="4143380"/>
            <a:ext cx="2081201" cy="1571636"/>
            <a:chOff x="5786445" y="571480"/>
            <a:chExt cx="2509829" cy="1571636"/>
          </a:xfrm>
        </p:grpSpPr>
        <p:grpSp>
          <p:nvGrpSpPr>
            <p:cNvPr id="9" name="Группа 99"/>
            <p:cNvGrpSpPr/>
            <p:nvPr/>
          </p:nvGrpSpPr>
          <p:grpSpPr>
            <a:xfrm>
              <a:off x="5786445" y="571480"/>
              <a:ext cx="2509829" cy="1571636"/>
              <a:chOff x="5286379" y="571480"/>
              <a:chExt cx="2509829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5" name="Прямоугольная выноска 94"/>
              <p:cNvSpPr/>
              <p:nvPr/>
            </p:nvSpPr>
            <p:spPr>
              <a:xfrm>
                <a:off x="5286380" y="571480"/>
                <a:ext cx="2500330" cy="1571636"/>
              </a:xfrm>
              <a:prstGeom prst="wedgeRectCallout">
                <a:avLst>
                  <a:gd name="adj1" fmla="val -35309"/>
                  <a:gd name="adj2" fmla="val 75833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Прямоугольник 96"/>
              <p:cNvSpPr/>
              <p:nvPr/>
            </p:nvSpPr>
            <p:spPr>
              <a:xfrm>
                <a:off x="5286379" y="571480"/>
                <a:ext cx="2509829" cy="285752"/>
              </a:xfrm>
              <a:prstGeom prst="rect">
                <a:avLst/>
              </a:prstGeom>
              <a:gradFill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4" name="Прямоугольник 93"/>
            <p:cNvSpPr/>
            <p:nvPr/>
          </p:nvSpPr>
          <p:spPr>
            <a:xfrm>
              <a:off x="5929321" y="1068157"/>
              <a:ext cx="22860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Группа 101"/>
          <p:cNvGrpSpPr/>
          <p:nvPr/>
        </p:nvGrpSpPr>
        <p:grpSpPr>
          <a:xfrm>
            <a:off x="2490799" y="4143380"/>
            <a:ext cx="2081201" cy="1571636"/>
            <a:chOff x="5786445" y="571480"/>
            <a:chExt cx="2509829" cy="1571636"/>
          </a:xfrm>
        </p:grpSpPr>
        <p:grpSp>
          <p:nvGrpSpPr>
            <p:cNvPr id="11" name="Группа 99"/>
            <p:cNvGrpSpPr/>
            <p:nvPr/>
          </p:nvGrpSpPr>
          <p:grpSpPr>
            <a:xfrm>
              <a:off x="5786445" y="571480"/>
              <a:ext cx="2509829" cy="1571636"/>
              <a:chOff x="5286379" y="571480"/>
              <a:chExt cx="2509829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2" name="Прямоугольная выноска 101"/>
              <p:cNvSpPr/>
              <p:nvPr/>
            </p:nvSpPr>
            <p:spPr>
              <a:xfrm>
                <a:off x="5286380" y="571480"/>
                <a:ext cx="2500330" cy="1571636"/>
              </a:xfrm>
              <a:prstGeom prst="wedgeRectCallout">
                <a:avLst>
                  <a:gd name="adj1" fmla="val -35309"/>
                  <a:gd name="adj2" fmla="val 75833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>
                <a:off x="5286379" y="571480"/>
                <a:ext cx="2509829" cy="285752"/>
              </a:xfrm>
              <a:prstGeom prst="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4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0" name="Прямоугольник 99"/>
            <p:cNvSpPr/>
            <p:nvPr/>
          </p:nvSpPr>
          <p:spPr>
            <a:xfrm>
              <a:off x="5929322" y="1068157"/>
              <a:ext cx="22860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541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77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