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0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B839-1617-4ECA-A216-8E246241B218}" type="datetimeFigureOut">
              <a:rPr lang="zh-CN" altLang="en-US" smtClean="0"/>
              <a:t>2010/11/7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72B2C-5B36-42EB-BF8D-BDEDA6D1D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59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2FEFFFB-035D-4580-8791-1A9A2277365D}" type="slidenum">
              <a:rPr lang="de-DE" altLang="zh-CN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zh-CN" sz="1200">
              <a:solidFill>
                <a:prstClr val="black"/>
              </a:solidFill>
            </a:endParaRPr>
          </a:p>
        </p:txBody>
      </p:sp>
      <p:sp>
        <p:nvSpPr>
          <p:cNvPr id="234499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DDC59C5-AF09-4524-8230-7443E02DCC50}" type="slidenum">
              <a:rPr lang="en-GB" sz="13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234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345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pPr lvl="0"/>
            <a:r>
              <a:rPr lang="en-US" noProof="1" smtClean="0"/>
              <a:t>Formatvorlage des Untertitelmasters durch Klicken bearbeiten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pPr lvl="0"/>
            <a:r>
              <a:rPr lang="en-US" noProof="1" smtClean="0"/>
              <a:t>Titelmasterformat durch Klicken bearbeiten</a:t>
            </a:r>
          </a:p>
        </p:txBody>
      </p:sp>
      <p:grpSp>
        <p:nvGrpSpPr>
          <p:cNvPr id="156677" name="Group 10"/>
          <p:cNvGrpSpPr>
            <a:grpSpLocks/>
          </p:cNvGrpSpPr>
          <p:nvPr userDrawn="1"/>
        </p:nvGrpSpPr>
        <p:grpSpPr bwMode="auto">
          <a:xfrm>
            <a:off x="6646863" y="6248400"/>
            <a:ext cx="2225675" cy="392113"/>
            <a:chOff x="3316" y="1854"/>
            <a:chExt cx="2110" cy="372"/>
          </a:xfrm>
        </p:grpSpPr>
        <p:pic>
          <p:nvPicPr>
            <p:cNvPr id="156678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6679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lum bright="-46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3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2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1365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3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1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9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Textmasterformate durch Klicken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Klicken Sie, um das Titelformat zu bearbeiten</a:t>
            </a: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5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9" name="Rectangle 12"/>
          <p:cNvSpPr>
            <a:spLocks noChangeArrowheads="1"/>
          </p:cNvSpPr>
          <p:nvPr/>
        </p:nvSpPr>
        <p:spPr bwMode="gray">
          <a:xfrm>
            <a:off x="238125" y="668338"/>
            <a:ext cx="8520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23350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放射</a:t>
            </a: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图示 </a:t>
            </a:r>
            <a:r>
              <a:rPr lang="en-GB" dirty="0" smtClean="0"/>
              <a:t>Your </a:t>
            </a:r>
            <a:r>
              <a:rPr lang="en-GB" dirty="0" smtClean="0"/>
              <a:t>profile illustrated as puzzle </a:t>
            </a:r>
          </a:p>
        </p:txBody>
      </p:sp>
      <p:sp>
        <p:nvSpPr>
          <p:cNvPr id="233506" name="Rectangle 13"/>
          <p:cNvSpPr>
            <a:spLocks noChangeArrowheads="1"/>
          </p:cNvSpPr>
          <p:nvPr/>
        </p:nvSpPr>
        <p:spPr bwMode="auto">
          <a:xfrm>
            <a:off x="228600" y="6237312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33"/>
                </a:solidFill>
              </a:rPr>
              <a:t>Demonstrate with charts business areas to your customers</a:t>
            </a:r>
          </a:p>
        </p:txBody>
      </p: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1143000" y="2944813"/>
            <a:ext cx="2286000" cy="2667000"/>
            <a:chOff x="720" y="2112"/>
            <a:chExt cx="1440" cy="1680"/>
          </a:xfrm>
        </p:grpSpPr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720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en-US">
                <a:latin typeface="Verdana" pitchFamily="34" charset="0"/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780" y="2238"/>
              <a:ext cx="1284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000" b="1" dirty="0" err="1">
                  <a:solidFill>
                    <a:srgbClr val="000000"/>
                  </a:solidFill>
                </a:rPr>
                <a:t>ThemeGallery</a:t>
              </a:r>
              <a:r>
                <a:rPr lang="en-US" altLang="zh-CN" dirty="0">
                  <a:solidFill>
                    <a:srgbClr val="000000"/>
                  </a:solidFill>
                </a:rPr>
                <a:t> </a:t>
              </a:r>
              <a:r>
                <a:rPr lang="en-US" altLang="zh-CN" sz="1400" dirty="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26" name="Freeform 6"/>
          <p:cNvSpPr>
            <a:spLocks/>
          </p:cNvSpPr>
          <p:nvPr/>
        </p:nvSpPr>
        <p:spPr bwMode="gray">
          <a:xfrm>
            <a:off x="3222625" y="2847976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7" name="AutoShape 7"/>
          <p:cNvSpPr>
            <a:spLocks noChangeAspect="1" noChangeArrowheads="1" noTextEdit="1"/>
          </p:cNvSpPr>
          <p:nvPr/>
        </p:nvSpPr>
        <p:spPr bwMode="gray">
          <a:xfrm flipH="1">
            <a:off x="4868863" y="2844801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3048000" y="1220788"/>
            <a:ext cx="2998788" cy="1601788"/>
            <a:chOff x="1920" y="1026"/>
            <a:chExt cx="1889" cy="1009"/>
          </a:xfrm>
        </p:grpSpPr>
        <p:grpSp>
          <p:nvGrpSpPr>
            <p:cNvPr id="29" name="Group 9"/>
            <p:cNvGrpSpPr>
              <a:grpSpLocks/>
            </p:cNvGrpSpPr>
            <p:nvPr/>
          </p:nvGrpSpPr>
          <p:grpSpPr bwMode="auto">
            <a:xfrm>
              <a:off x="1920" y="1026"/>
              <a:ext cx="1889" cy="1009"/>
              <a:chOff x="1997" y="1314"/>
              <a:chExt cx="1889" cy="1009"/>
            </a:xfrm>
          </p:grpSpPr>
          <p:grpSp>
            <p:nvGrpSpPr>
              <p:cNvPr id="31" name="Group 10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36" name="Oval 11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37" name="Oval 12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  <p:sp>
            <p:nvSpPr>
              <p:cNvPr id="32" name="Oval 13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33" name="Oval 14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34" name="Oval 15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79216"/>
                      <a:invGamma/>
                    </a:schemeClr>
                  </a:gs>
                  <a:gs pos="100000">
                    <a:schemeClr val="folHlink">
                      <a:alpha val="4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2448" y="1152"/>
              <a:ext cx="77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</a:rPr>
                <a:t>Title</a:t>
              </a:r>
            </a:p>
            <a:p>
              <a:pPr algn="ctr"/>
              <a:r>
                <a:rPr lang="en-US" altLang="zh-CN" sz="1400">
                  <a:solidFill>
                    <a:srgbClr val="000000"/>
                  </a:solidFill>
                </a:rPr>
                <a:t>Add your text</a:t>
              </a:r>
            </a:p>
          </p:txBody>
        </p:sp>
      </p:grpSp>
      <p:grpSp>
        <p:nvGrpSpPr>
          <p:cNvPr id="38" name="Group 18"/>
          <p:cNvGrpSpPr>
            <a:grpSpLocks/>
          </p:cNvGrpSpPr>
          <p:nvPr/>
        </p:nvGrpSpPr>
        <p:grpSpPr bwMode="auto">
          <a:xfrm>
            <a:off x="5562600" y="2944813"/>
            <a:ext cx="2286000" cy="2667000"/>
            <a:chOff x="3504" y="2112"/>
            <a:chExt cx="1440" cy="1680"/>
          </a:xfrm>
        </p:grpSpPr>
        <p:sp>
          <p:nvSpPr>
            <p:cNvPr id="39" name="AutoShape 19"/>
            <p:cNvSpPr>
              <a:spLocks noChangeArrowheads="1"/>
            </p:cNvSpPr>
            <p:nvPr/>
          </p:nvSpPr>
          <p:spPr bwMode="auto">
            <a:xfrm>
              <a:off x="3504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en-US">
                <a:latin typeface="Verdana" pitchFamily="34" charset="0"/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3648" y="2256"/>
              <a:ext cx="1284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000" b="1">
                  <a:solidFill>
                    <a:srgbClr val="000000"/>
                  </a:solidFill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</a:rPr>
                <a:t> </a:t>
              </a:r>
              <a:r>
                <a:rPr lang="en-US" altLang="zh-CN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41" name="Freeform 21"/>
          <p:cNvSpPr>
            <a:spLocks/>
          </p:cNvSpPr>
          <p:nvPr/>
        </p:nvSpPr>
        <p:spPr bwMode="gray">
          <a:xfrm flipH="1">
            <a:off x="4875213" y="2847976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9133882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Standarddesign</vt:lpstr>
      <vt:lpstr>放射图示 Your profile illustrated as puzzle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TZ-固定图形;XG-高光;KJ-3D;DH-静态</cp:keywords>
  <dc:description>PPTfans.cn</dc:description>
  <cp:revision>2</cp:revision>
  <dcterms:created xsi:type="dcterms:W3CDTF">2010-11-04T08:15:42Z</dcterms:created>
  <dcterms:modified xsi:type="dcterms:W3CDTF">2010-11-07T06:46:37Z</dcterms:modified>
  <cp:category>UDi-逻辑图示</cp:category>
</cp:coreProperties>
</file>