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04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7B839-1617-4ECA-A216-8E246241B218}" type="datetimeFigureOut">
              <a:rPr lang="zh-CN" altLang="en-US" smtClean="0"/>
              <a:t>2010/11/7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72B2C-5B36-42EB-BF8D-BDEDA6D1D6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597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D2FEFFFB-035D-4580-8791-1A9A2277365D}" type="slidenum">
              <a:rPr lang="de-DE" altLang="zh-CN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 altLang="zh-CN" sz="1200">
              <a:solidFill>
                <a:prstClr val="black"/>
              </a:solidFill>
            </a:endParaRPr>
          </a:p>
        </p:txBody>
      </p:sp>
      <p:sp>
        <p:nvSpPr>
          <p:cNvPr id="234499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24" tIns="47416" rIns="94824" bIns="47416" anchor="b"/>
          <a:lstStyle>
            <a:lvl1pPr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EDDC59C5-AF09-4524-8230-7443E02DCC50}" type="slidenum">
              <a:rPr lang="en-GB" sz="13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2345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345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24" tIns="47416" rIns="94824" bIns="47416"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noProof="1" smtClean="0"/>
            </a:lvl1pPr>
          </a:lstStyle>
          <a:p>
            <a:pPr lvl="0"/>
            <a:r>
              <a:rPr lang="en-US" noProof="1" smtClean="0"/>
              <a:t>Formatvorlage des Untertitelmasters durch Klicken bearbeiten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667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noProof="1" smtClean="0"/>
            </a:lvl1pPr>
          </a:lstStyle>
          <a:p>
            <a:pPr lvl="0"/>
            <a:r>
              <a:rPr lang="en-US" noProof="1" smtClean="0"/>
              <a:t>Titelmasterformat durch Klicken bearbeiten</a:t>
            </a:r>
          </a:p>
        </p:txBody>
      </p:sp>
      <p:grpSp>
        <p:nvGrpSpPr>
          <p:cNvPr id="156677" name="Group 10"/>
          <p:cNvGrpSpPr>
            <a:grpSpLocks/>
          </p:cNvGrpSpPr>
          <p:nvPr userDrawn="1"/>
        </p:nvGrpSpPr>
        <p:grpSpPr bwMode="auto">
          <a:xfrm>
            <a:off x="6646863" y="6248400"/>
            <a:ext cx="2225675" cy="392113"/>
            <a:chOff x="3316" y="1854"/>
            <a:chExt cx="2110" cy="372"/>
          </a:xfrm>
        </p:grpSpPr>
        <p:pic>
          <p:nvPicPr>
            <p:cNvPr id="156678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6679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2">
              <a:lum bright="-46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3" name="Rectangle 15"/>
          <p:cNvSpPr>
            <a:spLocks noChangeArrowheads="1"/>
          </p:cNvSpPr>
          <p:nvPr userDrawn="1"/>
        </p:nvSpPr>
        <p:spPr bwMode="auto">
          <a:xfrm>
            <a:off x="300038" y="6269038"/>
            <a:ext cx="496887" cy="11588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4" name="Rectangle 16"/>
          <p:cNvSpPr>
            <a:spLocks noChangeArrowheads="1"/>
          </p:cNvSpPr>
          <p:nvPr userDrawn="1"/>
        </p:nvSpPr>
        <p:spPr bwMode="auto">
          <a:xfrm>
            <a:off x="796925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5" name="Rectangle 17"/>
          <p:cNvSpPr>
            <a:spLocks noChangeArrowheads="1"/>
          </p:cNvSpPr>
          <p:nvPr userDrawn="1"/>
        </p:nvSpPr>
        <p:spPr bwMode="auto">
          <a:xfrm>
            <a:off x="1293813" y="6269038"/>
            <a:ext cx="495300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6" name="Rectangle 18"/>
          <p:cNvSpPr>
            <a:spLocks noChangeArrowheads="1"/>
          </p:cNvSpPr>
          <p:nvPr userDrawn="1"/>
        </p:nvSpPr>
        <p:spPr bwMode="auto">
          <a:xfrm>
            <a:off x="1789113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7" name="Rectangle 19"/>
          <p:cNvSpPr>
            <a:spLocks noChangeArrowheads="1"/>
          </p:cNvSpPr>
          <p:nvPr userDrawn="1"/>
        </p:nvSpPr>
        <p:spPr bwMode="auto">
          <a:xfrm>
            <a:off x="2286000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ChangeArrowheads="1"/>
          </p:cNvSpPr>
          <p:nvPr userDrawn="1"/>
        </p:nvSpPr>
        <p:spPr bwMode="auto">
          <a:xfrm>
            <a:off x="2782888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9" name="Rectangle 21"/>
          <p:cNvSpPr>
            <a:spLocks noChangeArrowheads="1"/>
          </p:cNvSpPr>
          <p:nvPr userDrawn="1"/>
        </p:nvSpPr>
        <p:spPr bwMode="auto">
          <a:xfrm>
            <a:off x="3279775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70" name="Rectangle 22"/>
          <p:cNvSpPr>
            <a:spLocks noChangeArrowheads="1"/>
          </p:cNvSpPr>
          <p:nvPr userDrawn="1"/>
        </p:nvSpPr>
        <p:spPr bwMode="auto">
          <a:xfrm>
            <a:off x="3776663" y="6269038"/>
            <a:ext cx="495300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71" name="Rectangle 23"/>
          <p:cNvSpPr>
            <a:spLocks noChangeArrowheads="1"/>
          </p:cNvSpPr>
          <p:nvPr userDrawn="1"/>
        </p:nvSpPr>
        <p:spPr bwMode="auto">
          <a:xfrm>
            <a:off x="4271963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72" name="Rectangle 24"/>
          <p:cNvSpPr>
            <a:spLocks noChangeArrowheads="1"/>
          </p:cNvSpPr>
          <p:nvPr userDrawn="1"/>
        </p:nvSpPr>
        <p:spPr bwMode="auto">
          <a:xfrm>
            <a:off x="4768850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73" name="Line 25"/>
          <p:cNvSpPr>
            <a:spLocks noChangeShapeType="1"/>
          </p:cNvSpPr>
          <p:nvPr userDrawn="1"/>
        </p:nvSpPr>
        <p:spPr bwMode="auto">
          <a:xfrm>
            <a:off x="0" y="6045200"/>
            <a:ext cx="9139238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1365"/>
      </p:ext>
    </p:extLst>
  </p:cSld>
  <p:clrMapOvr>
    <a:masterClrMapping/>
  </p:clrMapOvr>
  <p:transition advClick="0" advTm="4000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61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87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36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1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6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52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199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2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Textmasterformate durch Klicken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Klicken Sie, um das Titelformat zu bearbeiten</a:t>
            </a:r>
          </a:p>
        </p:txBody>
      </p:sp>
      <p:sp>
        <p:nvSpPr>
          <p:cNvPr id="2073" name="Line 25"/>
          <p:cNvSpPr>
            <a:spLocks noChangeShapeType="1"/>
          </p:cNvSpPr>
          <p:nvPr userDrawn="1"/>
        </p:nvSpPr>
        <p:spPr bwMode="auto">
          <a:xfrm>
            <a:off x="0" y="6045200"/>
            <a:ext cx="9139238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55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4000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7113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05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微软雅黑" pitchFamily="34" charset="-122"/>
                <a:ea typeface="微软雅黑" pitchFamily="34" charset="-122"/>
              </a:rPr>
              <a:t>递进图示 </a:t>
            </a:r>
            <a:r>
              <a:rPr lang="en-GB" dirty="0" smtClean="0"/>
              <a:t>Your profile illustrated as puzzle </a:t>
            </a:r>
          </a:p>
        </p:txBody>
      </p:sp>
      <p:sp>
        <p:nvSpPr>
          <p:cNvPr id="233506" name="Rectangle 13"/>
          <p:cNvSpPr>
            <a:spLocks noChangeArrowheads="1"/>
          </p:cNvSpPr>
          <p:nvPr/>
        </p:nvSpPr>
        <p:spPr bwMode="auto">
          <a:xfrm>
            <a:off x="228600" y="6237312"/>
            <a:ext cx="612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33"/>
                </a:solidFill>
              </a:rPr>
              <a:t>Demonstrate with charts business areas to your customers</a:t>
            </a:r>
          </a:p>
        </p:txBody>
      </p:sp>
      <p:pic>
        <p:nvPicPr>
          <p:cNvPr id="42" name="Picture 3" descr="shadow_1_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5419377"/>
            <a:ext cx="234791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" descr="shadow_1_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5" y="5409852"/>
            <a:ext cx="234791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5" descr="shadow_1_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3" y="5419377"/>
            <a:ext cx="2347912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" name="Group 6"/>
          <p:cNvGrpSpPr>
            <a:grpSpLocks/>
          </p:cNvGrpSpPr>
          <p:nvPr/>
        </p:nvGrpSpPr>
        <p:grpSpPr bwMode="auto">
          <a:xfrm>
            <a:off x="5772150" y="2133252"/>
            <a:ext cx="2174875" cy="3379788"/>
            <a:chOff x="3762" y="1166"/>
            <a:chExt cx="1370" cy="2355"/>
          </a:xfrm>
        </p:grpSpPr>
        <p:sp>
          <p:nvSpPr>
            <p:cNvPr id="46" name="AutoShape 7"/>
            <p:cNvSpPr>
              <a:spLocks noChangeArrowheads="1"/>
            </p:cNvSpPr>
            <p:nvPr/>
          </p:nvSpPr>
          <p:spPr bwMode="gray">
            <a:xfrm>
              <a:off x="3762" y="1166"/>
              <a:ext cx="1370" cy="2355"/>
            </a:xfrm>
            <a:prstGeom prst="roundRect">
              <a:avLst>
                <a:gd name="adj" fmla="val 4806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4902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PerspectiveTop"/>
              <a:lightRig rig="legacyFlat2" dir="b"/>
            </a:scene3d>
            <a:sp3d extrusionH="1801800" prstMaterial="legacyPlastic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7" name="Line 8"/>
            <p:cNvSpPr>
              <a:spLocks noChangeShapeType="1"/>
            </p:cNvSpPr>
            <p:nvPr/>
          </p:nvSpPr>
          <p:spPr bwMode="gray">
            <a:xfrm>
              <a:off x="3829" y="1176"/>
              <a:ext cx="1246" cy="0"/>
            </a:xfrm>
            <a:prstGeom prst="line">
              <a:avLst/>
            </a:prstGeom>
            <a:noFill/>
            <a:ln w="9525">
              <a:solidFill>
                <a:srgbClr val="F8F8F8">
                  <a:alpha val="25098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Freeform 9"/>
            <p:cNvSpPr>
              <a:spLocks/>
            </p:cNvSpPr>
            <p:nvPr/>
          </p:nvSpPr>
          <p:spPr bwMode="gray">
            <a:xfrm flipV="1">
              <a:off x="3772" y="3487"/>
              <a:ext cx="1353" cy="30"/>
            </a:xfrm>
            <a:custGeom>
              <a:avLst/>
              <a:gdLst>
                <a:gd name="T0" fmla="*/ 0 w 1318"/>
                <a:gd name="T1" fmla="*/ 30 h 19"/>
                <a:gd name="T2" fmla="*/ 74 w 1318"/>
                <a:gd name="T3" fmla="*/ 0 h 19"/>
                <a:gd name="T4" fmla="*/ 1282 w 1318"/>
                <a:gd name="T5" fmla="*/ 0 h 19"/>
                <a:gd name="T6" fmla="*/ 1353 w 1318"/>
                <a:gd name="T7" fmla="*/ 3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8"/>
                <a:gd name="T13" fmla="*/ 0 h 19"/>
                <a:gd name="T14" fmla="*/ 1318 w 1318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8" h="19">
                  <a:moveTo>
                    <a:pt x="0" y="19"/>
                  </a:moveTo>
                  <a:cubicBezTo>
                    <a:pt x="12" y="16"/>
                    <a:pt x="12" y="1"/>
                    <a:pt x="72" y="0"/>
                  </a:cubicBezTo>
                  <a:lnTo>
                    <a:pt x="1249" y="0"/>
                  </a:lnTo>
                  <a:cubicBezTo>
                    <a:pt x="1305" y="1"/>
                    <a:pt x="1304" y="15"/>
                    <a:pt x="1318" y="19"/>
                  </a:cubicBezTo>
                </a:path>
              </a:pathLst>
            </a:custGeom>
            <a:noFill/>
            <a:ln w="9525">
              <a:solidFill>
                <a:srgbClr val="FFFFFF">
                  <a:alpha val="20000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Freeform 10"/>
            <p:cNvSpPr>
              <a:spLocks/>
            </p:cNvSpPr>
            <p:nvPr/>
          </p:nvSpPr>
          <p:spPr bwMode="gray">
            <a:xfrm>
              <a:off x="3779" y="1169"/>
              <a:ext cx="1336" cy="23"/>
            </a:xfrm>
            <a:custGeom>
              <a:avLst/>
              <a:gdLst>
                <a:gd name="T0" fmla="*/ 0 w 1318"/>
                <a:gd name="T1" fmla="*/ 23 h 19"/>
                <a:gd name="T2" fmla="*/ 73 w 1318"/>
                <a:gd name="T3" fmla="*/ 0 h 19"/>
                <a:gd name="T4" fmla="*/ 1266 w 1318"/>
                <a:gd name="T5" fmla="*/ 0 h 19"/>
                <a:gd name="T6" fmla="*/ 1336 w 1318"/>
                <a:gd name="T7" fmla="*/ 23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8"/>
                <a:gd name="T13" fmla="*/ 0 h 19"/>
                <a:gd name="T14" fmla="*/ 1318 w 1318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8" h="19">
                  <a:moveTo>
                    <a:pt x="0" y="19"/>
                  </a:moveTo>
                  <a:cubicBezTo>
                    <a:pt x="12" y="16"/>
                    <a:pt x="12" y="1"/>
                    <a:pt x="72" y="0"/>
                  </a:cubicBezTo>
                  <a:lnTo>
                    <a:pt x="1249" y="0"/>
                  </a:lnTo>
                  <a:cubicBezTo>
                    <a:pt x="1305" y="1"/>
                    <a:pt x="1304" y="15"/>
                    <a:pt x="1318" y="19"/>
                  </a:cubicBezTo>
                </a:path>
              </a:pathLst>
            </a:custGeom>
            <a:noFill/>
            <a:ln w="9525">
              <a:solidFill>
                <a:srgbClr val="F8F8F8">
                  <a:alpha val="3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0" name="Group 11"/>
          <p:cNvGrpSpPr>
            <a:grpSpLocks/>
          </p:cNvGrpSpPr>
          <p:nvPr/>
        </p:nvGrpSpPr>
        <p:grpSpPr bwMode="auto">
          <a:xfrm>
            <a:off x="3276600" y="2590452"/>
            <a:ext cx="2174875" cy="2922588"/>
            <a:chOff x="2190" y="1620"/>
            <a:chExt cx="1370" cy="1901"/>
          </a:xfrm>
        </p:grpSpPr>
        <p:sp>
          <p:nvSpPr>
            <p:cNvPr id="51" name="AutoShape 12"/>
            <p:cNvSpPr>
              <a:spLocks noChangeArrowheads="1"/>
            </p:cNvSpPr>
            <p:nvPr/>
          </p:nvSpPr>
          <p:spPr bwMode="gray">
            <a:xfrm>
              <a:off x="2190" y="1620"/>
              <a:ext cx="1370" cy="1901"/>
            </a:xfrm>
            <a:prstGeom prst="roundRect">
              <a:avLst>
                <a:gd name="adj" fmla="val 4806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54902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PerspectiveTop"/>
              <a:lightRig rig="legacyFlat2" dir="b"/>
            </a:scene3d>
            <a:sp3d extrusionH="1801800" prstMaterial="legacyPlastic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2" name="Line 13"/>
            <p:cNvSpPr>
              <a:spLocks noChangeShapeType="1"/>
            </p:cNvSpPr>
            <p:nvPr/>
          </p:nvSpPr>
          <p:spPr bwMode="gray">
            <a:xfrm>
              <a:off x="2257" y="1629"/>
              <a:ext cx="1246" cy="0"/>
            </a:xfrm>
            <a:prstGeom prst="line">
              <a:avLst/>
            </a:prstGeom>
            <a:noFill/>
            <a:ln w="9525">
              <a:solidFill>
                <a:srgbClr val="F8F8F8">
                  <a:alpha val="25098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Freeform 14"/>
            <p:cNvSpPr>
              <a:spLocks/>
            </p:cNvSpPr>
            <p:nvPr/>
          </p:nvSpPr>
          <p:spPr bwMode="gray">
            <a:xfrm flipV="1">
              <a:off x="2205" y="3492"/>
              <a:ext cx="1336" cy="25"/>
            </a:xfrm>
            <a:custGeom>
              <a:avLst/>
              <a:gdLst>
                <a:gd name="T0" fmla="*/ 0 w 1318"/>
                <a:gd name="T1" fmla="*/ 25 h 19"/>
                <a:gd name="T2" fmla="*/ 73 w 1318"/>
                <a:gd name="T3" fmla="*/ 0 h 19"/>
                <a:gd name="T4" fmla="*/ 1266 w 1318"/>
                <a:gd name="T5" fmla="*/ 0 h 19"/>
                <a:gd name="T6" fmla="*/ 1336 w 1318"/>
                <a:gd name="T7" fmla="*/ 25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8"/>
                <a:gd name="T13" fmla="*/ 0 h 19"/>
                <a:gd name="T14" fmla="*/ 1318 w 1318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8" h="19">
                  <a:moveTo>
                    <a:pt x="0" y="19"/>
                  </a:moveTo>
                  <a:cubicBezTo>
                    <a:pt x="12" y="16"/>
                    <a:pt x="12" y="1"/>
                    <a:pt x="72" y="0"/>
                  </a:cubicBezTo>
                  <a:lnTo>
                    <a:pt x="1249" y="0"/>
                  </a:lnTo>
                  <a:cubicBezTo>
                    <a:pt x="1305" y="1"/>
                    <a:pt x="1304" y="15"/>
                    <a:pt x="1318" y="19"/>
                  </a:cubicBezTo>
                </a:path>
              </a:pathLst>
            </a:custGeom>
            <a:noFill/>
            <a:ln w="9525">
              <a:solidFill>
                <a:srgbClr val="FFFFFF">
                  <a:alpha val="20000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Freeform 15"/>
            <p:cNvSpPr>
              <a:spLocks/>
            </p:cNvSpPr>
            <p:nvPr/>
          </p:nvSpPr>
          <p:spPr bwMode="gray">
            <a:xfrm>
              <a:off x="2207" y="1622"/>
              <a:ext cx="1336" cy="19"/>
            </a:xfrm>
            <a:custGeom>
              <a:avLst/>
              <a:gdLst>
                <a:gd name="T0" fmla="*/ 0 w 1318"/>
                <a:gd name="T1" fmla="*/ 19 h 19"/>
                <a:gd name="T2" fmla="*/ 73 w 1318"/>
                <a:gd name="T3" fmla="*/ 0 h 19"/>
                <a:gd name="T4" fmla="*/ 1266 w 1318"/>
                <a:gd name="T5" fmla="*/ 0 h 19"/>
                <a:gd name="T6" fmla="*/ 1336 w 1318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8"/>
                <a:gd name="T13" fmla="*/ 0 h 19"/>
                <a:gd name="T14" fmla="*/ 1318 w 1318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8" h="19">
                  <a:moveTo>
                    <a:pt x="0" y="19"/>
                  </a:moveTo>
                  <a:cubicBezTo>
                    <a:pt x="12" y="16"/>
                    <a:pt x="12" y="1"/>
                    <a:pt x="72" y="0"/>
                  </a:cubicBezTo>
                  <a:lnTo>
                    <a:pt x="1249" y="0"/>
                  </a:lnTo>
                  <a:cubicBezTo>
                    <a:pt x="1305" y="1"/>
                    <a:pt x="1304" y="15"/>
                    <a:pt x="1318" y="19"/>
                  </a:cubicBezTo>
                </a:path>
              </a:pathLst>
            </a:custGeom>
            <a:noFill/>
            <a:ln w="9525">
              <a:solidFill>
                <a:srgbClr val="F8F8F8">
                  <a:alpha val="3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5" name="Group 16"/>
          <p:cNvGrpSpPr>
            <a:grpSpLocks/>
          </p:cNvGrpSpPr>
          <p:nvPr/>
        </p:nvGrpSpPr>
        <p:grpSpPr bwMode="auto">
          <a:xfrm>
            <a:off x="804863" y="3242915"/>
            <a:ext cx="2146300" cy="2270125"/>
            <a:chOff x="597" y="2091"/>
            <a:chExt cx="1352" cy="1430"/>
          </a:xfrm>
        </p:grpSpPr>
        <p:sp>
          <p:nvSpPr>
            <p:cNvPr id="56" name="AutoShape 17"/>
            <p:cNvSpPr>
              <a:spLocks noChangeArrowheads="1"/>
            </p:cNvSpPr>
            <p:nvPr/>
          </p:nvSpPr>
          <p:spPr bwMode="gray">
            <a:xfrm>
              <a:off x="597" y="2091"/>
              <a:ext cx="1352" cy="1430"/>
            </a:xfrm>
            <a:prstGeom prst="roundRect">
              <a:avLst>
                <a:gd name="adj" fmla="val 4806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4902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PerspectiveTop"/>
              <a:lightRig rig="legacyFlat2" dir="b"/>
            </a:scene3d>
            <a:sp3d extrusionH="1801800" prstMaterial="legacyPlastic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7" name="Line 18"/>
            <p:cNvSpPr>
              <a:spLocks noChangeShapeType="1"/>
            </p:cNvSpPr>
            <p:nvPr/>
          </p:nvSpPr>
          <p:spPr bwMode="gray">
            <a:xfrm>
              <a:off x="663" y="2098"/>
              <a:ext cx="1230" cy="0"/>
            </a:xfrm>
            <a:prstGeom prst="line">
              <a:avLst/>
            </a:prstGeom>
            <a:noFill/>
            <a:ln w="9525">
              <a:solidFill>
                <a:srgbClr val="F8F8F8">
                  <a:alpha val="25098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Freeform 19"/>
            <p:cNvSpPr>
              <a:spLocks/>
            </p:cNvSpPr>
            <p:nvPr/>
          </p:nvSpPr>
          <p:spPr bwMode="gray">
            <a:xfrm flipV="1">
              <a:off x="612" y="3499"/>
              <a:ext cx="1318" cy="19"/>
            </a:xfrm>
            <a:custGeom>
              <a:avLst/>
              <a:gdLst>
                <a:gd name="T0" fmla="*/ 0 w 1318"/>
                <a:gd name="T1" fmla="*/ 19 h 19"/>
                <a:gd name="T2" fmla="*/ 72 w 1318"/>
                <a:gd name="T3" fmla="*/ 0 h 19"/>
                <a:gd name="T4" fmla="*/ 1249 w 1318"/>
                <a:gd name="T5" fmla="*/ 0 h 19"/>
                <a:gd name="T6" fmla="*/ 1318 w 1318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8"/>
                <a:gd name="T13" fmla="*/ 0 h 19"/>
                <a:gd name="T14" fmla="*/ 1318 w 1318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8" h="19">
                  <a:moveTo>
                    <a:pt x="0" y="19"/>
                  </a:moveTo>
                  <a:cubicBezTo>
                    <a:pt x="12" y="16"/>
                    <a:pt x="12" y="1"/>
                    <a:pt x="72" y="0"/>
                  </a:cubicBezTo>
                  <a:lnTo>
                    <a:pt x="1249" y="0"/>
                  </a:lnTo>
                  <a:cubicBezTo>
                    <a:pt x="1305" y="1"/>
                    <a:pt x="1304" y="15"/>
                    <a:pt x="1318" y="19"/>
                  </a:cubicBezTo>
                </a:path>
              </a:pathLst>
            </a:custGeom>
            <a:noFill/>
            <a:ln w="9525">
              <a:solidFill>
                <a:srgbClr val="FFFFFF">
                  <a:alpha val="25098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9" name="Freeform 20"/>
          <p:cNvSpPr>
            <a:spLocks/>
          </p:cNvSpPr>
          <p:nvPr/>
        </p:nvSpPr>
        <p:spPr bwMode="auto">
          <a:xfrm>
            <a:off x="831850" y="3244502"/>
            <a:ext cx="2092325" cy="30163"/>
          </a:xfrm>
          <a:custGeom>
            <a:avLst/>
            <a:gdLst>
              <a:gd name="T0" fmla="*/ 0 w 1318"/>
              <a:gd name="T1" fmla="*/ 30163 h 19"/>
              <a:gd name="T2" fmla="*/ 114300 w 1318"/>
              <a:gd name="T3" fmla="*/ 0 h 19"/>
              <a:gd name="T4" fmla="*/ 1982788 w 1318"/>
              <a:gd name="T5" fmla="*/ 0 h 19"/>
              <a:gd name="T6" fmla="*/ 2092325 w 1318"/>
              <a:gd name="T7" fmla="*/ 30163 h 19"/>
              <a:gd name="T8" fmla="*/ 0 60000 65536"/>
              <a:gd name="T9" fmla="*/ 0 60000 65536"/>
              <a:gd name="T10" fmla="*/ 0 60000 65536"/>
              <a:gd name="T11" fmla="*/ 0 60000 65536"/>
              <a:gd name="T12" fmla="*/ 0 w 1318"/>
              <a:gd name="T13" fmla="*/ 0 h 19"/>
              <a:gd name="T14" fmla="*/ 1318 w 1318"/>
              <a:gd name="T15" fmla="*/ 19 h 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8" h="19">
                <a:moveTo>
                  <a:pt x="0" y="19"/>
                </a:moveTo>
                <a:cubicBezTo>
                  <a:pt x="12" y="16"/>
                  <a:pt x="12" y="1"/>
                  <a:pt x="72" y="0"/>
                </a:cubicBezTo>
                <a:lnTo>
                  <a:pt x="1249" y="0"/>
                </a:lnTo>
                <a:cubicBezTo>
                  <a:pt x="1305" y="1"/>
                  <a:pt x="1304" y="15"/>
                  <a:pt x="1318" y="19"/>
                </a:cubicBezTo>
              </a:path>
            </a:pathLst>
          </a:custGeom>
          <a:noFill/>
          <a:ln w="9525">
            <a:solidFill>
              <a:srgbClr val="F8F8F8">
                <a:alpha val="39999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gray">
          <a:xfrm>
            <a:off x="819150" y="4197002"/>
            <a:ext cx="21336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zh-CN">
                <a:solidFill>
                  <a:srgbClr val="FFFFFF"/>
                </a:solidFill>
                <a:latin typeface="Calibri" pitchFamily="34" charset="0"/>
              </a:rPr>
              <a:t>Click to add Text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zh-CN">
                <a:solidFill>
                  <a:srgbClr val="FFFFFF"/>
                </a:solidFill>
                <a:latin typeface="Calibri" pitchFamily="34" charset="0"/>
              </a:rPr>
              <a:t>Click to add Text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zh-CN">
                <a:solidFill>
                  <a:srgbClr val="FFFFFF"/>
                </a:solidFill>
                <a:latin typeface="Calibri" pitchFamily="34" charset="0"/>
              </a:rPr>
              <a:t>Click to add Text</a:t>
            </a:r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gray">
          <a:xfrm>
            <a:off x="5867400" y="3123852"/>
            <a:ext cx="2133600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zh-CN">
                <a:solidFill>
                  <a:srgbClr val="FFFFFF"/>
                </a:solidFill>
                <a:latin typeface="Calibri" pitchFamily="34" charset="0"/>
              </a:rPr>
              <a:t>Click to add Text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zh-CN">
                <a:solidFill>
                  <a:srgbClr val="FFFFFF"/>
                </a:solidFill>
                <a:latin typeface="Calibri" pitchFamily="34" charset="0"/>
              </a:rPr>
              <a:t>Click to add Text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zh-CN">
                <a:solidFill>
                  <a:srgbClr val="FFFFFF"/>
                </a:solidFill>
                <a:latin typeface="Calibri" pitchFamily="34" charset="0"/>
              </a:rPr>
              <a:t>Click to add Text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zh-CN">
                <a:solidFill>
                  <a:srgbClr val="FFFFFF"/>
                </a:solidFill>
                <a:latin typeface="Calibri" pitchFamily="34" charset="0"/>
              </a:rPr>
              <a:t>Click to add Text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zh-CN">
                <a:solidFill>
                  <a:srgbClr val="FFFFFF"/>
                </a:solidFill>
                <a:latin typeface="Calibri" pitchFamily="34" charset="0"/>
              </a:rPr>
              <a:t>Click to add Text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zh-CN">
                <a:solidFill>
                  <a:srgbClr val="FFFFFF"/>
                </a:solidFill>
                <a:latin typeface="Calibri" pitchFamily="34" charset="0"/>
              </a:rPr>
              <a:t>Click to add Text</a:t>
            </a:r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white">
          <a:xfrm>
            <a:off x="1008063" y="3336577"/>
            <a:ext cx="17494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>
                <a:solidFill>
                  <a:srgbClr val="FFFFFF"/>
                </a:solidFill>
                <a:latin typeface="Calibri" pitchFamily="34" charset="0"/>
              </a:rPr>
              <a:t>Description of the contents</a:t>
            </a:r>
          </a:p>
        </p:txBody>
      </p:sp>
      <p:grpSp>
        <p:nvGrpSpPr>
          <p:cNvPr id="64" name="Group 25"/>
          <p:cNvGrpSpPr>
            <a:grpSpLocks/>
          </p:cNvGrpSpPr>
          <p:nvPr/>
        </p:nvGrpSpPr>
        <p:grpSpPr bwMode="auto">
          <a:xfrm>
            <a:off x="1487488" y="2390427"/>
            <a:ext cx="720725" cy="822325"/>
            <a:chOff x="192" y="1917"/>
            <a:chExt cx="1042" cy="1102"/>
          </a:xfrm>
        </p:grpSpPr>
        <p:grpSp>
          <p:nvGrpSpPr>
            <p:cNvPr id="65" name="Group 26"/>
            <p:cNvGrpSpPr>
              <a:grpSpLocks/>
            </p:cNvGrpSpPr>
            <p:nvPr/>
          </p:nvGrpSpPr>
          <p:grpSpPr bwMode="auto">
            <a:xfrm>
              <a:off x="192" y="1917"/>
              <a:ext cx="1042" cy="1102"/>
              <a:chOff x="192" y="1917"/>
              <a:chExt cx="1042" cy="1102"/>
            </a:xfrm>
          </p:grpSpPr>
          <p:pic>
            <p:nvPicPr>
              <p:cNvPr id="67" name="Picture 27" descr="light_shadow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91" y="2781"/>
                <a:ext cx="858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8" name="Picture 28" descr="circuler_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92" y="1917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9" name="Oval 29"/>
              <p:cNvSpPr>
                <a:spLocks noChangeArrowheads="1"/>
              </p:cNvSpPr>
              <p:nvPr/>
            </p:nvSpPr>
            <p:spPr bwMode="gray">
              <a:xfrm>
                <a:off x="192" y="1917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50000">
                    <a:schemeClr val="accent1">
                      <a:alpha val="55000"/>
                    </a:schemeClr>
                  </a:gs>
                  <a:gs pos="10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pic>
          <p:nvPicPr>
            <p:cNvPr id="66" name="Picture 30" descr="Picture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96" y="1927"/>
              <a:ext cx="823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0" name="WordArt 31"/>
          <p:cNvSpPr>
            <a:spLocks noChangeArrowheads="1" noChangeShapeType="1" noTextEdit="1"/>
          </p:cNvSpPr>
          <p:nvPr/>
        </p:nvSpPr>
        <p:spPr bwMode="white">
          <a:xfrm>
            <a:off x="1590675" y="2565052"/>
            <a:ext cx="520700" cy="4206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i="1" kern="10">
                <a:solidFill>
                  <a:srgbClr val="FCFCFC">
                    <a:alpha val="59999"/>
                  </a:srgbClr>
                </a:solidFill>
                <a:latin typeface="Arial Black"/>
              </a:rPr>
              <a:t>01</a:t>
            </a:r>
            <a:endParaRPr lang="zh-CN" altLang="en-US" sz="3600" i="1" kern="10">
              <a:solidFill>
                <a:srgbClr val="FCFCFC">
                  <a:alpha val="59999"/>
                </a:srgbClr>
              </a:solidFill>
              <a:latin typeface="Arial Black"/>
            </a:endParaRPr>
          </a:p>
        </p:txBody>
      </p:sp>
      <p:sp>
        <p:nvSpPr>
          <p:cNvPr id="71" name="Line 32"/>
          <p:cNvSpPr>
            <a:spLocks noChangeShapeType="1"/>
          </p:cNvSpPr>
          <p:nvPr/>
        </p:nvSpPr>
        <p:spPr bwMode="auto">
          <a:xfrm>
            <a:off x="908050" y="4017615"/>
            <a:ext cx="1916113" cy="0"/>
          </a:xfrm>
          <a:prstGeom prst="line">
            <a:avLst/>
          </a:prstGeom>
          <a:noFill/>
          <a:ln w="12700" cap="rnd">
            <a:solidFill>
              <a:srgbClr val="FFFFFF">
                <a:alpha val="50000"/>
              </a:srgbClr>
            </a:solidFill>
            <a:prstDash val="sysDot"/>
            <a:round/>
            <a:headEnd/>
            <a:tailEnd/>
          </a:ln>
          <a:effectLst>
            <a:outerShdw dist="28398" dir="20006097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2" name="Text Box 33"/>
          <p:cNvSpPr txBox="1">
            <a:spLocks noChangeArrowheads="1"/>
          </p:cNvSpPr>
          <p:nvPr/>
        </p:nvSpPr>
        <p:spPr bwMode="white">
          <a:xfrm>
            <a:off x="3479800" y="2747615"/>
            <a:ext cx="17494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>
                <a:solidFill>
                  <a:srgbClr val="FFFFFF"/>
                </a:solidFill>
                <a:latin typeface="Calibri" pitchFamily="34" charset="0"/>
              </a:rPr>
              <a:t>Description of the contents</a:t>
            </a:r>
          </a:p>
        </p:txBody>
      </p:sp>
      <p:grpSp>
        <p:nvGrpSpPr>
          <p:cNvPr id="73" name="Group 34"/>
          <p:cNvGrpSpPr>
            <a:grpSpLocks/>
          </p:cNvGrpSpPr>
          <p:nvPr/>
        </p:nvGrpSpPr>
        <p:grpSpPr bwMode="auto">
          <a:xfrm>
            <a:off x="3940175" y="1752252"/>
            <a:ext cx="739775" cy="822325"/>
            <a:chOff x="2608" y="1076"/>
            <a:chExt cx="466" cy="518"/>
          </a:xfrm>
        </p:grpSpPr>
        <p:grpSp>
          <p:nvGrpSpPr>
            <p:cNvPr id="74" name="Group 35"/>
            <p:cNvGrpSpPr>
              <a:grpSpLocks/>
            </p:cNvGrpSpPr>
            <p:nvPr/>
          </p:nvGrpSpPr>
          <p:grpSpPr bwMode="auto">
            <a:xfrm>
              <a:off x="2608" y="1076"/>
              <a:ext cx="466" cy="518"/>
              <a:chOff x="2608" y="1076"/>
              <a:chExt cx="466" cy="518"/>
            </a:xfrm>
          </p:grpSpPr>
          <p:pic>
            <p:nvPicPr>
              <p:cNvPr id="76" name="Picture 36" descr="light_shadow"/>
              <p:cNvPicPr>
                <a:picLocks noChangeAspect="1" noChangeArrowheads="1"/>
              </p:cNvPicPr>
              <p:nvPr/>
            </p:nvPicPr>
            <p:blipFill>
              <a:blip r:embed="rId7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652" y="1482"/>
                <a:ext cx="384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7" name="Picture 37" descr="circuler_1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608" y="1076"/>
                <a:ext cx="466" cy="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8" name="Oval 38"/>
              <p:cNvSpPr>
                <a:spLocks noChangeArrowheads="1"/>
              </p:cNvSpPr>
              <p:nvPr/>
            </p:nvSpPr>
            <p:spPr bwMode="gray">
              <a:xfrm>
                <a:off x="2608" y="1076"/>
                <a:ext cx="463" cy="47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46275"/>
                      <a:invGamma/>
                      <a:alpha val="89999"/>
                    </a:schemeClr>
                  </a:gs>
                  <a:gs pos="50000">
                    <a:schemeClr val="accent2">
                      <a:alpha val="55000"/>
                    </a:schemeClr>
                  </a:gs>
                  <a:gs pos="100000">
                    <a:schemeClr val="accent2">
                      <a:gamma/>
                      <a:shade val="46275"/>
                      <a:invGamma/>
                      <a:alpha val="89999"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pic>
          <p:nvPicPr>
            <p:cNvPr id="75" name="Picture 39" descr="Picture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665" y="1081"/>
              <a:ext cx="359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9" name="WordArt 40"/>
          <p:cNvSpPr>
            <a:spLocks noChangeArrowheads="1" noChangeShapeType="1" noTextEdit="1"/>
          </p:cNvSpPr>
          <p:nvPr/>
        </p:nvSpPr>
        <p:spPr bwMode="white">
          <a:xfrm>
            <a:off x="4052888" y="1926877"/>
            <a:ext cx="530225" cy="4206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i="1" kern="10">
                <a:solidFill>
                  <a:srgbClr val="FCFCFC">
                    <a:alpha val="59999"/>
                  </a:srgbClr>
                </a:solidFill>
                <a:latin typeface="Arial Black"/>
              </a:rPr>
              <a:t>02</a:t>
            </a:r>
            <a:endParaRPr lang="zh-CN" altLang="en-US" sz="3600" i="1" kern="10">
              <a:solidFill>
                <a:srgbClr val="FCFCFC">
                  <a:alpha val="59999"/>
                </a:srgbClr>
              </a:solidFill>
              <a:latin typeface="Arial Black"/>
            </a:endParaRPr>
          </a:p>
        </p:txBody>
      </p:sp>
      <p:sp>
        <p:nvSpPr>
          <p:cNvPr id="80" name="Line 41"/>
          <p:cNvSpPr>
            <a:spLocks noChangeShapeType="1"/>
          </p:cNvSpPr>
          <p:nvPr/>
        </p:nvSpPr>
        <p:spPr bwMode="auto">
          <a:xfrm>
            <a:off x="3379788" y="3428652"/>
            <a:ext cx="1916112" cy="0"/>
          </a:xfrm>
          <a:prstGeom prst="line">
            <a:avLst/>
          </a:prstGeom>
          <a:noFill/>
          <a:ln w="12700" cap="rnd">
            <a:solidFill>
              <a:srgbClr val="FFFFFF">
                <a:alpha val="50000"/>
              </a:srgbClr>
            </a:solidFill>
            <a:prstDash val="sysDot"/>
            <a:round/>
            <a:headEnd/>
            <a:tailEnd/>
          </a:ln>
          <a:effectLst>
            <a:outerShdw dist="28398" dir="20006097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81" name="Text Box 42"/>
          <p:cNvSpPr txBox="1">
            <a:spLocks noChangeArrowheads="1"/>
          </p:cNvSpPr>
          <p:nvPr/>
        </p:nvSpPr>
        <p:spPr bwMode="white">
          <a:xfrm>
            <a:off x="5975350" y="2280890"/>
            <a:ext cx="17494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>
                <a:solidFill>
                  <a:srgbClr val="FFFFFF"/>
                </a:solidFill>
                <a:latin typeface="Calibri" pitchFamily="34" charset="0"/>
              </a:rPr>
              <a:t>Description of the contents</a:t>
            </a:r>
          </a:p>
        </p:txBody>
      </p:sp>
      <p:pic>
        <p:nvPicPr>
          <p:cNvPr id="82" name="Picture 43" descr="Picture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564313" y="1323627"/>
            <a:ext cx="56991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Line 44"/>
          <p:cNvSpPr>
            <a:spLocks noChangeShapeType="1"/>
          </p:cNvSpPr>
          <p:nvPr/>
        </p:nvSpPr>
        <p:spPr bwMode="auto">
          <a:xfrm>
            <a:off x="5875338" y="2971452"/>
            <a:ext cx="1916112" cy="0"/>
          </a:xfrm>
          <a:prstGeom prst="line">
            <a:avLst/>
          </a:prstGeom>
          <a:noFill/>
          <a:ln w="12700" cap="rnd">
            <a:solidFill>
              <a:srgbClr val="FFFFFF">
                <a:alpha val="50000"/>
              </a:srgbClr>
            </a:solidFill>
            <a:prstDash val="sysDot"/>
            <a:round/>
            <a:headEnd/>
            <a:tailEnd/>
          </a:ln>
          <a:effectLst>
            <a:outerShdw dist="28398" dir="20006097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84" name="Rectangle 45"/>
          <p:cNvSpPr>
            <a:spLocks noChangeArrowheads="1"/>
          </p:cNvSpPr>
          <p:nvPr/>
        </p:nvSpPr>
        <p:spPr bwMode="white">
          <a:xfrm>
            <a:off x="3330575" y="3657252"/>
            <a:ext cx="1998663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  <a:buClr>
                <a:srgbClr val="D7181F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FFFFFF"/>
                </a:solidFill>
                <a:latin typeface="Calibri" pitchFamily="34" charset="0"/>
              </a:rPr>
              <a:t> “ThemeGallery is a Design Digital Content &amp; Contents mall developed by Guild Design Inc.”</a:t>
            </a:r>
          </a:p>
        </p:txBody>
      </p:sp>
      <p:grpSp>
        <p:nvGrpSpPr>
          <p:cNvPr id="85" name="Group 46"/>
          <p:cNvGrpSpPr>
            <a:grpSpLocks/>
          </p:cNvGrpSpPr>
          <p:nvPr/>
        </p:nvGrpSpPr>
        <p:grpSpPr bwMode="auto">
          <a:xfrm>
            <a:off x="6451600" y="1310927"/>
            <a:ext cx="739775" cy="822325"/>
            <a:chOff x="2608" y="1076"/>
            <a:chExt cx="466" cy="518"/>
          </a:xfrm>
        </p:grpSpPr>
        <p:grpSp>
          <p:nvGrpSpPr>
            <p:cNvPr id="86" name="Group 47"/>
            <p:cNvGrpSpPr>
              <a:grpSpLocks/>
            </p:cNvGrpSpPr>
            <p:nvPr/>
          </p:nvGrpSpPr>
          <p:grpSpPr bwMode="auto">
            <a:xfrm>
              <a:off x="2608" y="1076"/>
              <a:ext cx="466" cy="518"/>
              <a:chOff x="2608" y="1076"/>
              <a:chExt cx="466" cy="518"/>
            </a:xfrm>
          </p:grpSpPr>
          <p:pic>
            <p:nvPicPr>
              <p:cNvPr id="88" name="Picture 48" descr="light_shadow"/>
              <p:cNvPicPr>
                <a:picLocks noChangeAspect="1" noChangeArrowheads="1"/>
              </p:cNvPicPr>
              <p:nvPr/>
            </p:nvPicPr>
            <p:blipFill>
              <a:blip r:embed="rId7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652" y="1482"/>
                <a:ext cx="384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9" name="Picture 49" descr="circuler_1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608" y="1076"/>
                <a:ext cx="466" cy="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0" name="Oval 50"/>
              <p:cNvSpPr>
                <a:spLocks noChangeArrowheads="1"/>
              </p:cNvSpPr>
              <p:nvPr/>
            </p:nvSpPr>
            <p:spPr bwMode="gray">
              <a:xfrm>
                <a:off x="2608" y="1076"/>
                <a:ext cx="463" cy="47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  <a:alpha val="89999"/>
                    </a:schemeClr>
                  </a:gs>
                  <a:gs pos="50000">
                    <a:schemeClr val="hlink">
                      <a:alpha val="55000"/>
                    </a:schemeClr>
                  </a:gs>
                  <a:gs pos="100000">
                    <a:schemeClr val="hlink">
                      <a:gamma/>
                      <a:shade val="46275"/>
                      <a:invGamma/>
                      <a:alpha val="89999"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pic>
          <p:nvPicPr>
            <p:cNvPr id="87" name="Picture 51" descr="Picture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665" y="1081"/>
              <a:ext cx="359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1" name="WordArt 52"/>
          <p:cNvSpPr>
            <a:spLocks noChangeArrowheads="1" noChangeShapeType="1" noTextEdit="1"/>
          </p:cNvSpPr>
          <p:nvPr/>
        </p:nvSpPr>
        <p:spPr bwMode="white">
          <a:xfrm>
            <a:off x="6575425" y="1490315"/>
            <a:ext cx="530225" cy="4206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i="1" kern="10">
                <a:solidFill>
                  <a:srgbClr val="FCFCFC">
                    <a:alpha val="59999"/>
                  </a:srgbClr>
                </a:solidFill>
                <a:latin typeface="Arial Black"/>
              </a:rPr>
              <a:t>03</a:t>
            </a:r>
            <a:endParaRPr lang="zh-CN" altLang="en-US" sz="3600" i="1" kern="10">
              <a:solidFill>
                <a:srgbClr val="FCFCFC">
                  <a:alpha val="59999"/>
                </a:srgbClr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579133882"/>
      </p:ext>
    </p:extLst>
  </p:cSld>
  <p:clrMapOvr>
    <a:masterClrMapping/>
  </p:clrMapOvr>
  <p:transition advClick="0" advTm="4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C40505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838383"/>
        </a:accent6>
        <a:hlink>
          <a:srgbClr val="C40505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85</Words>
  <Application>Microsoft Office PowerPoint</Application>
  <PresentationFormat>全屏显示(4:3)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Standarddesign</vt:lpstr>
      <vt:lpstr>递进图示 Your profile illustrated as puzzle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TZ-手动增减;XG-渐变;KJ-3D;DH-静态</cp:keywords>
  <dc:description>PPTfans.cn</dc:description>
  <cp:revision>3</cp:revision>
  <dcterms:created xsi:type="dcterms:W3CDTF">2010-11-04T08:15:42Z</dcterms:created>
  <dcterms:modified xsi:type="dcterms:W3CDTF">2010-11-07T06:52:57Z</dcterms:modified>
  <cp:category>UDi-逻辑图示</cp:category>
</cp:coreProperties>
</file>