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07E56-C2E8-4633-91E1-AF4ABCE5643F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9BFB5-638C-43E2-8ECE-313A51F638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56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Down Arrow 106"/>
          <p:cNvSpPr/>
          <p:nvPr/>
        </p:nvSpPr>
        <p:spPr>
          <a:xfrm>
            <a:off x="3714744" y="4214818"/>
            <a:ext cx="1857388" cy="1071570"/>
          </a:xfrm>
          <a:prstGeom prst="downArrow">
            <a:avLst/>
          </a:prstGeom>
          <a:solidFill>
            <a:schemeClr val="bg1">
              <a:lumMod val="85000"/>
            </a:schemeClr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84"/>
          <p:cNvGrpSpPr/>
          <p:nvPr/>
        </p:nvGrpSpPr>
        <p:grpSpPr>
          <a:xfrm>
            <a:off x="3143240" y="1714488"/>
            <a:ext cx="3084807" cy="2743927"/>
            <a:chOff x="4546912" y="3978741"/>
            <a:chExt cx="1727485" cy="1536593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5101443" y="4000038"/>
              <a:ext cx="485905" cy="882674"/>
            </a:xfrm>
            <a:custGeom>
              <a:avLst/>
              <a:gdLst/>
              <a:ahLst/>
              <a:cxnLst>
                <a:cxn ang="0">
                  <a:pos x="1224" y="0"/>
                </a:cxn>
                <a:cxn ang="0">
                  <a:pos x="1296" y="114"/>
                </a:cxn>
                <a:cxn ang="0">
                  <a:pos x="1452" y="342"/>
                </a:cxn>
                <a:cxn ang="0">
                  <a:pos x="1524" y="456"/>
                </a:cxn>
                <a:cxn ang="0">
                  <a:pos x="1680" y="684"/>
                </a:cxn>
                <a:cxn ang="0">
                  <a:pos x="1752" y="798"/>
                </a:cxn>
                <a:cxn ang="0">
                  <a:pos x="1908" y="1026"/>
                </a:cxn>
                <a:cxn ang="0">
                  <a:pos x="1986" y="1146"/>
                </a:cxn>
                <a:cxn ang="0">
                  <a:pos x="2058" y="1260"/>
                </a:cxn>
                <a:cxn ang="0">
                  <a:pos x="2214" y="1488"/>
                </a:cxn>
                <a:cxn ang="0">
                  <a:pos x="2292" y="1608"/>
                </a:cxn>
                <a:cxn ang="0">
                  <a:pos x="2370" y="1722"/>
                </a:cxn>
                <a:cxn ang="0">
                  <a:pos x="2448" y="1842"/>
                </a:cxn>
                <a:cxn ang="0">
                  <a:pos x="2526" y="1956"/>
                </a:cxn>
                <a:cxn ang="0">
                  <a:pos x="2604" y="2076"/>
                </a:cxn>
                <a:cxn ang="0">
                  <a:pos x="2682" y="2190"/>
                </a:cxn>
                <a:cxn ang="0">
                  <a:pos x="2760" y="2310"/>
                </a:cxn>
                <a:cxn ang="0">
                  <a:pos x="2838" y="2424"/>
                </a:cxn>
                <a:cxn ang="0">
                  <a:pos x="2994" y="2664"/>
                </a:cxn>
                <a:cxn ang="0">
                  <a:pos x="3072" y="2778"/>
                </a:cxn>
                <a:cxn ang="0">
                  <a:pos x="3228" y="3018"/>
                </a:cxn>
                <a:cxn ang="0">
                  <a:pos x="3306" y="3132"/>
                </a:cxn>
                <a:cxn ang="0">
                  <a:pos x="3696" y="3732"/>
                </a:cxn>
                <a:cxn ang="0">
                  <a:pos x="2226" y="6714"/>
                </a:cxn>
                <a:cxn ang="0">
                  <a:pos x="2154" y="6606"/>
                </a:cxn>
                <a:cxn ang="0">
                  <a:pos x="2088" y="6498"/>
                </a:cxn>
                <a:cxn ang="0">
                  <a:pos x="1872" y="6174"/>
                </a:cxn>
                <a:cxn ang="0">
                  <a:pos x="1800" y="6072"/>
                </a:cxn>
                <a:cxn ang="0">
                  <a:pos x="1734" y="5964"/>
                </a:cxn>
                <a:cxn ang="0">
                  <a:pos x="1590" y="5748"/>
                </a:cxn>
                <a:cxn ang="0">
                  <a:pos x="1518" y="5646"/>
                </a:cxn>
                <a:cxn ang="0">
                  <a:pos x="1452" y="5538"/>
                </a:cxn>
                <a:cxn ang="0">
                  <a:pos x="1380" y="5430"/>
                </a:cxn>
                <a:cxn ang="0">
                  <a:pos x="1308" y="5328"/>
                </a:cxn>
                <a:cxn ang="0">
                  <a:pos x="1242" y="5220"/>
                </a:cxn>
                <a:cxn ang="0">
                  <a:pos x="1170" y="5118"/>
                </a:cxn>
                <a:cxn ang="0">
                  <a:pos x="1098" y="5010"/>
                </a:cxn>
                <a:cxn ang="0">
                  <a:pos x="1032" y="4908"/>
                </a:cxn>
                <a:cxn ang="0">
                  <a:pos x="960" y="4800"/>
                </a:cxn>
                <a:cxn ang="0">
                  <a:pos x="894" y="4698"/>
                </a:cxn>
                <a:cxn ang="0">
                  <a:pos x="822" y="4590"/>
                </a:cxn>
                <a:cxn ang="0">
                  <a:pos x="756" y="4488"/>
                </a:cxn>
                <a:cxn ang="0">
                  <a:pos x="684" y="4386"/>
                </a:cxn>
                <a:cxn ang="0">
                  <a:pos x="612" y="4278"/>
                </a:cxn>
                <a:cxn ang="0">
                  <a:pos x="480" y="4074"/>
                </a:cxn>
                <a:cxn ang="0">
                  <a:pos x="408" y="3972"/>
                </a:cxn>
                <a:cxn ang="0">
                  <a:pos x="342" y="3864"/>
                </a:cxn>
                <a:cxn ang="0">
                  <a:pos x="270" y="3762"/>
                </a:cxn>
                <a:cxn ang="0">
                  <a:pos x="204" y="3660"/>
                </a:cxn>
                <a:cxn ang="0">
                  <a:pos x="132" y="3558"/>
                </a:cxn>
                <a:cxn ang="0">
                  <a:pos x="0" y="3354"/>
                </a:cxn>
                <a:cxn ang="0">
                  <a:pos x="1224" y="0"/>
                </a:cxn>
              </a:cxnLst>
              <a:rect l="0" t="0" r="r" b="b"/>
              <a:pathLst>
                <a:path w="3696" h="6714">
                  <a:moveTo>
                    <a:pt x="1224" y="0"/>
                  </a:moveTo>
                  <a:lnTo>
                    <a:pt x="1296" y="114"/>
                  </a:lnTo>
                  <a:lnTo>
                    <a:pt x="1452" y="342"/>
                  </a:lnTo>
                  <a:lnTo>
                    <a:pt x="1524" y="456"/>
                  </a:lnTo>
                  <a:lnTo>
                    <a:pt x="1680" y="684"/>
                  </a:lnTo>
                  <a:lnTo>
                    <a:pt x="1752" y="798"/>
                  </a:lnTo>
                  <a:lnTo>
                    <a:pt x="1908" y="1026"/>
                  </a:lnTo>
                  <a:lnTo>
                    <a:pt x="1986" y="1146"/>
                  </a:lnTo>
                  <a:lnTo>
                    <a:pt x="2058" y="1260"/>
                  </a:lnTo>
                  <a:lnTo>
                    <a:pt x="2214" y="1488"/>
                  </a:lnTo>
                  <a:lnTo>
                    <a:pt x="2292" y="1608"/>
                  </a:lnTo>
                  <a:lnTo>
                    <a:pt x="2370" y="1722"/>
                  </a:lnTo>
                  <a:lnTo>
                    <a:pt x="2448" y="1842"/>
                  </a:lnTo>
                  <a:lnTo>
                    <a:pt x="2526" y="1956"/>
                  </a:lnTo>
                  <a:lnTo>
                    <a:pt x="2604" y="2076"/>
                  </a:lnTo>
                  <a:lnTo>
                    <a:pt x="2682" y="2190"/>
                  </a:lnTo>
                  <a:lnTo>
                    <a:pt x="2760" y="2310"/>
                  </a:lnTo>
                  <a:lnTo>
                    <a:pt x="2838" y="2424"/>
                  </a:lnTo>
                  <a:lnTo>
                    <a:pt x="2994" y="2664"/>
                  </a:lnTo>
                  <a:lnTo>
                    <a:pt x="3072" y="2778"/>
                  </a:lnTo>
                  <a:lnTo>
                    <a:pt x="3228" y="3018"/>
                  </a:lnTo>
                  <a:lnTo>
                    <a:pt x="3306" y="3132"/>
                  </a:lnTo>
                  <a:lnTo>
                    <a:pt x="3696" y="3732"/>
                  </a:lnTo>
                  <a:lnTo>
                    <a:pt x="2226" y="6714"/>
                  </a:lnTo>
                  <a:lnTo>
                    <a:pt x="2154" y="6606"/>
                  </a:lnTo>
                  <a:lnTo>
                    <a:pt x="2088" y="6498"/>
                  </a:lnTo>
                  <a:lnTo>
                    <a:pt x="1872" y="6174"/>
                  </a:lnTo>
                  <a:lnTo>
                    <a:pt x="1800" y="6072"/>
                  </a:lnTo>
                  <a:lnTo>
                    <a:pt x="1734" y="5964"/>
                  </a:lnTo>
                  <a:lnTo>
                    <a:pt x="1590" y="5748"/>
                  </a:lnTo>
                  <a:lnTo>
                    <a:pt x="1518" y="5646"/>
                  </a:lnTo>
                  <a:lnTo>
                    <a:pt x="1452" y="5538"/>
                  </a:lnTo>
                  <a:lnTo>
                    <a:pt x="1380" y="5430"/>
                  </a:lnTo>
                  <a:lnTo>
                    <a:pt x="1308" y="5328"/>
                  </a:lnTo>
                  <a:lnTo>
                    <a:pt x="1242" y="5220"/>
                  </a:lnTo>
                  <a:lnTo>
                    <a:pt x="1170" y="5118"/>
                  </a:lnTo>
                  <a:lnTo>
                    <a:pt x="1098" y="5010"/>
                  </a:lnTo>
                  <a:lnTo>
                    <a:pt x="1032" y="4908"/>
                  </a:lnTo>
                  <a:lnTo>
                    <a:pt x="960" y="4800"/>
                  </a:lnTo>
                  <a:lnTo>
                    <a:pt x="894" y="4698"/>
                  </a:lnTo>
                  <a:lnTo>
                    <a:pt x="822" y="4590"/>
                  </a:lnTo>
                  <a:lnTo>
                    <a:pt x="756" y="4488"/>
                  </a:lnTo>
                  <a:lnTo>
                    <a:pt x="684" y="4386"/>
                  </a:lnTo>
                  <a:lnTo>
                    <a:pt x="612" y="4278"/>
                  </a:lnTo>
                  <a:lnTo>
                    <a:pt x="480" y="4074"/>
                  </a:lnTo>
                  <a:lnTo>
                    <a:pt x="408" y="3972"/>
                  </a:lnTo>
                  <a:lnTo>
                    <a:pt x="342" y="3864"/>
                  </a:lnTo>
                  <a:lnTo>
                    <a:pt x="270" y="3762"/>
                  </a:lnTo>
                  <a:lnTo>
                    <a:pt x="204" y="3660"/>
                  </a:lnTo>
                  <a:lnTo>
                    <a:pt x="132" y="3558"/>
                  </a:lnTo>
                  <a:lnTo>
                    <a:pt x="0" y="3354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5394089" y="4441769"/>
              <a:ext cx="880307" cy="440943"/>
            </a:xfrm>
            <a:custGeom>
              <a:avLst/>
              <a:gdLst/>
              <a:ahLst/>
              <a:cxnLst>
                <a:cxn ang="0">
                  <a:pos x="6696" y="0"/>
                </a:cxn>
                <a:cxn ang="0">
                  <a:pos x="4698" y="3018"/>
                </a:cxn>
                <a:cxn ang="0">
                  <a:pos x="4560" y="3030"/>
                </a:cxn>
                <a:cxn ang="0">
                  <a:pos x="4422" y="3036"/>
                </a:cxn>
                <a:cxn ang="0">
                  <a:pos x="4134" y="3060"/>
                </a:cxn>
                <a:cxn ang="0">
                  <a:pos x="3996" y="3066"/>
                </a:cxn>
                <a:cxn ang="0">
                  <a:pos x="3708" y="3090"/>
                </a:cxn>
                <a:cxn ang="0">
                  <a:pos x="3564" y="3096"/>
                </a:cxn>
                <a:cxn ang="0">
                  <a:pos x="3132" y="3132"/>
                </a:cxn>
                <a:cxn ang="0">
                  <a:pos x="2988" y="3138"/>
                </a:cxn>
                <a:cxn ang="0">
                  <a:pos x="2700" y="3162"/>
                </a:cxn>
                <a:cxn ang="0">
                  <a:pos x="2550" y="3168"/>
                </a:cxn>
                <a:cxn ang="0">
                  <a:pos x="2262" y="3192"/>
                </a:cxn>
                <a:cxn ang="0">
                  <a:pos x="2112" y="3204"/>
                </a:cxn>
                <a:cxn ang="0">
                  <a:pos x="1962" y="3210"/>
                </a:cxn>
                <a:cxn ang="0">
                  <a:pos x="1818" y="3222"/>
                </a:cxn>
                <a:cxn ang="0">
                  <a:pos x="1368" y="3258"/>
                </a:cxn>
                <a:cxn ang="0">
                  <a:pos x="1218" y="3264"/>
                </a:cxn>
                <a:cxn ang="0">
                  <a:pos x="918" y="3288"/>
                </a:cxn>
                <a:cxn ang="0">
                  <a:pos x="762" y="3300"/>
                </a:cxn>
                <a:cxn ang="0">
                  <a:pos x="612" y="3312"/>
                </a:cxn>
                <a:cxn ang="0">
                  <a:pos x="462" y="3318"/>
                </a:cxn>
                <a:cxn ang="0">
                  <a:pos x="306" y="3330"/>
                </a:cxn>
                <a:cxn ang="0">
                  <a:pos x="156" y="3342"/>
                </a:cxn>
                <a:cxn ang="0">
                  <a:pos x="0" y="3354"/>
                </a:cxn>
                <a:cxn ang="0">
                  <a:pos x="1470" y="372"/>
                </a:cxn>
                <a:cxn ang="0">
                  <a:pos x="1644" y="360"/>
                </a:cxn>
                <a:cxn ang="0">
                  <a:pos x="1812" y="348"/>
                </a:cxn>
                <a:cxn ang="0">
                  <a:pos x="1986" y="336"/>
                </a:cxn>
                <a:cxn ang="0">
                  <a:pos x="2994" y="264"/>
                </a:cxn>
                <a:cxn ang="0">
                  <a:pos x="3156" y="252"/>
                </a:cxn>
                <a:cxn ang="0">
                  <a:pos x="3324" y="240"/>
                </a:cxn>
                <a:cxn ang="0">
                  <a:pos x="3486" y="228"/>
                </a:cxn>
                <a:cxn ang="0">
                  <a:pos x="3654" y="216"/>
                </a:cxn>
                <a:cxn ang="0">
                  <a:pos x="3816" y="204"/>
                </a:cxn>
                <a:cxn ang="0">
                  <a:pos x="3984" y="192"/>
                </a:cxn>
                <a:cxn ang="0">
                  <a:pos x="4956" y="120"/>
                </a:cxn>
                <a:cxn ang="0">
                  <a:pos x="5118" y="114"/>
                </a:cxn>
                <a:cxn ang="0">
                  <a:pos x="5274" y="102"/>
                </a:cxn>
                <a:cxn ang="0">
                  <a:pos x="5436" y="90"/>
                </a:cxn>
                <a:cxn ang="0">
                  <a:pos x="5592" y="78"/>
                </a:cxn>
                <a:cxn ang="0">
                  <a:pos x="5754" y="66"/>
                </a:cxn>
                <a:cxn ang="0">
                  <a:pos x="6066" y="42"/>
                </a:cxn>
                <a:cxn ang="0">
                  <a:pos x="6228" y="30"/>
                </a:cxn>
                <a:cxn ang="0">
                  <a:pos x="6384" y="24"/>
                </a:cxn>
                <a:cxn ang="0">
                  <a:pos x="6696" y="0"/>
                </a:cxn>
              </a:cxnLst>
              <a:rect l="0" t="0" r="r" b="b"/>
              <a:pathLst>
                <a:path w="6696" h="3354">
                  <a:moveTo>
                    <a:pt x="6696" y="0"/>
                  </a:moveTo>
                  <a:lnTo>
                    <a:pt x="4698" y="3018"/>
                  </a:lnTo>
                  <a:lnTo>
                    <a:pt x="4560" y="3030"/>
                  </a:lnTo>
                  <a:lnTo>
                    <a:pt x="4422" y="3036"/>
                  </a:lnTo>
                  <a:lnTo>
                    <a:pt x="4134" y="3060"/>
                  </a:lnTo>
                  <a:lnTo>
                    <a:pt x="3996" y="3066"/>
                  </a:lnTo>
                  <a:lnTo>
                    <a:pt x="3708" y="3090"/>
                  </a:lnTo>
                  <a:lnTo>
                    <a:pt x="3564" y="3096"/>
                  </a:lnTo>
                  <a:lnTo>
                    <a:pt x="3132" y="3132"/>
                  </a:lnTo>
                  <a:lnTo>
                    <a:pt x="2988" y="3138"/>
                  </a:lnTo>
                  <a:lnTo>
                    <a:pt x="2700" y="3162"/>
                  </a:lnTo>
                  <a:lnTo>
                    <a:pt x="2550" y="3168"/>
                  </a:lnTo>
                  <a:lnTo>
                    <a:pt x="2262" y="3192"/>
                  </a:lnTo>
                  <a:lnTo>
                    <a:pt x="2112" y="3204"/>
                  </a:lnTo>
                  <a:lnTo>
                    <a:pt x="1962" y="3210"/>
                  </a:lnTo>
                  <a:lnTo>
                    <a:pt x="1818" y="3222"/>
                  </a:lnTo>
                  <a:lnTo>
                    <a:pt x="1368" y="3258"/>
                  </a:lnTo>
                  <a:lnTo>
                    <a:pt x="1218" y="3264"/>
                  </a:lnTo>
                  <a:lnTo>
                    <a:pt x="918" y="3288"/>
                  </a:lnTo>
                  <a:lnTo>
                    <a:pt x="762" y="3300"/>
                  </a:lnTo>
                  <a:lnTo>
                    <a:pt x="612" y="3312"/>
                  </a:lnTo>
                  <a:lnTo>
                    <a:pt x="462" y="3318"/>
                  </a:lnTo>
                  <a:lnTo>
                    <a:pt x="306" y="3330"/>
                  </a:lnTo>
                  <a:lnTo>
                    <a:pt x="156" y="3342"/>
                  </a:lnTo>
                  <a:lnTo>
                    <a:pt x="0" y="3354"/>
                  </a:lnTo>
                  <a:lnTo>
                    <a:pt x="1470" y="372"/>
                  </a:lnTo>
                  <a:lnTo>
                    <a:pt x="1644" y="360"/>
                  </a:lnTo>
                  <a:lnTo>
                    <a:pt x="1812" y="348"/>
                  </a:lnTo>
                  <a:lnTo>
                    <a:pt x="1986" y="336"/>
                  </a:lnTo>
                  <a:lnTo>
                    <a:pt x="2994" y="264"/>
                  </a:lnTo>
                  <a:lnTo>
                    <a:pt x="3156" y="252"/>
                  </a:lnTo>
                  <a:lnTo>
                    <a:pt x="3324" y="240"/>
                  </a:lnTo>
                  <a:lnTo>
                    <a:pt x="3486" y="228"/>
                  </a:lnTo>
                  <a:lnTo>
                    <a:pt x="3654" y="216"/>
                  </a:lnTo>
                  <a:lnTo>
                    <a:pt x="3816" y="204"/>
                  </a:lnTo>
                  <a:lnTo>
                    <a:pt x="3984" y="192"/>
                  </a:lnTo>
                  <a:lnTo>
                    <a:pt x="4956" y="120"/>
                  </a:lnTo>
                  <a:lnTo>
                    <a:pt x="5118" y="114"/>
                  </a:lnTo>
                  <a:lnTo>
                    <a:pt x="5274" y="102"/>
                  </a:lnTo>
                  <a:lnTo>
                    <a:pt x="5436" y="90"/>
                  </a:lnTo>
                  <a:lnTo>
                    <a:pt x="5592" y="78"/>
                  </a:lnTo>
                  <a:lnTo>
                    <a:pt x="5754" y="66"/>
                  </a:lnTo>
                  <a:lnTo>
                    <a:pt x="6066" y="42"/>
                  </a:lnTo>
                  <a:lnTo>
                    <a:pt x="6228" y="30"/>
                  </a:lnTo>
                  <a:lnTo>
                    <a:pt x="6384" y="24"/>
                  </a:lnTo>
                  <a:lnTo>
                    <a:pt x="669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4546912" y="4502507"/>
              <a:ext cx="1577612" cy="1012827"/>
            </a:xfrm>
            <a:custGeom>
              <a:avLst/>
              <a:gdLst/>
              <a:ahLst/>
              <a:cxnLst>
                <a:cxn ang="0">
                  <a:pos x="810" y="228"/>
                </a:cxn>
                <a:cxn ang="0">
                  <a:pos x="756" y="690"/>
                </a:cxn>
                <a:cxn ang="0">
                  <a:pos x="774" y="1164"/>
                </a:cxn>
                <a:cxn ang="0">
                  <a:pos x="858" y="1638"/>
                </a:cxn>
                <a:cxn ang="0">
                  <a:pos x="1008" y="2106"/>
                </a:cxn>
                <a:cxn ang="0">
                  <a:pos x="1236" y="2568"/>
                </a:cxn>
                <a:cxn ang="0">
                  <a:pos x="1536" y="3006"/>
                </a:cxn>
                <a:cxn ang="0">
                  <a:pos x="1896" y="3414"/>
                </a:cxn>
                <a:cxn ang="0">
                  <a:pos x="2316" y="3774"/>
                </a:cxn>
                <a:cxn ang="0">
                  <a:pos x="2778" y="4104"/>
                </a:cxn>
                <a:cxn ang="0">
                  <a:pos x="3282" y="4386"/>
                </a:cxn>
                <a:cxn ang="0">
                  <a:pos x="3822" y="4638"/>
                </a:cxn>
                <a:cxn ang="0">
                  <a:pos x="4392" y="4842"/>
                </a:cxn>
                <a:cxn ang="0">
                  <a:pos x="4980" y="5010"/>
                </a:cxn>
                <a:cxn ang="0">
                  <a:pos x="5586" y="5130"/>
                </a:cxn>
                <a:cxn ang="0">
                  <a:pos x="6192" y="5214"/>
                </a:cxn>
                <a:cxn ang="0">
                  <a:pos x="6804" y="5256"/>
                </a:cxn>
                <a:cxn ang="0">
                  <a:pos x="7410" y="5250"/>
                </a:cxn>
                <a:cxn ang="0">
                  <a:pos x="8004" y="5202"/>
                </a:cxn>
                <a:cxn ang="0">
                  <a:pos x="8574" y="5106"/>
                </a:cxn>
                <a:cxn ang="0">
                  <a:pos x="9120" y="4968"/>
                </a:cxn>
                <a:cxn ang="0">
                  <a:pos x="9636" y="4782"/>
                </a:cxn>
                <a:cxn ang="0">
                  <a:pos x="10104" y="4560"/>
                </a:cxn>
                <a:cxn ang="0">
                  <a:pos x="10530" y="4332"/>
                </a:cxn>
                <a:cxn ang="0">
                  <a:pos x="10908" y="4086"/>
                </a:cxn>
                <a:cxn ang="0">
                  <a:pos x="11244" y="3834"/>
                </a:cxn>
                <a:cxn ang="0">
                  <a:pos x="11532" y="3570"/>
                </a:cxn>
                <a:cxn ang="0">
                  <a:pos x="11784" y="3294"/>
                </a:cxn>
                <a:cxn ang="0">
                  <a:pos x="12000" y="3012"/>
                </a:cxn>
                <a:cxn ang="0">
                  <a:pos x="10026" y="5808"/>
                </a:cxn>
                <a:cxn ang="0">
                  <a:pos x="9816" y="6060"/>
                </a:cxn>
                <a:cxn ang="0">
                  <a:pos x="9576" y="6306"/>
                </a:cxn>
                <a:cxn ang="0">
                  <a:pos x="9294" y="6540"/>
                </a:cxn>
                <a:cxn ang="0">
                  <a:pos x="8970" y="6762"/>
                </a:cxn>
                <a:cxn ang="0">
                  <a:pos x="8610" y="6978"/>
                </a:cxn>
                <a:cxn ang="0">
                  <a:pos x="8208" y="7176"/>
                </a:cxn>
                <a:cxn ang="0">
                  <a:pos x="7764" y="7362"/>
                </a:cxn>
                <a:cxn ang="0">
                  <a:pos x="7290" y="7512"/>
                </a:cxn>
                <a:cxn ang="0">
                  <a:pos x="6786" y="7614"/>
                </a:cxn>
                <a:cxn ang="0">
                  <a:pos x="6258" y="7680"/>
                </a:cxn>
                <a:cxn ang="0">
                  <a:pos x="5718" y="7704"/>
                </a:cxn>
                <a:cxn ang="0">
                  <a:pos x="5172" y="7686"/>
                </a:cxn>
                <a:cxn ang="0">
                  <a:pos x="4620" y="7632"/>
                </a:cxn>
                <a:cxn ang="0">
                  <a:pos x="4074" y="7542"/>
                </a:cxn>
                <a:cxn ang="0">
                  <a:pos x="3534" y="7410"/>
                </a:cxn>
                <a:cxn ang="0">
                  <a:pos x="3012" y="7242"/>
                </a:cxn>
                <a:cxn ang="0">
                  <a:pos x="2514" y="7038"/>
                </a:cxn>
                <a:cxn ang="0">
                  <a:pos x="2046" y="6798"/>
                </a:cxn>
                <a:cxn ang="0">
                  <a:pos x="1608" y="6522"/>
                </a:cxn>
                <a:cxn ang="0">
                  <a:pos x="1212" y="6210"/>
                </a:cxn>
                <a:cxn ang="0">
                  <a:pos x="858" y="5868"/>
                </a:cxn>
                <a:cxn ang="0">
                  <a:pos x="564" y="5484"/>
                </a:cxn>
                <a:cxn ang="0">
                  <a:pos x="324" y="5076"/>
                </a:cxn>
                <a:cxn ang="0">
                  <a:pos x="150" y="4656"/>
                </a:cxn>
                <a:cxn ang="0">
                  <a:pos x="48" y="4236"/>
                </a:cxn>
                <a:cxn ang="0">
                  <a:pos x="0" y="3810"/>
                </a:cxn>
                <a:cxn ang="0">
                  <a:pos x="18" y="3384"/>
                </a:cxn>
                <a:cxn ang="0">
                  <a:pos x="90" y="2970"/>
                </a:cxn>
              </a:cxnLst>
              <a:rect l="0" t="0" r="r" b="b"/>
              <a:pathLst>
                <a:path w="12000" h="7704">
                  <a:moveTo>
                    <a:pt x="852" y="0"/>
                  </a:moveTo>
                  <a:lnTo>
                    <a:pt x="810" y="228"/>
                  </a:lnTo>
                  <a:lnTo>
                    <a:pt x="774" y="456"/>
                  </a:lnTo>
                  <a:lnTo>
                    <a:pt x="756" y="690"/>
                  </a:lnTo>
                  <a:lnTo>
                    <a:pt x="756" y="930"/>
                  </a:lnTo>
                  <a:lnTo>
                    <a:pt x="774" y="1164"/>
                  </a:lnTo>
                  <a:lnTo>
                    <a:pt x="804" y="1404"/>
                  </a:lnTo>
                  <a:lnTo>
                    <a:pt x="858" y="1638"/>
                  </a:lnTo>
                  <a:lnTo>
                    <a:pt x="924" y="1872"/>
                  </a:lnTo>
                  <a:lnTo>
                    <a:pt x="1008" y="2106"/>
                  </a:lnTo>
                  <a:lnTo>
                    <a:pt x="1116" y="2340"/>
                  </a:lnTo>
                  <a:lnTo>
                    <a:pt x="1236" y="2568"/>
                  </a:lnTo>
                  <a:lnTo>
                    <a:pt x="1380" y="2796"/>
                  </a:lnTo>
                  <a:lnTo>
                    <a:pt x="1536" y="3006"/>
                  </a:lnTo>
                  <a:lnTo>
                    <a:pt x="1710" y="3216"/>
                  </a:lnTo>
                  <a:lnTo>
                    <a:pt x="1896" y="3414"/>
                  </a:lnTo>
                  <a:lnTo>
                    <a:pt x="2100" y="3600"/>
                  </a:lnTo>
                  <a:lnTo>
                    <a:pt x="2316" y="3774"/>
                  </a:lnTo>
                  <a:lnTo>
                    <a:pt x="2544" y="3942"/>
                  </a:lnTo>
                  <a:lnTo>
                    <a:pt x="2778" y="4104"/>
                  </a:lnTo>
                  <a:lnTo>
                    <a:pt x="3024" y="4248"/>
                  </a:lnTo>
                  <a:lnTo>
                    <a:pt x="3282" y="4386"/>
                  </a:lnTo>
                  <a:lnTo>
                    <a:pt x="3552" y="4518"/>
                  </a:lnTo>
                  <a:lnTo>
                    <a:pt x="3822" y="4638"/>
                  </a:lnTo>
                  <a:lnTo>
                    <a:pt x="4104" y="4746"/>
                  </a:lnTo>
                  <a:lnTo>
                    <a:pt x="4392" y="4842"/>
                  </a:lnTo>
                  <a:lnTo>
                    <a:pt x="4686" y="4932"/>
                  </a:lnTo>
                  <a:lnTo>
                    <a:pt x="4980" y="5010"/>
                  </a:lnTo>
                  <a:lnTo>
                    <a:pt x="5280" y="5076"/>
                  </a:lnTo>
                  <a:lnTo>
                    <a:pt x="5586" y="5130"/>
                  </a:lnTo>
                  <a:lnTo>
                    <a:pt x="5892" y="5178"/>
                  </a:lnTo>
                  <a:lnTo>
                    <a:pt x="6192" y="5214"/>
                  </a:lnTo>
                  <a:lnTo>
                    <a:pt x="6498" y="5238"/>
                  </a:lnTo>
                  <a:lnTo>
                    <a:pt x="6804" y="5256"/>
                  </a:lnTo>
                  <a:lnTo>
                    <a:pt x="7110" y="5256"/>
                  </a:lnTo>
                  <a:lnTo>
                    <a:pt x="7410" y="5250"/>
                  </a:lnTo>
                  <a:lnTo>
                    <a:pt x="7710" y="5232"/>
                  </a:lnTo>
                  <a:lnTo>
                    <a:pt x="8004" y="5202"/>
                  </a:lnTo>
                  <a:lnTo>
                    <a:pt x="8292" y="5160"/>
                  </a:lnTo>
                  <a:lnTo>
                    <a:pt x="8574" y="5106"/>
                  </a:lnTo>
                  <a:lnTo>
                    <a:pt x="8850" y="5040"/>
                  </a:lnTo>
                  <a:lnTo>
                    <a:pt x="9120" y="4968"/>
                  </a:lnTo>
                  <a:lnTo>
                    <a:pt x="9384" y="4878"/>
                  </a:lnTo>
                  <a:lnTo>
                    <a:pt x="9636" y="4782"/>
                  </a:lnTo>
                  <a:lnTo>
                    <a:pt x="9876" y="4674"/>
                  </a:lnTo>
                  <a:lnTo>
                    <a:pt x="10104" y="4560"/>
                  </a:lnTo>
                  <a:lnTo>
                    <a:pt x="10320" y="4446"/>
                  </a:lnTo>
                  <a:lnTo>
                    <a:pt x="10530" y="4332"/>
                  </a:lnTo>
                  <a:lnTo>
                    <a:pt x="10722" y="4212"/>
                  </a:lnTo>
                  <a:lnTo>
                    <a:pt x="10908" y="4086"/>
                  </a:lnTo>
                  <a:lnTo>
                    <a:pt x="11082" y="3966"/>
                  </a:lnTo>
                  <a:lnTo>
                    <a:pt x="11244" y="3834"/>
                  </a:lnTo>
                  <a:lnTo>
                    <a:pt x="11394" y="3702"/>
                  </a:lnTo>
                  <a:lnTo>
                    <a:pt x="11532" y="3570"/>
                  </a:lnTo>
                  <a:lnTo>
                    <a:pt x="11664" y="3432"/>
                  </a:lnTo>
                  <a:lnTo>
                    <a:pt x="11784" y="3294"/>
                  </a:lnTo>
                  <a:lnTo>
                    <a:pt x="11898" y="3150"/>
                  </a:lnTo>
                  <a:lnTo>
                    <a:pt x="12000" y="3012"/>
                  </a:lnTo>
                  <a:lnTo>
                    <a:pt x="10116" y="5682"/>
                  </a:lnTo>
                  <a:lnTo>
                    <a:pt x="10026" y="5808"/>
                  </a:lnTo>
                  <a:lnTo>
                    <a:pt x="9924" y="5940"/>
                  </a:lnTo>
                  <a:lnTo>
                    <a:pt x="9816" y="6060"/>
                  </a:lnTo>
                  <a:lnTo>
                    <a:pt x="9702" y="6186"/>
                  </a:lnTo>
                  <a:lnTo>
                    <a:pt x="9576" y="6306"/>
                  </a:lnTo>
                  <a:lnTo>
                    <a:pt x="9438" y="6426"/>
                  </a:lnTo>
                  <a:lnTo>
                    <a:pt x="9294" y="6540"/>
                  </a:lnTo>
                  <a:lnTo>
                    <a:pt x="9138" y="6654"/>
                  </a:lnTo>
                  <a:lnTo>
                    <a:pt x="8970" y="6762"/>
                  </a:lnTo>
                  <a:lnTo>
                    <a:pt x="8796" y="6870"/>
                  </a:lnTo>
                  <a:lnTo>
                    <a:pt x="8610" y="6978"/>
                  </a:lnTo>
                  <a:lnTo>
                    <a:pt x="8412" y="7080"/>
                  </a:lnTo>
                  <a:lnTo>
                    <a:pt x="8208" y="7176"/>
                  </a:lnTo>
                  <a:lnTo>
                    <a:pt x="7992" y="7272"/>
                  </a:lnTo>
                  <a:lnTo>
                    <a:pt x="7764" y="7362"/>
                  </a:lnTo>
                  <a:lnTo>
                    <a:pt x="7530" y="7440"/>
                  </a:lnTo>
                  <a:lnTo>
                    <a:pt x="7290" y="7512"/>
                  </a:lnTo>
                  <a:lnTo>
                    <a:pt x="7038" y="7566"/>
                  </a:lnTo>
                  <a:lnTo>
                    <a:pt x="6786" y="7614"/>
                  </a:lnTo>
                  <a:lnTo>
                    <a:pt x="6522" y="7650"/>
                  </a:lnTo>
                  <a:lnTo>
                    <a:pt x="6258" y="7680"/>
                  </a:lnTo>
                  <a:lnTo>
                    <a:pt x="5988" y="7698"/>
                  </a:lnTo>
                  <a:lnTo>
                    <a:pt x="5718" y="7704"/>
                  </a:lnTo>
                  <a:lnTo>
                    <a:pt x="5448" y="7698"/>
                  </a:lnTo>
                  <a:lnTo>
                    <a:pt x="5172" y="7686"/>
                  </a:lnTo>
                  <a:lnTo>
                    <a:pt x="4896" y="7668"/>
                  </a:lnTo>
                  <a:lnTo>
                    <a:pt x="4620" y="7632"/>
                  </a:lnTo>
                  <a:lnTo>
                    <a:pt x="4344" y="7590"/>
                  </a:lnTo>
                  <a:lnTo>
                    <a:pt x="4074" y="7542"/>
                  </a:lnTo>
                  <a:lnTo>
                    <a:pt x="3804" y="7482"/>
                  </a:lnTo>
                  <a:lnTo>
                    <a:pt x="3534" y="7410"/>
                  </a:lnTo>
                  <a:lnTo>
                    <a:pt x="3270" y="7332"/>
                  </a:lnTo>
                  <a:lnTo>
                    <a:pt x="3012" y="7242"/>
                  </a:lnTo>
                  <a:lnTo>
                    <a:pt x="2760" y="7146"/>
                  </a:lnTo>
                  <a:lnTo>
                    <a:pt x="2514" y="7038"/>
                  </a:lnTo>
                  <a:lnTo>
                    <a:pt x="2274" y="6924"/>
                  </a:lnTo>
                  <a:lnTo>
                    <a:pt x="2046" y="6798"/>
                  </a:lnTo>
                  <a:lnTo>
                    <a:pt x="1818" y="6666"/>
                  </a:lnTo>
                  <a:lnTo>
                    <a:pt x="1608" y="6522"/>
                  </a:lnTo>
                  <a:lnTo>
                    <a:pt x="1404" y="6372"/>
                  </a:lnTo>
                  <a:lnTo>
                    <a:pt x="1212" y="6210"/>
                  </a:lnTo>
                  <a:lnTo>
                    <a:pt x="1026" y="6042"/>
                  </a:lnTo>
                  <a:lnTo>
                    <a:pt x="858" y="5868"/>
                  </a:lnTo>
                  <a:lnTo>
                    <a:pt x="702" y="5682"/>
                  </a:lnTo>
                  <a:lnTo>
                    <a:pt x="564" y="5484"/>
                  </a:lnTo>
                  <a:lnTo>
                    <a:pt x="432" y="5286"/>
                  </a:lnTo>
                  <a:lnTo>
                    <a:pt x="324" y="5076"/>
                  </a:lnTo>
                  <a:lnTo>
                    <a:pt x="228" y="4872"/>
                  </a:lnTo>
                  <a:lnTo>
                    <a:pt x="150" y="4656"/>
                  </a:lnTo>
                  <a:lnTo>
                    <a:pt x="90" y="4446"/>
                  </a:lnTo>
                  <a:lnTo>
                    <a:pt x="48" y="4236"/>
                  </a:lnTo>
                  <a:lnTo>
                    <a:pt x="18" y="4020"/>
                  </a:lnTo>
                  <a:lnTo>
                    <a:pt x="0" y="3810"/>
                  </a:lnTo>
                  <a:lnTo>
                    <a:pt x="0" y="3594"/>
                  </a:lnTo>
                  <a:lnTo>
                    <a:pt x="18" y="3384"/>
                  </a:lnTo>
                  <a:lnTo>
                    <a:pt x="48" y="3174"/>
                  </a:lnTo>
                  <a:lnTo>
                    <a:pt x="90" y="297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4646302" y="4086018"/>
              <a:ext cx="1548426" cy="1107483"/>
            </a:xfrm>
            <a:custGeom>
              <a:avLst/>
              <a:gdLst/>
              <a:ahLst/>
              <a:cxnLst>
                <a:cxn ang="0">
                  <a:pos x="3936" y="234"/>
                </a:cxn>
                <a:cxn ang="0">
                  <a:pos x="4314" y="786"/>
                </a:cxn>
                <a:cxn ang="0">
                  <a:pos x="4722" y="1404"/>
                </a:cxn>
                <a:cxn ang="0">
                  <a:pos x="5370" y="2424"/>
                </a:cxn>
                <a:cxn ang="0">
                  <a:pos x="5808" y="3114"/>
                </a:cxn>
                <a:cxn ang="0">
                  <a:pos x="6240" y="3780"/>
                </a:cxn>
                <a:cxn ang="0">
                  <a:pos x="9000" y="3558"/>
                </a:cxn>
                <a:cxn ang="0">
                  <a:pos x="11634" y="3354"/>
                </a:cxn>
                <a:cxn ang="0">
                  <a:pos x="11742" y="3906"/>
                </a:cxn>
                <a:cxn ang="0">
                  <a:pos x="11778" y="4446"/>
                </a:cxn>
                <a:cxn ang="0">
                  <a:pos x="11730" y="4986"/>
                </a:cxn>
                <a:cxn ang="0">
                  <a:pos x="11586" y="5508"/>
                </a:cxn>
                <a:cxn ang="0">
                  <a:pos x="11346" y="6012"/>
                </a:cxn>
                <a:cxn ang="0">
                  <a:pos x="11004" y="6492"/>
                </a:cxn>
                <a:cxn ang="0">
                  <a:pos x="10554" y="6948"/>
                </a:cxn>
                <a:cxn ang="0">
                  <a:pos x="9978" y="7374"/>
                </a:cxn>
                <a:cxn ang="0">
                  <a:pos x="9276" y="7770"/>
                </a:cxn>
                <a:cxn ang="0">
                  <a:pos x="8544" y="8082"/>
                </a:cxn>
                <a:cxn ang="0">
                  <a:pos x="7824" y="8274"/>
                </a:cxn>
                <a:cxn ang="0">
                  <a:pos x="7050" y="8388"/>
                </a:cxn>
                <a:cxn ang="0">
                  <a:pos x="6252" y="8424"/>
                </a:cxn>
                <a:cxn ang="0">
                  <a:pos x="5442" y="8382"/>
                </a:cxn>
                <a:cxn ang="0">
                  <a:pos x="4626" y="8262"/>
                </a:cxn>
                <a:cxn ang="0">
                  <a:pos x="3828" y="8070"/>
                </a:cxn>
                <a:cxn ang="0">
                  <a:pos x="3066" y="7806"/>
                </a:cxn>
                <a:cxn ang="0">
                  <a:pos x="2358" y="7464"/>
                </a:cxn>
                <a:cxn ang="0">
                  <a:pos x="1710" y="7056"/>
                </a:cxn>
                <a:cxn ang="0">
                  <a:pos x="1140" y="6576"/>
                </a:cxn>
                <a:cxn ang="0">
                  <a:pos x="672" y="6036"/>
                </a:cxn>
                <a:cxn ang="0">
                  <a:pos x="306" y="5400"/>
                </a:cxn>
                <a:cxn ang="0">
                  <a:pos x="78" y="4716"/>
                </a:cxn>
                <a:cxn ang="0">
                  <a:pos x="0" y="4032"/>
                </a:cxn>
                <a:cxn ang="0">
                  <a:pos x="54" y="3354"/>
                </a:cxn>
                <a:cxn ang="0">
                  <a:pos x="240" y="2700"/>
                </a:cxn>
                <a:cxn ang="0">
                  <a:pos x="540" y="2082"/>
                </a:cxn>
                <a:cxn ang="0">
                  <a:pos x="948" y="1518"/>
                </a:cxn>
                <a:cxn ang="0">
                  <a:pos x="1446" y="1020"/>
                </a:cxn>
                <a:cxn ang="0">
                  <a:pos x="2022" y="600"/>
                </a:cxn>
                <a:cxn ang="0">
                  <a:pos x="2676" y="276"/>
                </a:cxn>
                <a:cxn ang="0">
                  <a:pos x="3390" y="60"/>
                </a:cxn>
              </a:cxnLst>
              <a:rect l="0" t="0" r="r" b="b"/>
              <a:pathLst>
                <a:path w="11778" h="8424">
                  <a:moveTo>
                    <a:pt x="3762" y="0"/>
                  </a:moveTo>
                  <a:lnTo>
                    <a:pt x="3936" y="234"/>
                  </a:lnTo>
                  <a:lnTo>
                    <a:pt x="4122" y="498"/>
                  </a:lnTo>
                  <a:lnTo>
                    <a:pt x="4314" y="786"/>
                  </a:lnTo>
                  <a:lnTo>
                    <a:pt x="4518" y="1086"/>
                  </a:lnTo>
                  <a:lnTo>
                    <a:pt x="4722" y="1404"/>
                  </a:lnTo>
                  <a:lnTo>
                    <a:pt x="5154" y="2076"/>
                  </a:lnTo>
                  <a:lnTo>
                    <a:pt x="5370" y="2424"/>
                  </a:lnTo>
                  <a:lnTo>
                    <a:pt x="5592" y="2766"/>
                  </a:lnTo>
                  <a:lnTo>
                    <a:pt x="5808" y="3114"/>
                  </a:lnTo>
                  <a:lnTo>
                    <a:pt x="6024" y="3450"/>
                  </a:lnTo>
                  <a:lnTo>
                    <a:pt x="6240" y="3780"/>
                  </a:lnTo>
                  <a:lnTo>
                    <a:pt x="7638" y="3666"/>
                  </a:lnTo>
                  <a:lnTo>
                    <a:pt x="9000" y="3558"/>
                  </a:lnTo>
                  <a:lnTo>
                    <a:pt x="10332" y="3456"/>
                  </a:lnTo>
                  <a:lnTo>
                    <a:pt x="11634" y="3354"/>
                  </a:lnTo>
                  <a:lnTo>
                    <a:pt x="11700" y="3630"/>
                  </a:lnTo>
                  <a:lnTo>
                    <a:pt x="11742" y="3906"/>
                  </a:lnTo>
                  <a:lnTo>
                    <a:pt x="11772" y="4176"/>
                  </a:lnTo>
                  <a:lnTo>
                    <a:pt x="11778" y="4446"/>
                  </a:lnTo>
                  <a:lnTo>
                    <a:pt x="11766" y="4716"/>
                  </a:lnTo>
                  <a:lnTo>
                    <a:pt x="11730" y="4986"/>
                  </a:lnTo>
                  <a:lnTo>
                    <a:pt x="11670" y="5250"/>
                  </a:lnTo>
                  <a:lnTo>
                    <a:pt x="11586" y="5508"/>
                  </a:lnTo>
                  <a:lnTo>
                    <a:pt x="11478" y="5760"/>
                  </a:lnTo>
                  <a:lnTo>
                    <a:pt x="11346" y="6012"/>
                  </a:lnTo>
                  <a:lnTo>
                    <a:pt x="11190" y="6252"/>
                  </a:lnTo>
                  <a:lnTo>
                    <a:pt x="11004" y="6492"/>
                  </a:lnTo>
                  <a:lnTo>
                    <a:pt x="10794" y="6726"/>
                  </a:lnTo>
                  <a:lnTo>
                    <a:pt x="10554" y="6948"/>
                  </a:lnTo>
                  <a:lnTo>
                    <a:pt x="10278" y="7164"/>
                  </a:lnTo>
                  <a:lnTo>
                    <a:pt x="9978" y="7374"/>
                  </a:lnTo>
                  <a:lnTo>
                    <a:pt x="9642" y="7578"/>
                  </a:lnTo>
                  <a:lnTo>
                    <a:pt x="9276" y="7770"/>
                  </a:lnTo>
                  <a:lnTo>
                    <a:pt x="8880" y="7950"/>
                  </a:lnTo>
                  <a:lnTo>
                    <a:pt x="8544" y="8082"/>
                  </a:lnTo>
                  <a:lnTo>
                    <a:pt x="8190" y="8190"/>
                  </a:lnTo>
                  <a:lnTo>
                    <a:pt x="7824" y="8274"/>
                  </a:lnTo>
                  <a:lnTo>
                    <a:pt x="7440" y="8346"/>
                  </a:lnTo>
                  <a:lnTo>
                    <a:pt x="7050" y="8388"/>
                  </a:lnTo>
                  <a:lnTo>
                    <a:pt x="6654" y="8418"/>
                  </a:lnTo>
                  <a:lnTo>
                    <a:pt x="6252" y="8424"/>
                  </a:lnTo>
                  <a:lnTo>
                    <a:pt x="5850" y="8412"/>
                  </a:lnTo>
                  <a:lnTo>
                    <a:pt x="5442" y="8382"/>
                  </a:lnTo>
                  <a:lnTo>
                    <a:pt x="5034" y="8334"/>
                  </a:lnTo>
                  <a:lnTo>
                    <a:pt x="4626" y="8262"/>
                  </a:lnTo>
                  <a:lnTo>
                    <a:pt x="4224" y="8178"/>
                  </a:lnTo>
                  <a:lnTo>
                    <a:pt x="3828" y="8070"/>
                  </a:lnTo>
                  <a:lnTo>
                    <a:pt x="3444" y="7944"/>
                  </a:lnTo>
                  <a:lnTo>
                    <a:pt x="3066" y="7806"/>
                  </a:lnTo>
                  <a:lnTo>
                    <a:pt x="2706" y="7644"/>
                  </a:lnTo>
                  <a:lnTo>
                    <a:pt x="2358" y="7464"/>
                  </a:lnTo>
                  <a:lnTo>
                    <a:pt x="2022" y="7272"/>
                  </a:lnTo>
                  <a:lnTo>
                    <a:pt x="1710" y="7056"/>
                  </a:lnTo>
                  <a:lnTo>
                    <a:pt x="1416" y="6828"/>
                  </a:lnTo>
                  <a:lnTo>
                    <a:pt x="1140" y="6576"/>
                  </a:lnTo>
                  <a:lnTo>
                    <a:pt x="894" y="6312"/>
                  </a:lnTo>
                  <a:lnTo>
                    <a:pt x="672" y="6036"/>
                  </a:lnTo>
                  <a:lnTo>
                    <a:pt x="480" y="5736"/>
                  </a:lnTo>
                  <a:lnTo>
                    <a:pt x="306" y="5400"/>
                  </a:lnTo>
                  <a:lnTo>
                    <a:pt x="174" y="5064"/>
                  </a:lnTo>
                  <a:lnTo>
                    <a:pt x="78" y="4716"/>
                  </a:lnTo>
                  <a:lnTo>
                    <a:pt x="18" y="4374"/>
                  </a:lnTo>
                  <a:lnTo>
                    <a:pt x="0" y="4032"/>
                  </a:lnTo>
                  <a:lnTo>
                    <a:pt x="12" y="3690"/>
                  </a:lnTo>
                  <a:lnTo>
                    <a:pt x="54" y="3354"/>
                  </a:lnTo>
                  <a:lnTo>
                    <a:pt x="132" y="3024"/>
                  </a:lnTo>
                  <a:lnTo>
                    <a:pt x="240" y="2700"/>
                  </a:lnTo>
                  <a:lnTo>
                    <a:pt x="378" y="2388"/>
                  </a:lnTo>
                  <a:lnTo>
                    <a:pt x="540" y="2082"/>
                  </a:lnTo>
                  <a:lnTo>
                    <a:pt x="732" y="1794"/>
                  </a:lnTo>
                  <a:lnTo>
                    <a:pt x="948" y="1518"/>
                  </a:lnTo>
                  <a:lnTo>
                    <a:pt x="1182" y="1260"/>
                  </a:lnTo>
                  <a:lnTo>
                    <a:pt x="1446" y="1020"/>
                  </a:lnTo>
                  <a:lnTo>
                    <a:pt x="1722" y="798"/>
                  </a:lnTo>
                  <a:lnTo>
                    <a:pt x="2022" y="600"/>
                  </a:lnTo>
                  <a:lnTo>
                    <a:pt x="2340" y="426"/>
                  </a:lnTo>
                  <a:lnTo>
                    <a:pt x="2676" y="276"/>
                  </a:lnTo>
                  <a:lnTo>
                    <a:pt x="3024" y="156"/>
                  </a:lnTo>
                  <a:lnTo>
                    <a:pt x="3390" y="60"/>
                  </a:lnTo>
                  <a:lnTo>
                    <a:pt x="3762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auto">
            <a:xfrm>
              <a:off x="5262359" y="3978741"/>
              <a:ext cx="1012038" cy="511935"/>
            </a:xfrm>
            <a:custGeom>
              <a:avLst/>
              <a:gdLst/>
              <a:ahLst/>
              <a:cxnLst>
                <a:cxn ang="0">
                  <a:pos x="1254" y="0"/>
                </a:cxn>
                <a:cxn ang="0">
                  <a:pos x="1602" y="0"/>
                </a:cxn>
                <a:cxn ang="0">
                  <a:pos x="1956" y="18"/>
                </a:cxn>
                <a:cxn ang="0">
                  <a:pos x="2310" y="54"/>
                </a:cxn>
                <a:cxn ang="0">
                  <a:pos x="2676" y="102"/>
                </a:cxn>
                <a:cxn ang="0">
                  <a:pos x="3042" y="168"/>
                </a:cxn>
                <a:cxn ang="0">
                  <a:pos x="3408" y="252"/>
                </a:cxn>
                <a:cxn ang="0">
                  <a:pos x="3768" y="348"/>
                </a:cxn>
                <a:cxn ang="0">
                  <a:pos x="4128" y="456"/>
                </a:cxn>
                <a:cxn ang="0">
                  <a:pos x="4488" y="582"/>
                </a:cxn>
                <a:cxn ang="0">
                  <a:pos x="4836" y="726"/>
                </a:cxn>
                <a:cxn ang="0">
                  <a:pos x="5172" y="882"/>
                </a:cxn>
                <a:cxn ang="0">
                  <a:pos x="5496" y="1050"/>
                </a:cxn>
                <a:cxn ang="0">
                  <a:pos x="5808" y="1236"/>
                </a:cxn>
                <a:cxn ang="0">
                  <a:pos x="6108" y="1440"/>
                </a:cxn>
                <a:cxn ang="0">
                  <a:pos x="6390" y="1650"/>
                </a:cxn>
                <a:cxn ang="0">
                  <a:pos x="6648" y="1878"/>
                </a:cxn>
                <a:cxn ang="0">
                  <a:pos x="6888" y="2118"/>
                </a:cxn>
                <a:cxn ang="0">
                  <a:pos x="7104" y="2376"/>
                </a:cxn>
                <a:cxn ang="0">
                  <a:pos x="7296" y="2640"/>
                </a:cxn>
                <a:cxn ang="0">
                  <a:pos x="7458" y="2922"/>
                </a:cxn>
                <a:cxn ang="0">
                  <a:pos x="7596" y="3216"/>
                </a:cxn>
                <a:cxn ang="0">
                  <a:pos x="7698" y="3522"/>
                </a:cxn>
                <a:cxn ang="0">
                  <a:pos x="6438" y="3612"/>
                </a:cxn>
                <a:cxn ang="0">
                  <a:pos x="5148" y="3702"/>
                </a:cxn>
                <a:cxn ang="0">
                  <a:pos x="3822" y="3798"/>
                </a:cxn>
                <a:cxn ang="0">
                  <a:pos x="2472" y="3894"/>
                </a:cxn>
                <a:cxn ang="0">
                  <a:pos x="1638" y="2628"/>
                </a:cxn>
                <a:cxn ang="0">
                  <a:pos x="810" y="1386"/>
                </a:cxn>
                <a:cxn ang="0">
                  <a:pos x="0" y="162"/>
                </a:cxn>
                <a:cxn ang="0">
                  <a:pos x="294" y="96"/>
                </a:cxn>
                <a:cxn ang="0">
                  <a:pos x="600" y="48"/>
                </a:cxn>
                <a:cxn ang="0">
                  <a:pos x="924" y="18"/>
                </a:cxn>
                <a:cxn ang="0">
                  <a:pos x="1254" y="0"/>
                </a:cxn>
              </a:cxnLst>
              <a:rect l="0" t="0" r="r" b="b"/>
              <a:pathLst>
                <a:path w="7698" h="3894">
                  <a:moveTo>
                    <a:pt x="1254" y="0"/>
                  </a:moveTo>
                  <a:lnTo>
                    <a:pt x="1602" y="0"/>
                  </a:lnTo>
                  <a:lnTo>
                    <a:pt x="1956" y="18"/>
                  </a:lnTo>
                  <a:lnTo>
                    <a:pt x="2310" y="54"/>
                  </a:lnTo>
                  <a:lnTo>
                    <a:pt x="2676" y="102"/>
                  </a:lnTo>
                  <a:lnTo>
                    <a:pt x="3042" y="168"/>
                  </a:lnTo>
                  <a:lnTo>
                    <a:pt x="3408" y="252"/>
                  </a:lnTo>
                  <a:lnTo>
                    <a:pt x="3768" y="348"/>
                  </a:lnTo>
                  <a:lnTo>
                    <a:pt x="4128" y="456"/>
                  </a:lnTo>
                  <a:lnTo>
                    <a:pt x="4488" y="582"/>
                  </a:lnTo>
                  <a:lnTo>
                    <a:pt x="4836" y="726"/>
                  </a:lnTo>
                  <a:lnTo>
                    <a:pt x="5172" y="882"/>
                  </a:lnTo>
                  <a:lnTo>
                    <a:pt x="5496" y="1050"/>
                  </a:lnTo>
                  <a:lnTo>
                    <a:pt x="5808" y="1236"/>
                  </a:lnTo>
                  <a:lnTo>
                    <a:pt x="6108" y="1440"/>
                  </a:lnTo>
                  <a:lnTo>
                    <a:pt x="6390" y="1650"/>
                  </a:lnTo>
                  <a:lnTo>
                    <a:pt x="6648" y="1878"/>
                  </a:lnTo>
                  <a:lnTo>
                    <a:pt x="6888" y="2118"/>
                  </a:lnTo>
                  <a:lnTo>
                    <a:pt x="7104" y="2376"/>
                  </a:lnTo>
                  <a:lnTo>
                    <a:pt x="7296" y="2640"/>
                  </a:lnTo>
                  <a:lnTo>
                    <a:pt x="7458" y="2922"/>
                  </a:lnTo>
                  <a:lnTo>
                    <a:pt x="7596" y="3216"/>
                  </a:lnTo>
                  <a:lnTo>
                    <a:pt x="7698" y="3522"/>
                  </a:lnTo>
                  <a:lnTo>
                    <a:pt x="6438" y="3612"/>
                  </a:lnTo>
                  <a:lnTo>
                    <a:pt x="5148" y="3702"/>
                  </a:lnTo>
                  <a:lnTo>
                    <a:pt x="3822" y="3798"/>
                  </a:lnTo>
                  <a:lnTo>
                    <a:pt x="2472" y="3894"/>
                  </a:lnTo>
                  <a:lnTo>
                    <a:pt x="1638" y="2628"/>
                  </a:lnTo>
                  <a:lnTo>
                    <a:pt x="810" y="1386"/>
                  </a:lnTo>
                  <a:lnTo>
                    <a:pt x="0" y="162"/>
                  </a:lnTo>
                  <a:lnTo>
                    <a:pt x="294" y="96"/>
                  </a:lnTo>
                  <a:lnTo>
                    <a:pt x="600" y="48"/>
                  </a:lnTo>
                  <a:lnTo>
                    <a:pt x="924" y="18"/>
                  </a:lnTo>
                  <a:lnTo>
                    <a:pt x="1254" y="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6" name="TextBox 44"/>
          <p:cNvSpPr txBox="1">
            <a:spLocks noChangeArrowheads="1"/>
          </p:cNvSpPr>
          <p:nvPr/>
        </p:nvSpPr>
        <p:spPr bwMode="auto">
          <a:xfrm>
            <a:off x="4857752" y="1785926"/>
            <a:ext cx="114300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121"/>
          <p:cNvSpPr/>
          <p:nvPr/>
        </p:nvSpPr>
        <p:spPr>
          <a:xfrm>
            <a:off x="4962527" y="2214554"/>
            <a:ext cx="11096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44"/>
          <p:cNvSpPr txBox="1">
            <a:spLocks noChangeArrowheads="1"/>
          </p:cNvSpPr>
          <p:nvPr/>
        </p:nvSpPr>
        <p:spPr bwMode="auto">
          <a:xfrm>
            <a:off x="3643306" y="2357430"/>
            <a:ext cx="92869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en-US" sz="1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121"/>
          <p:cNvSpPr/>
          <p:nvPr/>
        </p:nvSpPr>
        <p:spPr>
          <a:xfrm>
            <a:off x="3929058" y="3017878"/>
            <a:ext cx="18573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</a:p>
        </p:txBody>
      </p:sp>
      <p:grpSp>
        <p:nvGrpSpPr>
          <p:cNvPr id="3" name="Group 79"/>
          <p:cNvGrpSpPr/>
          <p:nvPr/>
        </p:nvGrpSpPr>
        <p:grpSpPr>
          <a:xfrm>
            <a:off x="642910" y="5149945"/>
            <a:ext cx="2247915" cy="707886"/>
            <a:chOff x="681011" y="1357298"/>
            <a:chExt cx="2247915" cy="707886"/>
          </a:xfrm>
        </p:grpSpPr>
        <p:sp>
          <p:nvSpPr>
            <p:cNvPr id="93" name="TextBox 44"/>
            <p:cNvSpPr txBox="1">
              <a:spLocks noChangeArrowheads="1"/>
            </p:cNvSpPr>
            <p:nvPr/>
          </p:nvSpPr>
          <p:spPr bwMode="auto">
            <a:xfrm>
              <a:off x="681011" y="1357298"/>
              <a:ext cx="5715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4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Прямоугольник 121"/>
            <p:cNvSpPr/>
            <p:nvPr/>
          </p:nvSpPr>
          <p:spPr>
            <a:xfrm>
              <a:off x="1214414" y="1434242"/>
              <a:ext cx="171451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an example text</a:t>
              </a:r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Go ahead and replace it with your own text. </a:t>
              </a:r>
              <a:endPara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78"/>
          <p:cNvGrpSpPr/>
          <p:nvPr/>
        </p:nvGrpSpPr>
        <p:grpSpPr>
          <a:xfrm>
            <a:off x="6429388" y="5143512"/>
            <a:ext cx="2247915" cy="707886"/>
            <a:chOff x="681011" y="2257421"/>
            <a:chExt cx="2247915" cy="707886"/>
          </a:xfrm>
        </p:grpSpPr>
        <p:sp>
          <p:nvSpPr>
            <p:cNvPr id="96" name="TextBox 44"/>
            <p:cNvSpPr txBox="1">
              <a:spLocks noChangeArrowheads="1"/>
            </p:cNvSpPr>
            <p:nvPr/>
          </p:nvSpPr>
          <p:spPr bwMode="auto">
            <a:xfrm>
              <a:off x="681011" y="2257421"/>
              <a:ext cx="5715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4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Прямоугольник 121"/>
            <p:cNvSpPr/>
            <p:nvPr/>
          </p:nvSpPr>
          <p:spPr>
            <a:xfrm>
              <a:off x="1214414" y="2334365"/>
              <a:ext cx="1714512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an example text</a:t>
              </a:r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ru-RU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n-US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Go ahead and replace it with your own text. </a:t>
              </a:r>
              <a:endPara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99" name="Elbow Connector 98"/>
          <p:cNvCxnSpPr/>
          <p:nvPr/>
        </p:nvCxnSpPr>
        <p:spPr>
          <a:xfrm rot="5400000">
            <a:off x="1428728" y="3357562"/>
            <a:ext cx="2428892" cy="1285884"/>
          </a:xfrm>
          <a:prstGeom prst="bentConnector3">
            <a:avLst>
              <a:gd name="adj1" fmla="val 278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6200000" flipH="1">
            <a:off x="5286364" y="2643198"/>
            <a:ext cx="3143272" cy="2000232"/>
          </a:xfrm>
          <a:prstGeom prst="bentConnector3">
            <a:avLst>
              <a:gd name="adj1" fmla="val -223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21"/>
          <p:cNvSpPr/>
          <p:nvPr/>
        </p:nvSpPr>
        <p:spPr>
          <a:xfrm>
            <a:off x="500034" y="857232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105" name="Прямоугольник 121"/>
          <p:cNvSpPr/>
          <p:nvPr/>
        </p:nvSpPr>
        <p:spPr>
          <a:xfrm>
            <a:off x="500034" y="1188293"/>
            <a:ext cx="33575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21"/>
          <p:cNvSpPr/>
          <p:nvPr/>
        </p:nvSpPr>
        <p:spPr>
          <a:xfrm>
            <a:off x="3571868" y="5402721"/>
            <a:ext cx="24288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</a:t>
            </a:r>
          </a:p>
          <a:p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171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