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36642568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STOP SMOKING SIGNS</a:t>
            </a:r>
            <a:endParaRPr lang="ru-RU" sz="1600" b="1" dirty="0">
              <a:solidFill>
                <a:schemeClr val="tx1">
                  <a:lumMod val="95000"/>
                  <a:lumOff val="5000"/>
                </a:schemeClr>
              </a:solidFill>
              <a:latin typeface="Arial" pitchFamily="34" charset="0"/>
              <a:cs typeface="Arial" pitchFamily="34" charset="0"/>
            </a:endParaRPr>
          </a:p>
        </p:txBody>
      </p:sp>
      <p:grpSp>
        <p:nvGrpSpPr>
          <p:cNvPr id="20" name="Group 182"/>
          <p:cNvGrpSpPr/>
          <p:nvPr/>
        </p:nvGrpSpPr>
        <p:grpSpPr>
          <a:xfrm>
            <a:off x="857224" y="2293792"/>
            <a:ext cx="3745718" cy="2778282"/>
            <a:chOff x="1096963" y="4402138"/>
            <a:chExt cx="2157412" cy="1600200"/>
          </a:xfrm>
          <a:effectLst>
            <a:outerShdw blurRad="76200" dir="18900000" sy="23000" kx="-1200000" algn="bl" rotWithShape="0">
              <a:prstClr val="black">
                <a:alpha val="20000"/>
              </a:prstClr>
            </a:outerShdw>
          </a:effectLst>
        </p:grpSpPr>
        <p:sp>
          <p:nvSpPr>
            <p:cNvPr id="1131" name="Freeform 107"/>
            <p:cNvSpPr>
              <a:spLocks/>
            </p:cNvSpPr>
            <p:nvPr/>
          </p:nvSpPr>
          <p:spPr bwMode="auto">
            <a:xfrm>
              <a:off x="1135063" y="4441825"/>
              <a:ext cx="2082800" cy="1524000"/>
            </a:xfrm>
            <a:custGeom>
              <a:avLst/>
              <a:gdLst/>
              <a:ahLst/>
              <a:cxnLst>
                <a:cxn ang="0">
                  <a:pos x="70" y="0"/>
                </a:cxn>
                <a:cxn ang="0">
                  <a:pos x="1242" y="0"/>
                </a:cxn>
                <a:cxn ang="0">
                  <a:pos x="1264" y="4"/>
                </a:cxn>
                <a:cxn ang="0">
                  <a:pos x="1283" y="14"/>
                </a:cxn>
                <a:cxn ang="0">
                  <a:pos x="1298" y="29"/>
                </a:cxn>
                <a:cxn ang="0">
                  <a:pos x="1307" y="48"/>
                </a:cxn>
                <a:cxn ang="0">
                  <a:pos x="1312" y="69"/>
                </a:cxn>
                <a:cxn ang="0">
                  <a:pos x="1312" y="891"/>
                </a:cxn>
                <a:cxn ang="0">
                  <a:pos x="1307" y="912"/>
                </a:cxn>
                <a:cxn ang="0">
                  <a:pos x="1298" y="931"/>
                </a:cxn>
                <a:cxn ang="0">
                  <a:pos x="1283" y="946"/>
                </a:cxn>
                <a:cxn ang="0">
                  <a:pos x="1264" y="956"/>
                </a:cxn>
                <a:cxn ang="0">
                  <a:pos x="1242" y="960"/>
                </a:cxn>
                <a:cxn ang="0">
                  <a:pos x="70" y="960"/>
                </a:cxn>
                <a:cxn ang="0">
                  <a:pos x="48" y="956"/>
                </a:cxn>
                <a:cxn ang="0">
                  <a:pos x="29" y="946"/>
                </a:cxn>
                <a:cxn ang="0">
                  <a:pos x="14" y="931"/>
                </a:cxn>
                <a:cxn ang="0">
                  <a:pos x="4" y="912"/>
                </a:cxn>
                <a:cxn ang="0">
                  <a:pos x="0" y="891"/>
                </a:cxn>
                <a:cxn ang="0">
                  <a:pos x="0" y="69"/>
                </a:cxn>
                <a:cxn ang="0">
                  <a:pos x="4" y="48"/>
                </a:cxn>
                <a:cxn ang="0">
                  <a:pos x="14" y="29"/>
                </a:cxn>
                <a:cxn ang="0">
                  <a:pos x="29" y="14"/>
                </a:cxn>
                <a:cxn ang="0">
                  <a:pos x="48" y="4"/>
                </a:cxn>
                <a:cxn ang="0">
                  <a:pos x="70" y="0"/>
                </a:cxn>
              </a:cxnLst>
              <a:rect l="0" t="0" r="r" b="b"/>
              <a:pathLst>
                <a:path w="1312" h="960">
                  <a:moveTo>
                    <a:pt x="70" y="0"/>
                  </a:moveTo>
                  <a:lnTo>
                    <a:pt x="1242" y="0"/>
                  </a:lnTo>
                  <a:lnTo>
                    <a:pt x="1264" y="4"/>
                  </a:lnTo>
                  <a:lnTo>
                    <a:pt x="1283" y="14"/>
                  </a:lnTo>
                  <a:lnTo>
                    <a:pt x="1298" y="29"/>
                  </a:lnTo>
                  <a:lnTo>
                    <a:pt x="1307" y="48"/>
                  </a:lnTo>
                  <a:lnTo>
                    <a:pt x="1312" y="69"/>
                  </a:lnTo>
                  <a:lnTo>
                    <a:pt x="1312" y="891"/>
                  </a:lnTo>
                  <a:lnTo>
                    <a:pt x="1307" y="912"/>
                  </a:lnTo>
                  <a:lnTo>
                    <a:pt x="1298" y="931"/>
                  </a:lnTo>
                  <a:lnTo>
                    <a:pt x="1283" y="946"/>
                  </a:lnTo>
                  <a:lnTo>
                    <a:pt x="1264" y="956"/>
                  </a:lnTo>
                  <a:lnTo>
                    <a:pt x="1242" y="960"/>
                  </a:lnTo>
                  <a:lnTo>
                    <a:pt x="70" y="960"/>
                  </a:lnTo>
                  <a:lnTo>
                    <a:pt x="48" y="956"/>
                  </a:lnTo>
                  <a:lnTo>
                    <a:pt x="29" y="946"/>
                  </a:lnTo>
                  <a:lnTo>
                    <a:pt x="14" y="931"/>
                  </a:lnTo>
                  <a:lnTo>
                    <a:pt x="4" y="912"/>
                  </a:lnTo>
                  <a:lnTo>
                    <a:pt x="0" y="891"/>
                  </a:lnTo>
                  <a:lnTo>
                    <a:pt x="0" y="69"/>
                  </a:lnTo>
                  <a:lnTo>
                    <a:pt x="4" y="48"/>
                  </a:lnTo>
                  <a:lnTo>
                    <a:pt x="14" y="29"/>
                  </a:lnTo>
                  <a:lnTo>
                    <a:pt x="29" y="14"/>
                  </a:lnTo>
                  <a:lnTo>
                    <a:pt x="48" y="4"/>
                  </a:lnTo>
                  <a:lnTo>
                    <a:pt x="7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2" name="Freeform 108"/>
            <p:cNvSpPr>
              <a:spLocks/>
            </p:cNvSpPr>
            <p:nvPr/>
          </p:nvSpPr>
          <p:spPr bwMode="auto">
            <a:xfrm>
              <a:off x="1096963" y="4402138"/>
              <a:ext cx="2157412" cy="1600200"/>
            </a:xfrm>
            <a:custGeom>
              <a:avLst/>
              <a:gdLst/>
              <a:ahLst/>
              <a:cxnLst>
                <a:cxn ang="0">
                  <a:pos x="94" y="0"/>
                </a:cxn>
                <a:cxn ang="0">
                  <a:pos x="1266" y="0"/>
                </a:cxn>
                <a:cxn ang="0">
                  <a:pos x="1291" y="3"/>
                </a:cxn>
                <a:cxn ang="0">
                  <a:pos x="1314" y="13"/>
                </a:cxn>
                <a:cxn ang="0">
                  <a:pos x="1331" y="28"/>
                </a:cxn>
                <a:cxn ang="0">
                  <a:pos x="1346" y="47"/>
                </a:cxn>
                <a:cxn ang="0">
                  <a:pos x="1356" y="70"/>
                </a:cxn>
                <a:cxn ang="0">
                  <a:pos x="1359" y="94"/>
                </a:cxn>
                <a:cxn ang="0">
                  <a:pos x="1359" y="916"/>
                </a:cxn>
                <a:cxn ang="0">
                  <a:pos x="1356" y="940"/>
                </a:cxn>
                <a:cxn ang="0">
                  <a:pos x="1346" y="962"/>
                </a:cxn>
                <a:cxn ang="0">
                  <a:pos x="1331" y="981"/>
                </a:cxn>
                <a:cxn ang="0">
                  <a:pos x="1314" y="996"/>
                </a:cxn>
                <a:cxn ang="0">
                  <a:pos x="1291" y="1005"/>
                </a:cxn>
                <a:cxn ang="0">
                  <a:pos x="1266" y="1008"/>
                </a:cxn>
                <a:cxn ang="0">
                  <a:pos x="94" y="1008"/>
                </a:cxn>
                <a:cxn ang="0">
                  <a:pos x="69" y="1005"/>
                </a:cxn>
                <a:cxn ang="0">
                  <a:pos x="46" y="996"/>
                </a:cxn>
                <a:cxn ang="0">
                  <a:pos x="27" y="981"/>
                </a:cxn>
                <a:cxn ang="0">
                  <a:pos x="12" y="962"/>
                </a:cxn>
                <a:cxn ang="0">
                  <a:pos x="2" y="940"/>
                </a:cxn>
                <a:cxn ang="0">
                  <a:pos x="0" y="916"/>
                </a:cxn>
                <a:cxn ang="0">
                  <a:pos x="0" y="94"/>
                </a:cxn>
                <a:cxn ang="0">
                  <a:pos x="2" y="70"/>
                </a:cxn>
                <a:cxn ang="0">
                  <a:pos x="12" y="47"/>
                </a:cxn>
                <a:cxn ang="0">
                  <a:pos x="27" y="28"/>
                </a:cxn>
                <a:cxn ang="0">
                  <a:pos x="46" y="13"/>
                </a:cxn>
                <a:cxn ang="0">
                  <a:pos x="69" y="3"/>
                </a:cxn>
                <a:cxn ang="0">
                  <a:pos x="94" y="0"/>
                </a:cxn>
              </a:cxnLst>
              <a:rect l="0" t="0" r="r" b="b"/>
              <a:pathLst>
                <a:path w="1359" h="1008">
                  <a:moveTo>
                    <a:pt x="94" y="0"/>
                  </a:moveTo>
                  <a:lnTo>
                    <a:pt x="1266" y="0"/>
                  </a:lnTo>
                  <a:lnTo>
                    <a:pt x="1291" y="3"/>
                  </a:lnTo>
                  <a:lnTo>
                    <a:pt x="1314" y="13"/>
                  </a:lnTo>
                  <a:lnTo>
                    <a:pt x="1331" y="28"/>
                  </a:lnTo>
                  <a:lnTo>
                    <a:pt x="1346" y="47"/>
                  </a:lnTo>
                  <a:lnTo>
                    <a:pt x="1356" y="70"/>
                  </a:lnTo>
                  <a:lnTo>
                    <a:pt x="1359" y="94"/>
                  </a:lnTo>
                  <a:lnTo>
                    <a:pt x="1359" y="916"/>
                  </a:lnTo>
                  <a:lnTo>
                    <a:pt x="1356" y="940"/>
                  </a:lnTo>
                  <a:lnTo>
                    <a:pt x="1346" y="962"/>
                  </a:lnTo>
                  <a:lnTo>
                    <a:pt x="1331" y="981"/>
                  </a:lnTo>
                  <a:lnTo>
                    <a:pt x="1314" y="996"/>
                  </a:lnTo>
                  <a:lnTo>
                    <a:pt x="1291" y="1005"/>
                  </a:lnTo>
                  <a:lnTo>
                    <a:pt x="1266" y="1008"/>
                  </a:lnTo>
                  <a:lnTo>
                    <a:pt x="94" y="1008"/>
                  </a:lnTo>
                  <a:lnTo>
                    <a:pt x="69" y="1005"/>
                  </a:lnTo>
                  <a:lnTo>
                    <a:pt x="46" y="996"/>
                  </a:lnTo>
                  <a:lnTo>
                    <a:pt x="27" y="981"/>
                  </a:lnTo>
                  <a:lnTo>
                    <a:pt x="12" y="962"/>
                  </a:lnTo>
                  <a:lnTo>
                    <a:pt x="2" y="940"/>
                  </a:lnTo>
                  <a:lnTo>
                    <a:pt x="0" y="916"/>
                  </a:lnTo>
                  <a:lnTo>
                    <a:pt x="0" y="94"/>
                  </a:lnTo>
                  <a:lnTo>
                    <a:pt x="2" y="70"/>
                  </a:lnTo>
                  <a:lnTo>
                    <a:pt x="12" y="47"/>
                  </a:lnTo>
                  <a:lnTo>
                    <a:pt x="27" y="28"/>
                  </a:lnTo>
                  <a:lnTo>
                    <a:pt x="46" y="13"/>
                  </a:lnTo>
                  <a:lnTo>
                    <a:pt x="69" y="3"/>
                  </a:lnTo>
                  <a:lnTo>
                    <a:pt x="9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 name="Freeform 109"/>
            <p:cNvSpPr>
              <a:spLocks/>
            </p:cNvSpPr>
            <p:nvPr/>
          </p:nvSpPr>
          <p:spPr bwMode="auto">
            <a:xfrm>
              <a:off x="1171575" y="4478338"/>
              <a:ext cx="2008187" cy="1450975"/>
            </a:xfrm>
            <a:custGeom>
              <a:avLst/>
              <a:gdLst/>
              <a:ahLst/>
              <a:cxnLst>
                <a:cxn ang="0">
                  <a:pos x="47" y="0"/>
                </a:cxn>
                <a:cxn ang="0">
                  <a:pos x="1219" y="0"/>
                </a:cxn>
                <a:cxn ang="0">
                  <a:pos x="1237" y="4"/>
                </a:cxn>
                <a:cxn ang="0">
                  <a:pos x="1252" y="14"/>
                </a:cxn>
                <a:cxn ang="0">
                  <a:pos x="1261" y="29"/>
                </a:cxn>
                <a:cxn ang="0">
                  <a:pos x="1265" y="46"/>
                </a:cxn>
                <a:cxn ang="0">
                  <a:pos x="1265" y="868"/>
                </a:cxn>
                <a:cxn ang="0">
                  <a:pos x="1261" y="885"/>
                </a:cxn>
                <a:cxn ang="0">
                  <a:pos x="1252" y="900"/>
                </a:cxn>
                <a:cxn ang="0">
                  <a:pos x="1237" y="910"/>
                </a:cxn>
                <a:cxn ang="0">
                  <a:pos x="1219" y="914"/>
                </a:cxn>
                <a:cxn ang="0">
                  <a:pos x="47" y="914"/>
                </a:cxn>
                <a:cxn ang="0">
                  <a:pos x="29" y="910"/>
                </a:cxn>
                <a:cxn ang="0">
                  <a:pos x="14" y="900"/>
                </a:cxn>
                <a:cxn ang="0">
                  <a:pos x="3" y="885"/>
                </a:cxn>
                <a:cxn ang="0">
                  <a:pos x="0" y="868"/>
                </a:cxn>
                <a:cxn ang="0">
                  <a:pos x="0" y="46"/>
                </a:cxn>
                <a:cxn ang="0">
                  <a:pos x="4" y="29"/>
                </a:cxn>
                <a:cxn ang="0">
                  <a:pos x="14" y="14"/>
                </a:cxn>
                <a:cxn ang="0">
                  <a:pos x="29" y="4"/>
                </a:cxn>
                <a:cxn ang="0">
                  <a:pos x="47" y="0"/>
                </a:cxn>
              </a:cxnLst>
              <a:rect l="0" t="0" r="r" b="b"/>
              <a:pathLst>
                <a:path w="1265" h="914">
                  <a:moveTo>
                    <a:pt x="47" y="0"/>
                  </a:moveTo>
                  <a:lnTo>
                    <a:pt x="1219" y="0"/>
                  </a:lnTo>
                  <a:lnTo>
                    <a:pt x="1237" y="4"/>
                  </a:lnTo>
                  <a:lnTo>
                    <a:pt x="1252" y="14"/>
                  </a:lnTo>
                  <a:lnTo>
                    <a:pt x="1261" y="29"/>
                  </a:lnTo>
                  <a:lnTo>
                    <a:pt x="1265" y="46"/>
                  </a:lnTo>
                  <a:lnTo>
                    <a:pt x="1265" y="868"/>
                  </a:lnTo>
                  <a:lnTo>
                    <a:pt x="1261" y="885"/>
                  </a:lnTo>
                  <a:lnTo>
                    <a:pt x="1252" y="900"/>
                  </a:lnTo>
                  <a:lnTo>
                    <a:pt x="1237" y="910"/>
                  </a:lnTo>
                  <a:lnTo>
                    <a:pt x="1219" y="914"/>
                  </a:lnTo>
                  <a:lnTo>
                    <a:pt x="47" y="914"/>
                  </a:lnTo>
                  <a:lnTo>
                    <a:pt x="29" y="910"/>
                  </a:lnTo>
                  <a:lnTo>
                    <a:pt x="14" y="900"/>
                  </a:lnTo>
                  <a:lnTo>
                    <a:pt x="3" y="885"/>
                  </a:lnTo>
                  <a:lnTo>
                    <a:pt x="0" y="868"/>
                  </a:lnTo>
                  <a:lnTo>
                    <a:pt x="0" y="46"/>
                  </a:lnTo>
                  <a:lnTo>
                    <a:pt x="4" y="29"/>
                  </a:lnTo>
                  <a:lnTo>
                    <a:pt x="14" y="14"/>
                  </a:lnTo>
                  <a:lnTo>
                    <a:pt x="29" y="4"/>
                  </a:lnTo>
                  <a:lnTo>
                    <a:pt x="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4" name="Freeform 110"/>
            <p:cNvSpPr>
              <a:spLocks/>
            </p:cNvSpPr>
            <p:nvPr/>
          </p:nvSpPr>
          <p:spPr bwMode="auto">
            <a:xfrm>
              <a:off x="1171575" y="4478338"/>
              <a:ext cx="2008187" cy="517525"/>
            </a:xfrm>
            <a:custGeom>
              <a:avLst/>
              <a:gdLst/>
              <a:ahLst/>
              <a:cxnLst>
                <a:cxn ang="0">
                  <a:pos x="47" y="0"/>
                </a:cxn>
                <a:cxn ang="0">
                  <a:pos x="1219" y="0"/>
                </a:cxn>
                <a:cxn ang="0">
                  <a:pos x="1237" y="4"/>
                </a:cxn>
                <a:cxn ang="0">
                  <a:pos x="1252" y="14"/>
                </a:cxn>
                <a:cxn ang="0">
                  <a:pos x="1261" y="29"/>
                </a:cxn>
                <a:cxn ang="0">
                  <a:pos x="1265" y="46"/>
                </a:cxn>
                <a:cxn ang="0">
                  <a:pos x="1265" y="326"/>
                </a:cxn>
                <a:cxn ang="0">
                  <a:pos x="0" y="326"/>
                </a:cxn>
                <a:cxn ang="0">
                  <a:pos x="0" y="46"/>
                </a:cxn>
                <a:cxn ang="0">
                  <a:pos x="4" y="29"/>
                </a:cxn>
                <a:cxn ang="0">
                  <a:pos x="14" y="14"/>
                </a:cxn>
                <a:cxn ang="0">
                  <a:pos x="29" y="4"/>
                </a:cxn>
                <a:cxn ang="0">
                  <a:pos x="47" y="0"/>
                </a:cxn>
              </a:cxnLst>
              <a:rect l="0" t="0" r="r" b="b"/>
              <a:pathLst>
                <a:path w="1265" h="326">
                  <a:moveTo>
                    <a:pt x="47" y="0"/>
                  </a:moveTo>
                  <a:lnTo>
                    <a:pt x="1219" y="0"/>
                  </a:lnTo>
                  <a:lnTo>
                    <a:pt x="1237" y="4"/>
                  </a:lnTo>
                  <a:lnTo>
                    <a:pt x="1252" y="14"/>
                  </a:lnTo>
                  <a:lnTo>
                    <a:pt x="1261" y="29"/>
                  </a:lnTo>
                  <a:lnTo>
                    <a:pt x="1265" y="46"/>
                  </a:lnTo>
                  <a:lnTo>
                    <a:pt x="1265" y="326"/>
                  </a:lnTo>
                  <a:lnTo>
                    <a:pt x="0" y="326"/>
                  </a:lnTo>
                  <a:lnTo>
                    <a:pt x="0" y="46"/>
                  </a:lnTo>
                  <a:lnTo>
                    <a:pt x="4" y="29"/>
                  </a:lnTo>
                  <a:lnTo>
                    <a:pt x="14" y="14"/>
                  </a:lnTo>
                  <a:lnTo>
                    <a:pt x="29" y="4"/>
                  </a:lnTo>
                  <a:lnTo>
                    <a:pt x="47"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5" name="Freeform 111"/>
            <p:cNvSpPr>
              <a:spLocks noEditPoints="1"/>
            </p:cNvSpPr>
            <p:nvPr/>
          </p:nvSpPr>
          <p:spPr bwMode="auto">
            <a:xfrm>
              <a:off x="1117600" y="4424363"/>
              <a:ext cx="2116137" cy="1558925"/>
            </a:xfrm>
            <a:custGeom>
              <a:avLst/>
              <a:gdLst/>
              <a:ahLst/>
              <a:cxnLst>
                <a:cxn ang="0">
                  <a:pos x="81" y="21"/>
                </a:cxn>
                <a:cxn ang="0">
                  <a:pos x="61" y="23"/>
                </a:cxn>
                <a:cxn ang="0">
                  <a:pos x="45" y="33"/>
                </a:cxn>
                <a:cxn ang="0">
                  <a:pos x="33" y="45"/>
                </a:cxn>
                <a:cxn ang="0">
                  <a:pos x="23" y="61"/>
                </a:cxn>
                <a:cxn ang="0">
                  <a:pos x="21" y="80"/>
                </a:cxn>
                <a:cxn ang="0">
                  <a:pos x="21" y="902"/>
                </a:cxn>
                <a:cxn ang="0">
                  <a:pos x="23" y="917"/>
                </a:cxn>
                <a:cxn ang="0">
                  <a:pos x="29" y="930"/>
                </a:cxn>
                <a:cxn ang="0">
                  <a:pos x="38" y="942"/>
                </a:cxn>
                <a:cxn ang="0">
                  <a:pos x="51" y="952"/>
                </a:cxn>
                <a:cxn ang="0">
                  <a:pos x="64" y="957"/>
                </a:cxn>
                <a:cxn ang="0">
                  <a:pos x="81" y="960"/>
                </a:cxn>
                <a:cxn ang="0">
                  <a:pos x="1253" y="960"/>
                </a:cxn>
                <a:cxn ang="0">
                  <a:pos x="1272" y="957"/>
                </a:cxn>
                <a:cxn ang="0">
                  <a:pos x="1289" y="949"/>
                </a:cxn>
                <a:cxn ang="0">
                  <a:pos x="1301" y="937"/>
                </a:cxn>
                <a:cxn ang="0">
                  <a:pos x="1309" y="921"/>
                </a:cxn>
                <a:cxn ang="0">
                  <a:pos x="1312" y="902"/>
                </a:cxn>
                <a:cxn ang="0">
                  <a:pos x="1312" y="80"/>
                </a:cxn>
                <a:cxn ang="0">
                  <a:pos x="1309" y="61"/>
                </a:cxn>
                <a:cxn ang="0">
                  <a:pos x="1301" y="45"/>
                </a:cxn>
                <a:cxn ang="0">
                  <a:pos x="1289" y="33"/>
                </a:cxn>
                <a:cxn ang="0">
                  <a:pos x="1272" y="23"/>
                </a:cxn>
                <a:cxn ang="0">
                  <a:pos x="1253" y="21"/>
                </a:cxn>
                <a:cxn ang="0">
                  <a:pos x="81" y="21"/>
                </a:cxn>
                <a:cxn ang="0">
                  <a:pos x="81" y="0"/>
                </a:cxn>
                <a:cxn ang="0">
                  <a:pos x="1253" y="0"/>
                </a:cxn>
                <a:cxn ang="0">
                  <a:pos x="1274" y="3"/>
                </a:cxn>
                <a:cxn ang="0">
                  <a:pos x="1294" y="11"/>
                </a:cxn>
                <a:cxn ang="0">
                  <a:pos x="1309" y="23"/>
                </a:cxn>
                <a:cxn ang="0">
                  <a:pos x="1323" y="40"/>
                </a:cxn>
                <a:cxn ang="0">
                  <a:pos x="1331" y="59"/>
                </a:cxn>
                <a:cxn ang="0">
                  <a:pos x="1333" y="80"/>
                </a:cxn>
                <a:cxn ang="0">
                  <a:pos x="1333" y="902"/>
                </a:cxn>
                <a:cxn ang="0">
                  <a:pos x="1329" y="926"/>
                </a:cxn>
                <a:cxn ang="0">
                  <a:pos x="1317" y="949"/>
                </a:cxn>
                <a:cxn ang="0">
                  <a:pos x="1301" y="966"/>
                </a:cxn>
                <a:cxn ang="0">
                  <a:pos x="1278" y="978"/>
                </a:cxn>
                <a:cxn ang="0">
                  <a:pos x="1253" y="982"/>
                </a:cxn>
                <a:cxn ang="0">
                  <a:pos x="81" y="982"/>
                </a:cxn>
                <a:cxn ang="0">
                  <a:pos x="59" y="979"/>
                </a:cxn>
                <a:cxn ang="0">
                  <a:pos x="40" y="971"/>
                </a:cxn>
                <a:cxn ang="0">
                  <a:pos x="23" y="957"/>
                </a:cxn>
                <a:cxn ang="0">
                  <a:pos x="11" y="941"/>
                </a:cxn>
                <a:cxn ang="0">
                  <a:pos x="3" y="922"/>
                </a:cxn>
                <a:cxn ang="0">
                  <a:pos x="0" y="902"/>
                </a:cxn>
                <a:cxn ang="0">
                  <a:pos x="0" y="80"/>
                </a:cxn>
                <a:cxn ang="0">
                  <a:pos x="4" y="55"/>
                </a:cxn>
                <a:cxn ang="0">
                  <a:pos x="15" y="33"/>
                </a:cxn>
                <a:cxn ang="0">
                  <a:pos x="33" y="15"/>
                </a:cxn>
                <a:cxn ang="0">
                  <a:pos x="55" y="4"/>
                </a:cxn>
                <a:cxn ang="0">
                  <a:pos x="81" y="0"/>
                </a:cxn>
              </a:cxnLst>
              <a:rect l="0" t="0" r="r" b="b"/>
              <a:pathLst>
                <a:path w="1333" h="982">
                  <a:moveTo>
                    <a:pt x="81" y="21"/>
                  </a:moveTo>
                  <a:lnTo>
                    <a:pt x="61" y="23"/>
                  </a:lnTo>
                  <a:lnTo>
                    <a:pt x="45" y="33"/>
                  </a:lnTo>
                  <a:lnTo>
                    <a:pt x="33" y="45"/>
                  </a:lnTo>
                  <a:lnTo>
                    <a:pt x="23" y="61"/>
                  </a:lnTo>
                  <a:lnTo>
                    <a:pt x="21" y="80"/>
                  </a:lnTo>
                  <a:lnTo>
                    <a:pt x="21" y="902"/>
                  </a:lnTo>
                  <a:lnTo>
                    <a:pt x="23" y="917"/>
                  </a:lnTo>
                  <a:lnTo>
                    <a:pt x="29" y="930"/>
                  </a:lnTo>
                  <a:lnTo>
                    <a:pt x="38" y="942"/>
                  </a:lnTo>
                  <a:lnTo>
                    <a:pt x="51" y="952"/>
                  </a:lnTo>
                  <a:lnTo>
                    <a:pt x="64" y="957"/>
                  </a:lnTo>
                  <a:lnTo>
                    <a:pt x="81" y="960"/>
                  </a:lnTo>
                  <a:lnTo>
                    <a:pt x="1253" y="960"/>
                  </a:lnTo>
                  <a:lnTo>
                    <a:pt x="1272" y="957"/>
                  </a:lnTo>
                  <a:lnTo>
                    <a:pt x="1289" y="949"/>
                  </a:lnTo>
                  <a:lnTo>
                    <a:pt x="1301" y="937"/>
                  </a:lnTo>
                  <a:lnTo>
                    <a:pt x="1309" y="921"/>
                  </a:lnTo>
                  <a:lnTo>
                    <a:pt x="1312" y="902"/>
                  </a:lnTo>
                  <a:lnTo>
                    <a:pt x="1312" y="80"/>
                  </a:lnTo>
                  <a:lnTo>
                    <a:pt x="1309" y="61"/>
                  </a:lnTo>
                  <a:lnTo>
                    <a:pt x="1301" y="45"/>
                  </a:lnTo>
                  <a:lnTo>
                    <a:pt x="1289" y="33"/>
                  </a:lnTo>
                  <a:lnTo>
                    <a:pt x="1272" y="23"/>
                  </a:lnTo>
                  <a:lnTo>
                    <a:pt x="1253" y="21"/>
                  </a:lnTo>
                  <a:lnTo>
                    <a:pt x="81" y="21"/>
                  </a:lnTo>
                  <a:close/>
                  <a:moveTo>
                    <a:pt x="81" y="0"/>
                  </a:moveTo>
                  <a:lnTo>
                    <a:pt x="1253" y="0"/>
                  </a:lnTo>
                  <a:lnTo>
                    <a:pt x="1274" y="3"/>
                  </a:lnTo>
                  <a:lnTo>
                    <a:pt x="1294" y="11"/>
                  </a:lnTo>
                  <a:lnTo>
                    <a:pt x="1309" y="23"/>
                  </a:lnTo>
                  <a:lnTo>
                    <a:pt x="1323" y="40"/>
                  </a:lnTo>
                  <a:lnTo>
                    <a:pt x="1331" y="59"/>
                  </a:lnTo>
                  <a:lnTo>
                    <a:pt x="1333" y="80"/>
                  </a:lnTo>
                  <a:lnTo>
                    <a:pt x="1333" y="902"/>
                  </a:lnTo>
                  <a:lnTo>
                    <a:pt x="1329" y="926"/>
                  </a:lnTo>
                  <a:lnTo>
                    <a:pt x="1317" y="949"/>
                  </a:lnTo>
                  <a:lnTo>
                    <a:pt x="1301" y="966"/>
                  </a:lnTo>
                  <a:lnTo>
                    <a:pt x="1278" y="978"/>
                  </a:lnTo>
                  <a:lnTo>
                    <a:pt x="1253" y="982"/>
                  </a:lnTo>
                  <a:lnTo>
                    <a:pt x="81" y="982"/>
                  </a:lnTo>
                  <a:lnTo>
                    <a:pt x="59" y="979"/>
                  </a:lnTo>
                  <a:lnTo>
                    <a:pt x="40" y="971"/>
                  </a:lnTo>
                  <a:lnTo>
                    <a:pt x="23" y="957"/>
                  </a:lnTo>
                  <a:lnTo>
                    <a:pt x="11" y="941"/>
                  </a:lnTo>
                  <a:lnTo>
                    <a:pt x="3" y="922"/>
                  </a:lnTo>
                  <a:lnTo>
                    <a:pt x="0" y="902"/>
                  </a:lnTo>
                  <a:lnTo>
                    <a:pt x="0" y="80"/>
                  </a:lnTo>
                  <a:lnTo>
                    <a:pt x="4" y="55"/>
                  </a:lnTo>
                  <a:lnTo>
                    <a:pt x="15" y="33"/>
                  </a:lnTo>
                  <a:lnTo>
                    <a:pt x="33" y="15"/>
                  </a:lnTo>
                  <a:lnTo>
                    <a:pt x="55" y="4"/>
                  </a:lnTo>
                  <a:lnTo>
                    <a:pt x="8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6" name="Freeform 112"/>
            <p:cNvSpPr>
              <a:spLocks/>
            </p:cNvSpPr>
            <p:nvPr/>
          </p:nvSpPr>
          <p:spPr bwMode="auto">
            <a:xfrm>
              <a:off x="2244725" y="4543425"/>
              <a:ext cx="139700" cy="400050"/>
            </a:xfrm>
            <a:custGeom>
              <a:avLst/>
              <a:gdLst/>
              <a:ahLst/>
              <a:cxnLst>
                <a:cxn ang="0">
                  <a:pos x="45" y="0"/>
                </a:cxn>
                <a:cxn ang="0">
                  <a:pos x="88" y="0"/>
                </a:cxn>
                <a:cxn ang="0">
                  <a:pos x="43" y="252"/>
                </a:cxn>
                <a:cxn ang="0">
                  <a:pos x="0" y="252"/>
                </a:cxn>
                <a:cxn ang="0">
                  <a:pos x="45" y="0"/>
                </a:cxn>
              </a:cxnLst>
              <a:rect l="0" t="0" r="r" b="b"/>
              <a:pathLst>
                <a:path w="88" h="252">
                  <a:moveTo>
                    <a:pt x="45" y="0"/>
                  </a:moveTo>
                  <a:lnTo>
                    <a:pt x="88" y="0"/>
                  </a:lnTo>
                  <a:lnTo>
                    <a:pt x="43" y="252"/>
                  </a:lnTo>
                  <a:lnTo>
                    <a:pt x="0" y="252"/>
                  </a:lnTo>
                  <a:lnTo>
                    <a:pt x="4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7" name="Freeform 113"/>
            <p:cNvSpPr>
              <a:spLocks/>
            </p:cNvSpPr>
            <p:nvPr/>
          </p:nvSpPr>
          <p:spPr bwMode="auto">
            <a:xfrm>
              <a:off x="1385888" y="4543425"/>
              <a:ext cx="311150" cy="400050"/>
            </a:xfrm>
            <a:custGeom>
              <a:avLst/>
              <a:gdLst/>
              <a:ahLst/>
              <a:cxnLst>
                <a:cxn ang="0">
                  <a:pos x="44" y="0"/>
                </a:cxn>
                <a:cxn ang="0">
                  <a:pos x="97" y="0"/>
                </a:cxn>
                <a:cxn ang="0">
                  <a:pos x="128" y="140"/>
                </a:cxn>
                <a:cxn ang="0">
                  <a:pos x="153" y="0"/>
                </a:cxn>
                <a:cxn ang="0">
                  <a:pos x="196" y="0"/>
                </a:cxn>
                <a:cxn ang="0">
                  <a:pos x="153" y="252"/>
                </a:cxn>
                <a:cxn ang="0">
                  <a:pos x="106" y="252"/>
                </a:cxn>
                <a:cxn ang="0">
                  <a:pos x="71" y="94"/>
                </a:cxn>
                <a:cxn ang="0">
                  <a:pos x="44" y="252"/>
                </a:cxn>
                <a:cxn ang="0">
                  <a:pos x="0" y="252"/>
                </a:cxn>
                <a:cxn ang="0">
                  <a:pos x="44" y="0"/>
                </a:cxn>
              </a:cxnLst>
              <a:rect l="0" t="0" r="r" b="b"/>
              <a:pathLst>
                <a:path w="196" h="252">
                  <a:moveTo>
                    <a:pt x="44" y="0"/>
                  </a:moveTo>
                  <a:lnTo>
                    <a:pt x="97" y="0"/>
                  </a:lnTo>
                  <a:lnTo>
                    <a:pt x="128" y="140"/>
                  </a:lnTo>
                  <a:lnTo>
                    <a:pt x="153" y="0"/>
                  </a:lnTo>
                  <a:lnTo>
                    <a:pt x="196" y="0"/>
                  </a:lnTo>
                  <a:lnTo>
                    <a:pt x="153" y="252"/>
                  </a:lnTo>
                  <a:lnTo>
                    <a:pt x="106" y="252"/>
                  </a:lnTo>
                  <a:lnTo>
                    <a:pt x="71" y="94"/>
                  </a:lnTo>
                  <a:lnTo>
                    <a:pt x="44" y="252"/>
                  </a:lnTo>
                  <a:lnTo>
                    <a:pt x="0" y="252"/>
                  </a:lnTo>
                  <a:lnTo>
                    <a:pt x="4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8" name="Freeform 114"/>
            <p:cNvSpPr>
              <a:spLocks noEditPoints="1"/>
            </p:cNvSpPr>
            <p:nvPr/>
          </p:nvSpPr>
          <p:spPr bwMode="auto">
            <a:xfrm>
              <a:off x="1703388" y="4537075"/>
              <a:ext cx="279400" cy="417513"/>
            </a:xfrm>
            <a:custGeom>
              <a:avLst/>
              <a:gdLst/>
              <a:ahLst/>
              <a:cxnLst>
                <a:cxn ang="0">
                  <a:pos x="104" y="43"/>
                </a:cxn>
                <a:cxn ang="0">
                  <a:pos x="90" y="48"/>
                </a:cxn>
                <a:cxn ang="0">
                  <a:pos x="77" y="60"/>
                </a:cxn>
                <a:cxn ang="0">
                  <a:pos x="64" y="78"/>
                </a:cxn>
                <a:cxn ang="0">
                  <a:pos x="53" y="102"/>
                </a:cxn>
                <a:cxn ang="0">
                  <a:pos x="47" y="131"/>
                </a:cxn>
                <a:cxn ang="0">
                  <a:pos x="44" y="159"/>
                </a:cxn>
                <a:cxn ang="0">
                  <a:pos x="47" y="184"/>
                </a:cxn>
                <a:cxn ang="0">
                  <a:pos x="52" y="203"/>
                </a:cxn>
                <a:cxn ang="0">
                  <a:pos x="62" y="215"/>
                </a:cxn>
                <a:cxn ang="0">
                  <a:pos x="72" y="219"/>
                </a:cxn>
                <a:cxn ang="0">
                  <a:pos x="83" y="216"/>
                </a:cxn>
                <a:cxn ang="0">
                  <a:pos x="94" y="207"/>
                </a:cxn>
                <a:cxn ang="0">
                  <a:pos x="105" y="193"/>
                </a:cxn>
                <a:cxn ang="0">
                  <a:pos x="116" y="176"/>
                </a:cxn>
                <a:cxn ang="0">
                  <a:pos x="124" y="155"/>
                </a:cxn>
                <a:cxn ang="0">
                  <a:pos x="130" y="131"/>
                </a:cxn>
                <a:cxn ang="0">
                  <a:pos x="132" y="102"/>
                </a:cxn>
                <a:cxn ang="0">
                  <a:pos x="131" y="78"/>
                </a:cxn>
                <a:cxn ang="0">
                  <a:pos x="124" y="60"/>
                </a:cxn>
                <a:cxn ang="0">
                  <a:pos x="115" y="48"/>
                </a:cxn>
                <a:cxn ang="0">
                  <a:pos x="104" y="43"/>
                </a:cxn>
                <a:cxn ang="0">
                  <a:pos x="112" y="0"/>
                </a:cxn>
                <a:cxn ang="0">
                  <a:pos x="131" y="3"/>
                </a:cxn>
                <a:cxn ang="0">
                  <a:pos x="147" y="14"/>
                </a:cxn>
                <a:cxn ang="0">
                  <a:pos x="161" y="29"/>
                </a:cxn>
                <a:cxn ang="0">
                  <a:pos x="170" y="49"/>
                </a:cxn>
                <a:cxn ang="0">
                  <a:pos x="176" y="72"/>
                </a:cxn>
                <a:cxn ang="0">
                  <a:pos x="176" y="101"/>
                </a:cxn>
                <a:cxn ang="0">
                  <a:pos x="173" y="131"/>
                </a:cxn>
                <a:cxn ang="0">
                  <a:pos x="164" y="166"/>
                </a:cxn>
                <a:cxn ang="0">
                  <a:pos x="150" y="197"/>
                </a:cxn>
                <a:cxn ang="0">
                  <a:pos x="132" y="225"/>
                </a:cxn>
                <a:cxn ang="0">
                  <a:pos x="112" y="245"/>
                </a:cxn>
                <a:cxn ang="0">
                  <a:pos x="89" y="259"/>
                </a:cxn>
                <a:cxn ang="0">
                  <a:pos x="66" y="263"/>
                </a:cxn>
                <a:cxn ang="0">
                  <a:pos x="47" y="259"/>
                </a:cxn>
                <a:cxn ang="0">
                  <a:pos x="29" y="249"/>
                </a:cxn>
                <a:cxn ang="0">
                  <a:pos x="17" y="234"/>
                </a:cxn>
                <a:cxn ang="0">
                  <a:pos x="7" y="214"/>
                </a:cxn>
                <a:cxn ang="0">
                  <a:pos x="0" y="189"/>
                </a:cxn>
                <a:cxn ang="0">
                  <a:pos x="0" y="161"/>
                </a:cxn>
                <a:cxn ang="0">
                  <a:pos x="3" y="131"/>
                </a:cxn>
                <a:cxn ang="0">
                  <a:pos x="12" y="95"/>
                </a:cxn>
                <a:cxn ang="0">
                  <a:pos x="26" y="64"/>
                </a:cxn>
                <a:cxn ang="0">
                  <a:pos x="44" y="38"/>
                </a:cxn>
                <a:cxn ang="0">
                  <a:pos x="64" y="18"/>
                </a:cxn>
                <a:cxn ang="0">
                  <a:pos x="87" y="4"/>
                </a:cxn>
                <a:cxn ang="0">
                  <a:pos x="112" y="0"/>
                </a:cxn>
              </a:cxnLst>
              <a:rect l="0" t="0" r="r" b="b"/>
              <a:pathLst>
                <a:path w="176" h="263">
                  <a:moveTo>
                    <a:pt x="104" y="43"/>
                  </a:moveTo>
                  <a:lnTo>
                    <a:pt x="90" y="48"/>
                  </a:lnTo>
                  <a:lnTo>
                    <a:pt x="77" y="60"/>
                  </a:lnTo>
                  <a:lnTo>
                    <a:pt x="64" y="78"/>
                  </a:lnTo>
                  <a:lnTo>
                    <a:pt x="53" y="102"/>
                  </a:lnTo>
                  <a:lnTo>
                    <a:pt x="47" y="131"/>
                  </a:lnTo>
                  <a:lnTo>
                    <a:pt x="44" y="159"/>
                  </a:lnTo>
                  <a:lnTo>
                    <a:pt x="47" y="184"/>
                  </a:lnTo>
                  <a:lnTo>
                    <a:pt x="52" y="203"/>
                  </a:lnTo>
                  <a:lnTo>
                    <a:pt x="62" y="215"/>
                  </a:lnTo>
                  <a:lnTo>
                    <a:pt x="72" y="219"/>
                  </a:lnTo>
                  <a:lnTo>
                    <a:pt x="83" y="216"/>
                  </a:lnTo>
                  <a:lnTo>
                    <a:pt x="94" y="207"/>
                  </a:lnTo>
                  <a:lnTo>
                    <a:pt x="105" y="193"/>
                  </a:lnTo>
                  <a:lnTo>
                    <a:pt x="116" y="176"/>
                  </a:lnTo>
                  <a:lnTo>
                    <a:pt x="124" y="155"/>
                  </a:lnTo>
                  <a:lnTo>
                    <a:pt x="130" y="131"/>
                  </a:lnTo>
                  <a:lnTo>
                    <a:pt x="132" y="102"/>
                  </a:lnTo>
                  <a:lnTo>
                    <a:pt x="131" y="78"/>
                  </a:lnTo>
                  <a:lnTo>
                    <a:pt x="124" y="60"/>
                  </a:lnTo>
                  <a:lnTo>
                    <a:pt x="115" y="48"/>
                  </a:lnTo>
                  <a:lnTo>
                    <a:pt x="104" y="43"/>
                  </a:lnTo>
                  <a:close/>
                  <a:moveTo>
                    <a:pt x="112" y="0"/>
                  </a:moveTo>
                  <a:lnTo>
                    <a:pt x="131" y="3"/>
                  </a:lnTo>
                  <a:lnTo>
                    <a:pt x="147" y="14"/>
                  </a:lnTo>
                  <a:lnTo>
                    <a:pt x="161" y="29"/>
                  </a:lnTo>
                  <a:lnTo>
                    <a:pt x="170" y="49"/>
                  </a:lnTo>
                  <a:lnTo>
                    <a:pt x="176" y="72"/>
                  </a:lnTo>
                  <a:lnTo>
                    <a:pt x="176" y="101"/>
                  </a:lnTo>
                  <a:lnTo>
                    <a:pt x="173" y="131"/>
                  </a:lnTo>
                  <a:lnTo>
                    <a:pt x="164" y="166"/>
                  </a:lnTo>
                  <a:lnTo>
                    <a:pt x="150" y="197"/>
                  </a:lnTo>
                  <a:lnTo>
                    <a:pt x="132" y="225"/>
                  </a:lnTo>
                  <a:lnTo>
                    <a:pt x="112" y="245"/>
                  </a:lnTo>
                  <a:lnTo>
                    <a:pt x="89" y="259"/>
                  </a:lnTo>
                  <a:lnTo>
                    <a:pt x="66" y="263"/>
                  </a:lnTo>
                  <a:lnTo>
                    <a:pt x="47" y="259"/>
                  </a:lnTo>
                  <a:lnTo>
                    <a:pt x="29" y="249"/>
                  </a:lnTo>
                  <a:lnTo>
                    <a:pt x="17" y="234"/>
                  </a:lnTo>
                  <a:lnTo>
                    <a:pt x="7" y="214"/>
                  </a:lnTo>
                  <a:lnTo>
                    <a:pt x="0" y="189"/>
                  </a:lnTo>
                  <a:lnTo>
                    <a:pt x="0" y="161"/>
                  </a:lnTo>
                  <a:lnTo>
                    <a:pt x="3" y="131"/>
                  </a:lnTo>
                  <a:lnTo>
                    <a:pt x="12" y="95"/>
                  </a:lnTo>
                  <a:lnTo>
                    <a:pt x="26" y="64"/>
                  </a:lnTo>
                  <a:lnTo>
                    <a:pt x="44" y="38"/>
                  </a:lnTo>
                  <a:lnTo>
                    <a:pt x="64" y="18"/>
                  </a:lnTo>
                  <a:lnTo>
                    <a:pt x="87" y="4"/>
                  </a:lnTo>
                  <a:lnTo>
                    <a:pt x="11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9" name="Freeform 115"/>
            <p:cNvSpPr>
              <a:spLocks/>
            </p:cNvSpPr>
            <p:nvPr/>
          </p:nvSpPr>
          <p:spPr bwMode="auto">
            <a:xfrm>
              <a:off x="2008188" y="4543425"/>
              <a:ext cx="271462" cy="400050"/>
            </a:xfrm>
            <a:custGeom>
              <a:avLst/>
              <a:gdLst/>
              <a:ahLst/>
              <a:cxnLst>
                <a:cxn ang="0">
                  <a:pos x="8" y="0"/>
                </a:cxn>
                <a:cxn ang="0">
                  <a:pos x="171" y="0"/>
                </a:cxn>
                <a:cxn ang="0">
                  <a:pos x="162" y="44"/>
                </a:cxn>
                <a:cxn ang="0">
                  <a:pos x="104" y="44"/>
                </a:cxn>
                <a:cxn ang="0">
                  <a:pos x="67" y="252"/>
                </a:cxn>
                <a:cxn ang="0">
                  <a:pos x="23" y="252"/>
                </a:cxn>
                <a:cxn ang="0">
                  <a:pos x="60" y="44"/>
                </a:cxn>
                <a:cxn ang="0">
                  <a:pos x="0" y="44"/>
                </a:cxn>
                <a:cxn ang="0">
                  <a:pos x="8" y="0"/>
                </a:cxn>
              </a:cxnLst>
              <a:rect l="0" t="0" r="r" b="b"/>
              <a:pathLst>
                <a:path w="171" h="252">
                  <a:moveTo>
                    <a:pt x="8" y="0"/>
                  </a:moveTo>
                  <a:lnTo>
                    <a:pt x="171" y="0"/>
                  </a:lnTo>
                  <a:lnTo>
                    <a:pt x="162" y="44"/>
                  </a:lnTo>
                  <a:lnTo>
                    <a:pt x="104" y="44"/>
                  </a:lnTo>
                  <a:lnTo>
                    <a:pt x="67" y="252"/>
                  </a:lnTo>
                  <a:lnTo>
                    <a:pt x="23" y="252"/>
                  </a:lnTo>
                  <a:lnTo>
                    <a:pt x="60" y="44"/>
                  </a:lnTo>
                  <a:lnTo>
                    <a:pt x="0" y="44"/>
                  </a:lnTo>
                  <a:lnTo>
                    <a:pt x="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0" name="Freeform 116"/>
            <p:cNvSpPr>
              <a:spLocks/>
            </p:cNvSpPr>
            <p:nvPr/>
          </p:nvSpPr>
          <p:spPr bwMode="auto">
            <a:xfrm>
              <a:off x="2659063" y="4543425"/>
              <a:ext cx="293687" cy="400050"/>
            </a:xfrm>
            <a:custGeom>
              <a:avLst/>
              <a:gdLst/>
              <a:ahLst/>
              <a:cxnLst>
                <a:cxn ang="0">
                  <a:pos x="45" y="0"/>
                </a:cxn>
                <a:cxn ang="0">
                  <a:pos x="185" y="0"/>
                </a:cxn>
                <a:cxn ang="0">
                  <a:pos x="179" y="44"/>
                </a:cxn>
                <a:cxn ang="0">
                  <a:pos x="81" y="44"/>
                </a:cxn>
                <a:cxn ang="0">
                  <a:pos x="71" y="98"/>
                </a:cxn>
                <a:cxn ang="0">
                  <a:pos x="143" y="98"/>
                </a:cxn>
                <a:cxn ang="0">
                  <a:pos x="135" y="142"/>
                </a:cxn>
                <a:cxn ang="0">
                  <a:pos x="64" y="142"/>
                </a:cxn>
                <a:cxn ang="0">
                  <a:pos x="52" y="207"/>
                </a:cxn>
                <a:cxn ang="0">
                  <a:pos x="150" y="207"/>
                </a:cxn>
                <a:cxn ang="0">
                  <a:pos x="142" y="252"/>
                </a:cxn>
                <a:cxn ang="0">
                  <a:pos x="0" y="252"/>
                </a:cxn>
                <a:cxn ang="0">
                  <a:pos x="45" y="0"/>
                </a:cxn>
              </a:cxnLst>
              <a:rect l="0" t="0" r="r" b="b"/>
              <a:pathLst>
                <a:path w="185" h="252">
                  <a:moveTo>
                    <a:pt x="45" y="0"/>
                  </a:moveTo>
                  <a:lnTo>
                    <a:pt x="185" y="0"/>
                  </a:lnTo>
                  <a:lnTo>
                    <a:pt x="179" y="44"/>
                  </a:lnTo>
                  <a:lnTo>
                    <a:pt x="81" y="44"/>
                  </a:lnTo>
                  <a:lnTo>
                    <a:pt x="71" y="98"/>
                  </a:lnTo>
                  <a:lnTo>
                    <a:pt x="143" y="98"/>
                  </a:lnTo>
                  <a:lnTo>
                    <a:pt x="135" y="142"/>
                  </a:lnTo>
                  <a:lnTo>
                    <a:pt x="64" y="142"/>
                  </a:lnTo>
                  <a:lnTo>
                    <a:pt x="52" y="207"/>
                  </a:lnTo>
                  <a:lnTo>
                    <a:pt x="150" y="207"/>
                  </a:lnTo>
                  <a:lnTo>
                    <a:pt x="142" y="252"/>
                  </a:lnTo>
                  <a:lnTo>
                    <a:pt x="0" y="252"/>
                  </a:lnTo>
                  <a:lnTo>
                    <a:pt x="4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1" name="Freeform 117"/>
            <p:cNvSpPr>
              <a:spLocks/>
            </p:cNvSpPr>
            <p:nvPr/>
          </p:nvSpPr>
          <p:spPr bwMode="auto">
            <a:xfrm>
              <a:off x="2389188" y="4537075"/>
              <a:ext cx="276225" cy="411163"/>
            </a:xfrm>
            <a:custGeom>
              <a:avLst/>
              <a:gdLst/>
              <a:ahLst/>
              <a:cxnLst>
                <a:cxn ang="0">
                  <a:pos x="110" y="0"/>
                </a:cxn>
                <a:cxn ang="0">
                  <a:pos x="131" y="4"/>
                </a:cxn>
                <a:cxn ang="0">
                  <a:pos x="147" y="14"/>
                </a:cxn>
                <a:cxn ang="0">
                  <a:pos x="161" y="31"/>
                </a:cxn>
                <a:cxn ang="0">
                  <a:pos x="169" y="53"/>
                </a:cxn>
                <a:cxn ang="0">
                  <a:pos x="174" y="80"/>
                </a:cxn>
                <a:cxn ang="0">
                  <a:pos x="129" y="80"/>
                </a:cxn>
                <a:cxn ang="0">
                  <a:pos x="125" y="63"/>
                </a:cxn>
                <a:cxn ang="0">
                  <a:pos x="120" y="52"/>
                </a:cxn>
                <a:cxn ang="0">
                  <a:pos x="112" y="45"/>
                </a:cxn>
                <a:cxn ang="0">
                  <a:pos x="102" y="43"/>
                </a:cxn>
                <a:cxn ang="0">
                  <a:pos x="93" y="46"/>
                </a:cxn>
                <a:cxn ang="0">
                  <a:pos x="80" y="54"/>
                </a:cxn>
                <a:cxn ang="0">
                  <a:pos x="69" y="68"/>
                </a:cxn>
                <a:cxn ang="0">
                  <a:pos x="60" y="86"/>
                </a:cxn>
                <a:cxn ang="0">
                  <a:pos x="52" y="106"/>
                </a:cxn>
                <a:cxn ang="0">
                  <a:pos x="46" y="129"/>
                </a:cxn>
                <a:cxn ang="0">
                  <a:pos x="44" y="157"/>
                </a:cxn>
                <a:cxn ang="0">
                  <a:pos x="46" y="181"/>
                </a:cxn>
                <a:cxn ang="0">
                  <a:pos x="53" y="199"/>
                </a:cxn>
                <a:cxn ang="0">
                  <a:pos x="61" y="211"/>
                </a:cxn>
                <a:cxn ang="0">
                  <a:pos x="72" y="215"/>
                </a:cxn>
                <a:cxn ang="0">
                  <a:pos x="83" y="212"/>
                </a:cxn>
                <a:cxn ang="0">
                  <a:pos x="95" y="203"/>
                </a:cxn>
                <a:cxn ang="0">
                  <a:pos x="109" y="185"/>
                </a:cxn>
                <a:cxn ang="0">
                  <a:pos x="120" y="161"/>
                </a:cxn>
                <a:cxn ang="0">
                  <a:pos x="165" y="161"/>
                </a:cxn>
                <a:cxn ang="0">
                  <a:pos x="150" y="193"/>
                </a:cxn>
                <a:cxn ang="0">
                  <a:pos x="132" y="219"/>
                </a:cxn>
                <a:cxn ang="0">
                  <a:pos x="110" y="241"/>
                </a:cxn>
                <a:cxn ang="0">
                  <a:pos x="87" y="255"/>
                </a:cxn>
                <a:cxn ang="0">
                  <a:pos x="64" y="259"/>
                </a:cxn>
                <a:cxn ang="0">
                  <a:pos x="45" y="256"/>
                </a:cxn>
                <a:cxn ang="0">
                  <a:pos x="29" y="245"/>
                </a:cxn>
                <a:cxn ang="0">
                  <a:pos x="16" y="230"/>
                </a:cxn>
                <a:cxn ang="0">
                  <a:pos x="7" y="211"/>
                </a:cxn>
                <a:cxn ang="0">
                  <a:pos x="1" y="186"/>
                </a:cxn>
                <a:cxn ang="0">
                  <a:pos x="0" y="159"/>
                </a:cxn>
                <a:cxn ang="0">
                  <a:pos x="3" y="129"/>
                </a:cxn>
                <a:cxn ang="0">
                  <a:pos x="12" y="95"/>
                </a:cxn>
                <a:cxn ang="0">
                  <a:pos x="26" y="64"/>
                </a:cxn>
                <a:cxn ang="0">
                  <a:pos x="44" y="38"/>
                </a:cxn>
                <a:cxn ang="0">
                  <a:pos x="64" y="18"/>
                </a:cxn>
                <a:cxn ang="0">
                  <a:pos x="87" y="4"/>
                </a:cxn>
                <a:cxn ang="0">
                  <a:pos x="110" y="0"/>
                </a:cxn>
              </a:cxnLst>
              <a:rect l="0" t="0" r="r" b="b"/>
              <a:pathLst>
                <a:path w="174" h="259">
                  <a:moveTo>
                    <a:pt x="110" y="0"/>
                  </a:moveTo>
                  <a:lnTo>
                    <a:pt x="131" y="4"/>
                  </a:lnTo>
                  <a:lnTo>
                    <a:pt x="147" y="14"/>
                  </a:lnTo>
                  <a:lnTo>
                    <a:pt x="161" y="31"/>
                  </a:lnTo>
                  <a:lnTo>
                    <a:pt x="169" y="53"/>
                  </a:lnTo>
                  <a:lnTo>
                    <a:pt x="174" y="80"/>
                  </a:lnTo>
                  <a:lnTo>
                    <a:pt x="129" y="80"/>
                  </a:lnTo>
                  <a:lnTo>
                    <a:pt x="125" y="63"/>
                  </a:lnTo>
                  <a:lnTo>
                    <a:pt x="120" y="52"/>
                  </a:lnTo>
                  <a:lnTo>
                    <a:pt x="112" y="45"/>
                  </a:lnTo>
                  <a:lnTo>
                    <a:pt x="102" y="43"/>
                  </a:lnTo>
                  <a:lnTo>
                    <a:pt x="93" y="46"/>
                  </a:lnTo>
                  <a:lnTo>
                    <a:pt x="80" y="54"/>
                  </a:lnTo>
                  <a:lnTo>
                    <a:pt x="69" y="68"/>
                  </a:lnTo>
                  <a:lnTo>
                    <a:pt x="60" y="86"/>
                  </a:lnTo>
                  <a:lnTo>
                    <a:pt x="52" y="106"/>
                  </a:lnTo>
                  <a:lnTo>
                    <a:pt x="46" y="129"/>
                  </a:lnTo>
                  <a:lnTo>
                    <a:pt x="44" y="157"/>
                  </a:lnTo>
                  <a:lnTo>
                    <a:pt x="46" y="181"/>
                  </a:lnTo>
                  <a:lnTo>
                    <a:pt x="53" y="199"/>
                  </a:lnTo>
                  <a:lnTo>
                    <a:pt x="61" y="211"/>
                  </a:lnTo>
                  <a:lnTo>
                    <a:pt x="72" y="215"/>
                  </a:lnTo>
                  <a:lnTo>
                    <a:pt x="83" y="212"/>
                  </a:lnTo>
                  <a:lnTo>
                    <a:pt x="95" y="203"/>
                  </a:lnTo>
                  <a:lnTo>
                    <a:pt x="109" y="185"/>
                  </a:lnTo>
                  <a:lnTo>
                    <a:pt x="120" y="161"/>
                  </a:lnTo>
                  <a:lnTo>
                    <a:pt x="165" y="161"/>
                  </a:lnTo>
                  <a:lnTo>
                    <a:pt x="150" y="193"/>
                  </a:lnTo>
                  <a:lnTo>
                    <a:pt x="132" y="219"/>
                  </a:lnTo>
                  <a:lnTo>
                    <a:pt x="110" y="241"/>
                  </a:lnTo>
                  <a:lnTo>
                    <a:pt x="87" y="255"/>
                  </a:lnTo>
                  <a:lnTo>
                    <a:pt x="64" y="259"/>
                  </a:lnTo>
                  <a:lnTo>
                    <a:pt x="45" y="256"/>
                  </a:lnTo>
                  <a:lnTo>
                    <a:pt x="29" y="245"/>
                  </a:lnTo>
                  <a:lnTo>
                    <a:pt x="16" y="230"/>
                  </a:lnTo>
                  <a:lnTo>
                    <a:pt x="7" y="211"/>
                  </a:lnTo>
                  <a:lnTo>
                    <a:pt x="1" y="186"/>
                  </a:lnTo>
                  <a:lnTo>
                    <a:pt x="0" y="159"/>
                  </a:lnTo>
                  <a:lnTo>
                    <a:pt x="3" y="129"/>
                  </a:lnTo>
                  <a:lnTo>
                    <a:pt x="12" y="95"/>
                  </a:lnTo>
                  <a:lnTo>
                    <a:pt x="26" y="64"/>
                  </a:lnTo>
                  <a:lnTo>
                    <a:pt x="44" y="38"/>
                  </a:lnTo>
                  <a:lnTo>
                    <a:pt x="64" y="18"/>
                  </a:lnTo>
                  <a:lnTo>
                    <a:pt x="87" y="4"/>
                  </a:lnTo>
                  <a:lnTo>
                    <a:pt x="11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2" name="Rectangle 118"/>
            <p:cNvSpPr>
              <a:spLocks noChangeArrowheads="1"/>
            </p:cNvSpPr>
            <p:nvPr/>
          </p:nvSpPr>
          <p:spPr bwMode="auto">
            <a:xfrm>
              <a:off x="2566988" y="5462588"/>
              <a:ext cx="376237" cy="65088"/>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3" name="Rectangle 119"/>
            <p:cNvSpPr>
              <a:spLocks noChangeArrowheads="1"/>
            </p:cNvSpPr>
            <p:nvPr/>
          </p:nvSpPr>
          <p:spPr bwMode="auto">
            <a:xfrm>
              <a:off x="2957513" y="5462588"/>
              <a:ext cx="22225" cy="65088"/>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4" name="Rectangle 120"/>
            <p:cNvSpPr>
              <a:spLocks noChangeArrowheads="1"/>
            </p:cNvSpPr>
            <p:nvPr/>
          </p:nvSpPr>
          <p:spPr bwMode="auto">
            <a:xfrm>
              <a:off x="2987675" y="5462588"/>
              <a:ext cx="22225" cy="65088"/>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5" name="Freeform 121"/>
            <p:cNvSpPr>
              <a:spLocks noEditPoints="1"/>
            </p:cNvSpPr>
            <p:nvPr/>
          </p:nvSpPr>
          <p:spPr bwMode="auto">
            <a:xfrm>
              <a:off x="2482850" y="5113338"/>
              <a:ext cx="641350" cy="644525"/>
            </a:xfrm>
            <a:custGeom>
              <a:avLst/>
              <a:gdLst/>
              <a:ahLst/>
              <a:cxnLst>
                <a:cxn ang="0">
                  <a:pos x="54" y="123"/>
                </a:cxn>
                <a:cxn ang="0">
                  <a:pos x="36" y="175"/>
                </a:cxn>
                <a:cxn ang="0">
                  <a:pos x="36" y="237"/>
                </a:cxn>
                <a:cxn ang="0">
                  <a:pos x="62" y="297"/>
                </a:cxn>
                <a:cxn ang="0">
                  <a:pos x="107" y="344"/>
                </a:cxn>
                <a:cxn ang="0">
                  <a:pos x="168" y="368"/>
                </a:cxn>
                <a:cxn ang="0">
                  <a:pos x="231" y="369"/>
                </a:cxn>
                <a:cxn ang="0">
                  <a:pos x="283" y="352"/>
                </a:cxn>
                <a:cxn ang="0">
                  <a:pos x="69" y="100"/>
                </a:cxn>
                <a:cxn ang="0">
                  <a:pos x="172" y="37"/>
                </a:cxn>
                <a:cxn ang="0">
                  <a:pos x="117" y="58"/>
                </a:cxn>
                <a:cxn ang="0">
                  <a:pos x="330" y="312"/>
                </a:cxn>
                <a:cxn ang="0">
                  <a:pos x="359" y="263"/>
                </a:cxn>
                <a:cxn ang="0">
                  <a:pos x="370" y="203"/>
                </a:cxn>
                <a:cxn ang="0">
                  <a:pos x="358" y="139"/>
                </a:cxn>
                <a:cxn ang="0">
                  <a:pos x="321" y="84"/>
                </a:cxn>
                <a:cxn ang="0">
                  <a:pos x="266" y="47"/>
                </a:cxn>
                <a:cxn ang="0">
                  <a:pos x="202" y="35"/>
                </a:cxn>
                <a:cxn ang="0">
                  <a:pos x="234" y="3"/>
                </a:cxn>
                <a:cxn ang="0">
                  <a:pos x="294" y="22"/>
                </a:cxn>
                <a:cxn ang="0">
                  <a:pos x="345" y="60"/>
                </a:cxn>
                <a:cxn ang="0">
                  <a:pos x="382" y="112"/>
                </a:cxn>
                <a:cxn ang="0">
                  <a:pos x="401" y="171"/>
                </a:cxn>
                <a:cxn ang="0">
                  <a:pos x="400" y="244"/>
                </a:cxn>
                <a:cxn ang="0">
                  <a:pos x="370" y="316"/>
                </a:cxn>
                <a:cxn ang="0">
                  <a:pos x="315" y="371"/>
                </a:cxn>
                <a:cxn ang="0">
                  <a:pos x="243" y="402"/>
                </a:cxn>
                <a:cxn ang="0">
                  <a:pos x="162" y="402"/>
                </a:cxn>
                <a:cxn ang="0">
                  <a:pos x="89" y="371"/>
                </a:cxn>
                <a:cxn ang="0">
                  <a:pos x="35" y="316"/>
                </a:cxn>
                <a:cxn ang="0">
                  <a:pos x="4" y="244"/>
                </a:cxn>
                <a:cxn ang="0">
                  <a:pos x="2" y="171"/>
                </a:cxn>
                <a:cxn ang="0">
                  <a:pos x="21" y="112"/>
                </a:cxn>
                <a:cxn ang="0">
                  <a:pos x="59" y="60"/>
                </a:cxn>
                <a:cxn ang="0">
                  <a:pos x="125" y="17"/>
                </a:cxn>
                <a:cxn ang="0">
                  <a:pos x="202" y="0"/>
                </a:cxn>
              </a:cxnLst>
              <a:rect l="0" t="0" r="r" b="b"/>
              <a:pathLst>
                <a:path w="404" h="406">
                  <a:moveTo>
                    <a:pt x="69" y="100"/>
                  </a:moveTo>
                  <a:lnTo>
                    <a:pt x="54" y="123"/>
                  </a:lnTo>
                  <a:lnTo>
                    <a:pt x="43" y="148"/>
                  </a:lnTo>
                  <a:lnTo>
                    <a:pt x="36" y="175"/>
                  </a:lnTo>
                  <a:lnTo>
                    <a:pt x="34" y="203"/>
                  </a:lnTo>
                  <a:lnTo>
                    <a:pt x="36" y="237"/>
                  </a:lnTo>
                  <a:lnTo>
                    <a:pt x="47" y="269"/>
                  </a:lnTo>
                  <a:lnTo>
                    <a:pt x="62" y="297"/>
                  </a:lnTo>
                  <a:lnTo>
                    <a:pt x="83" y="323"/>
                  </a:lnTo>
                  <a:lnTo>
                    <a:pt x="107" y="344"/>
                  </a:lnTo>
                  <a:lnTo>
                    <a:pt x="137" y="359"/>
                  </a:lnTo>
                  <a:lnTo>
                    <a:pt x="168" y="368"/>
                  </a:lnTo>
                  <a:lnTo>
                    <a:pt x="202" y="372"/>
                  </a:lnTo>
                  <a:lnTo>
                    <a:pt x="231" y="369"/>
                  </a:lnTo>
                  <a:lnTo>
                    <a:pt x="258" y="363"/>
                  </a:lnTo>
                  <a:lnTo>
                    <a:pt x="283" y="352"/>
                  </a:lnTo>
                  <a:lnTo>
                    <a:pt x="306" y="337"/>
                  </a:lnTo>
                  <a:lnTo>
                    <a:pt x="69" y="100"/>
                  </a:lnTo>
                  <a:close/>
                  <a:moveTo>
                    <a:pt x="202" y="35"/>
                  </a:moveTo>
                  <a:lnTo>
                    <a:pt x="172" y="37"/>
                  </a:lnTo>
                  <a:lnTo>
                    <a:pt x="144" y="45"/>
                  </a:lnTo>
                  <a:lnTo>
                    <a:pt x="117" y="58"/>
                  </a:lnTo>
                  <a:lnTo>
                    <a:pt x="92" y="75"/>
                  </a:lnTo>
                  <a:lnTo>
                    <a:pt x="330" y="312"/>
                  </a:lnTo>
                  <a:lnTo>
                    <a:pt x="347" y="289"/>
                  </a:lnTo>
                  <a:lnTo>
                    <a:pt x="359" y="263"/>
                  </a:lnTo>
                  <a:lnTo>
                    <a:pt x="367" y="235"/>
                  </a:lnTo>
                  <a:lnTo>
                    <a:pt x="370" y="203"/>
                  </a:lnTo>
                  <a:lnTo>
                    <a:pt x="367" y="171"/>
                  </a:lnTo>
                  <a:lnTo>
                    <a:pt x="358" y="139"/>
                  </a:lnTo>
                  <a:lnTo>
                    <a:pt x="343" y="109"/>
                  </a:lnTo>
                  <a:lnTo>
                    <a:pt x="321" y="84"/>
                  </a:lnTo>
                  <a:lnTo>
                    <a:pt x="295" y="63"/>
                  </a:lnTo>
                  <a:lnTo>
                    <a:pt x="266" y="47"/>
                  </a:lnTo>
                  <a:lnTo>
                    <a:pt x="235" y="37"/>
                  </a:lnTo>
                  <a:lnTo>
                    <a:pt x="202" y="35"/>
                  </a:lnTo>
                  <a:close/>
                  <a:moveTo>
                    <a:pt x="202" y="0"/>
                  </a:moveTo>
                  <a:lnTo>
                    <a:pt x="234" y="3"/>
                  </a:lnTo>
                  <a:lnTo>
                    <a:pt x="265" y="10"/>
                  </a:lnTo>
                  <a:lnTo>
                    <a:pt x="294" y="22"/>
                  </a:lnTo>
                  <a:lnTo>
                    <a:pt x="321" y="40"/>
                  </a:lnTo>
                  <a:lnTo>
                    <a:pt x="345" y="60"/>
                  </a:lnTo>
                  <a:lnTo>
                    <a:pt x="366" y="85"/>
                  </a:lnTo>
                  <a:lnTo>
                    <a:pt x="382" y="112"/>
                  </a:lnTo>
                  <a:lnTo>
                    <a:pt x="394" y="141"/>
                  </a:lnTo>
                  <a:lnTo>
                    <a:pt x="401" y="171"/>
                  </a:lnTo>
                  <a:lnTo>
                    <a:pt x="404" y="203"/>
                  </a:lnTo>
                  <a:lnTo>
                    <a:pt x="400" y="244"/>
                  </a:lnTo>
                  <a:lnTo>
                    <a:pt x="388" y="282"/>
                  </a:lnTo>
                  <a:lnTo>
                    <a:pt x="370" y="316"/>
                  </a:lnTo>
                  <a:lnTo>
                    <a:pt x="345" y="346"/>
                  </a:lnTo>
                  <a:lnTo>
                    <a:pt x="315" y="371"/>
                  </a:lnTo>
                  <a:lnTo>
                    <a:pt x="281" y="390"/>
                  </a:lnTo>
                  <a:lnTo>
                    <a:pt x="243" y="402"/>
                  </a:lnTo>
                  <a:lnTo>
                    <a:pt x="202" y="406"/>
                  </a:lnTo>
                  <a:lnTo>
                    <a:pt x="162" y="402"/>
                  </a:lnTo>
                  <a:lnTo>
                    <a:pt x="123" y="390"/>
                  </a:lnTo>
                  <a:lnTo>
                    <a:pt x="89" y="371"/>
                  </a:lnTo>
                  <a:lnTo>
                    <a:pt x="59" y="346"/>
                  </a:lnTo>
                  <a:lnTo>
                    <a:pt x="35" y="316"/>
                  </a:lnTo>
                  <a:lnTo>
                    <a:pt x="16" y="282"/>
                  </a:lnTo>
                  <a:lnTo>
                    <a:pt x="4" y="244"/>
                  </a:lnTo>
                  <a:lnTo>
                    <a:pt x="0" y="203"/>
                  </a:lnTo>
                  <a:lnTo>
                    <a:pt x="2" y="171"/>
                  </a:lnTo>
                  <a:lnTo>
                    <a:pt x="9" y="141"/>
                  </a:lnTo>
                  <a:lnTo>
                    <a:pt x="21" y="112"/>
                  </a:lnTo>
                  <a:lnTo>
                    <a:pt x="38" y="85"/>
                  </a:lnTo>
                  <a:lnTo>
                    <a:pt x="59" y="60"/>
                  </a:lnTo>
                  <a:lnTo>
                    <a:pt x="91" y="35"/>
                  </a:lnTo>
                  <a:lnTo>
                    <a:pt x="125" y="17"/>
                  </a:lnTo>
                  <a:lnTo>
                    <a:pt x="163" y="5"/>
                  </a:lnTo>
                  <a:lnTo>
                    <a:pt x="202"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6" name="Freeform 122"/>
            <p:cNvSpPr>
              <a:spLocks/>
            </p:cNvSpPr>
            <p:nvPr/>
          </p:nvSpPr>
          <p:spPr bwMode="auto">
            <a:xfrm>
              <a:off x="2836863" y="5214938"/>
              <a:ext cx="190500" cy="231775"/>
            </a:xfrm>
            <a:custGeom>
              <a:avLst/>
              <a:gdLst/>
              <a:ahLst/>
              <a:cxnLst>
                <a:cxn ang="0">
                  <a:pos x="35" y="0"/>
                </a:cxn>
                <a:cxn ang="0">
                  <a:pos x="53" y="2"/>
                </a:cxn>
                <a:cxn ang="0">
                  <a:pos x="64" y="6"/>
                </a:cxn>
                <a:cxn ang="0">
                  <a:pos x="73" y="13"/>
                </a:cxn>
                <a:cxn ang="0">
                  <a:pos x="80" y="22"/>
                </a:cxn>
                <a:cxn ang="0">
                  <a:pos x="83" y="33"/>
                </a:cxn>
                <a:cxn ang="0">
                  <a:pos x="84" y="44"/>
                </a:cxn>
                <a:cxn ang="0">
                  <a:pos x="82" y="55"/>
                </a:cxn>
                <a:cxn ang="0">
                  <a:pos x="80" y="59"/>
                </a:cxn>
                <a:cxn ang="0">
                  <a:pos x="80" y="71"/>
                </a:cxn>
                <a:cxn ang="0">
                  <a:pos x="82" y="71"/>
                </a:cxn>
                <a:cxn ang="0">
                  <a:pos x="82" y="73"/>
                </a:cxn>
                <a:cxn ang="0">
                  <a:pos x="83" y="73"/>
                </a:cxn>
                <a:cxn ang="0">
                  <a:pos x="98" y="77"/>
                </a:cxn>
                <a:cxn ang="0">
                  <a:pos x="110" y="82"/>
                </a:cxn>
                <a:cxn ang="0">
                  <a:pos x="117" y="89"/>
                </a:cxn>
                <a:cxn ang="0">
                  <a:pos x="120" y="99"/>
                </a:cxn>
                <a:cxn ang="0">
                  <a:pos x="118" y="108"/>
                </a:cxn>
                <a:cxn ang="0">
                  <a:pos x="114" y="119"/>
                </a:cxn>
                <a:cxn ang="0">
                  <a:pos x="112" y="126"/>
                </a:cxn>
                <a:cxn ang="0">
                  <a:pos x="109" y="139"/>
                </a:cxn>
                <a:cxn ang="0">
                  <a:pos x="109" y="142"/>
                </a:cxn>
                <a:cxn ang="0">
                  <a:pos x="107" y="145"/>
                </a:cxn>
                <a:cxn ang="0">
                  <a:pos x="106" y="146"/>
                </a:cxn>
                <a:cxn ang="0">
                  <a:pos x="98" y="146"/>
                </a:cxn>
                <a:cxn ang="0">
                  <a:pos x="95" y="141"/>
                </a:cxn>
                <a:cxn ang="0">
                  <a:pos x="97" y="127"/>
                </a:cxn>
                <a:cxn ang="0">
                  <a:pos x="102" y="113"/>
                </a:cxn>
                <a:cxn ang="0">
                  <a:pos x="106" y="101"/>
                </a:cxn>
                <a:cxn ang="0">
                  <a:pos x="106" y="99"/>
                </a:cxn>
                <a:cxn ang="0">
                  <a:pos x="105" y="96"/>
                </a:cxn>
                <a:cxn ang="0">
                  <a:pos x="102" y="92"/>
                </a:cxn>
                <a:cxn ang="0">
                  <a:pos x="94" y="88"/>
                </a:cxn>
                <a:cxn ang="0">
                  <a:pos x="80" y="85"/>
                </a:cxn>
                <a:cxn ang="0">
                  <a:pos x="72" y="82"/>
                </a:cxn>
                <a:cxn ang="0">
                  <a:pos x="69" y="79"/>
                </a:cxn>
                <a:cxn ang="0">
                  <a:pos x="67" y="71"/>
                </a:cxn>
                <a:cxn ang="0">
                  <a:pos x="67" y="63"/>
                </a:cxn>
                <a:cxn ang="0">
                  <a:pos x="68" y="52"/>
                </a:cxn>
                <a:cxn ang="0">
                  <a:pos x="71" y="44"/>
                </a:cxn>
                <a:cxn ang="0">
                  <a:pos x="71" y="36"/>
                </a:cxn>
                <a:cxn ang="0">
                  <a:pos x="69" y="29"/>
                </a:cxn>
                <a:cxn ang="0">
                  <a:pos x="65" y="24"/>
                </a:cxn>
                <a:cxn ang="0">
                  <a:pos x="61" y="20"/>
                </a:cxn>
                <a:cxn ang="0">
                  <a:pos x="50" y="14"/>
                </a:cxn>
                <a:cxn ang="0">
                  <a:pos x="37" y="13"/>
                </a:cxn>
                <a:cxn ang="0">
                  <a:pos x="24" y="18"/>
                </a:cxn>
                <a:cxn ang="0">
                  <a:pos x="19" y="21"/>
                </a:cxn>
                <a:cxn ang="0">
                  <a:pos x="15" y="25"/>
                </a:cxn>
                <a:cxn ang="0">
                  <a:pos x="11" y="33"/>
                </a:cxn>
                <a:cxn ang="0">
                  <a:pos x="8" y="35"/>
                </a:cxn>
                <a:cxn ang="0">
                  <a:pos x="3" y="35"/>
                </a:cxn>
                <a:cxn ang="0">
                  <a:pos x="1" y="32"/>
                </a:cxn>
                <a:cxn ang="0">
                  <a:pos x="0" y="30"/>
                </a:cxn>
                <a:cxn ang="0">
                  <a:pos x="0" y="25"/>
                </a:cxn>
                <a:cxn ang="0">
                  <a:pos x="3" y="20"/>
                </a:cxn>
                <a:cxn ang="0">
                  <a:pos x="7" y="14"/>
                </a:cxn>
                <a:cxn ang="0">
                  <a:pos x="18" y="6"/>
                </a:cxn>
                <a:cxn ang="0">
                  <a:pos x="35" y="0"/>
                </a:cxn>
              </a:cxnLst>
              <a:rect l="0" t="0" r="r" b="b"/>
              <a:pathLst>
                <a:path w="120" h="146">
                  <a:moveTo>
                    <a:pt x="35" y="0"/>
                  </a:moveTo>
                  <a:lnTo>
                    <a:pt x="53" y="2"/>
                  </a:lnTo>
                  <a:lnTo>
                    <a:pt x="64" y="6"/>
                  </a:lnTo>
                  <a:lnTo>
                    <a:pt x="73" y="13"/>
                  </a:lnTo>
                  <a:lnTo>
                    <a:pt x="80" y="22"/>
                  </a:lnTo>
                  <a:lnTo>
                    <a:pt x="83" y="33"/>
                  </a:lnTo>
                  <a:lnTo>
                    <a:pt x="84" y="44"/>
                  </a:lnTo>
                  <a:lnTo>
                    <a:pt x="82" y="55"/>
                  </a:lnTo>
                  <a:lnTo>
                    <a:pt x="80" y="59"/>
                  </a:lnTo>
                  <a:lnTo>
                    <a:pt x="80" y="71"/>
                  </a:lnTo>
                  <a:lnTo>
                    <a:pt x="82" y="71"/>
                  </a:lnTo>
                  <a:lnTo>
                    <a:pt x="82" y="73"/>
                  </a:lnTo>
                  <a:lnTo>
                    <a:pt x="83" y="73"/>
                  </a:lnTo>
                  <a:lnTo>
                    <a:pt x="98" y="77"/>
                  </a:lnTo>
                  <a:lnTo>
                    <a:pt x="110" y="82"/>
                  </a:lnTo>
                  <a:lnTo>
                    <a:pt x="117" y="89"/>
                  </a:lnTo>
                  <a:lnTo>
                    <a:pt x="120" y="99"/>
                  </a:lnTo>
                  <a:lnTo>
                    <a:pt x="118" y="108"/>
                  </a:lnTo>
                  <a:lnTo>
                    <a:pt x="114" y="119"/>
                  </a:lnTo>
                  <a:lnTo>
                    <a:pt x="112" y="126"/>
                  </a:lnTo>
                  <a:lnTo>
                    <a:pt x="109" y="139"/>
                  </a:lnTo>
                  <a:lnTo>
                    <a:pt x="109" y="142"/>
                  </a:lnTo>
                  <a:lnTo>
                    <a:pt x="107" y="145"/>
                  </a:lnTo>
                  <a:lnTo>
                    <a:pt x="106" y="146"/>
                  </a:lnTo>
                  <a:lnTo>
                    <a:pt x="98" y="146"/>
                  </a:lnTo>
                  <a:lnTo>
                    <a:pt x="95" y="141"/>
                  </a:lnTo>
                  <a:lnTo>
                    <a:pt x="97" y="127"/>
                  </a:lnTo>
                  <a:lnTo>
                    <a:pt x="102" y="113"/>
                  </a:lnTo>
                  <a:lnTo>
                    <a:pt x="106" y="101"/>
                  </a:lnTo>
                  <a:lnTo>
                    <a:pt x="106" y="99"/>
                  </a:lnTo>
                  <a:lnTo>
                    <a:pt x="105" y="96"/>
                  </a:lnTo>
                  <a:lnTo>
                    <a:pt x="102" y="92"/>
                  </a:lnTo>
                  <a:lnTo>
                    <a:pt x="94" y="88"/>
                  </a:lnTo>
                  <a:lnTo>
                    <a:pt x="80" y="85"/>
                  </a:lnTo>
                  <a:lnTo>
                    <a:pt x="72" y="82"/>
                  </a:lnTo>
                  <a:lnTo>
                    <a:pt x="69" y="79"/>
                  </a:lnTo>
                  <a:lnTo>
                    <a:pt x="67" y="71"/>
                  </a:lnTo>
                  <a:lnTo>
                    <a:pt x="67" y="63"/>
                  </a:lnTo>
                  <a:lnTo>
                    <a:pt x="68" y="52"/>
                  </a:lnTo>
                  <a:lnTo>
                    <a:pt x="71" y="44"/>
                  </a:lnTo>
                  <a:lnTo>
                    <a:pt x="71" y="36"/>
                  </a:lnTo>
                  <a:lnTo>
                    <a:pt x="69" y="29"/>
                  </a:lnTo>
                  <a:lnTo>
                    <a:pt x="65" y="24"/>
                  </a:lnTo>
                  <a:lnTo>
                    <a:pt x="61" y="20"/>
                  </a:lnTo>
                  <a:lnTo>
                    <a:pt x="50" y="14"/>
                  </a:lnTo>
                  <a:lnTo>
                    <a:pt x="37" y="13"/>
                  </a:lnTo>
                  <a:lnTo>
                    <a:pt x="24" y="18"/>
                  </a:lnTo>
                  <a:lnTo>
                    <a:pt x="19" y="21"/>
                  </a:lnTo>
                  <a:lnTo>
                    <a:pt x="15" y="25"/>
                  </a:lnTo>
                  <a:lnTo>
                    <a:pt x="11" y="33"/>
                  </a:lnTo>
                  <a:lnTo>
                    <a:pt x="8" y="35"/>
                  </a:lnTo>
                  <a:lnTo>
                    <a:pt x="3" y="35"/>
                  </a:lnTo>
                  <a:lnTo>
                    <a:pt x="1" y="32"/>
                  </a:lnTo>
                  <a:lnTo>
                    <a:pt x="0" y="30"/>
                  </a:lnTo>
                  <a:lnTo>
                    <a:pt x="0" y="25"/>
                  </a:lnTo>
                  <a:lnTo>
                    <a:pt x="3" y="20"/>
                  </a:lnTo>
                  <a:lnTo>
                    <a:pt x="7" y="14"/>
                  </a:lnTo>
                  <a:lnTo>
                    <a:pt x="18" y="6"/>
                  </a:lnTo>
                  <a:lnTo>
                    <a:pt x="3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7" name="Freeform 123"/>
            <p:cNvSpPr>
              <a:spLocks/>
            </p:cNvSpPr>
            <p:nvPr/>
          </p:nvSpPr>
          <p:spPr bwMode="auto">
            <a:xfrm>
              <a:off x="2733675" y="5214938"/>
              <a:ext cx="239712" cy="236538"/>
            </a:xfrm>
            <a:custGeom>
              <a:avLst/>
              <a:gdLst/>
              <a:ahLst/>
              <a:cxnLst>
                <a:cxn ang="0">
                  <a:pos x="24" y="2"/>
                </a:cxn>
                <a:cxn ang="0">
                  <a:pos x="29" y="5"/>
                </a:cxn>
                <a:cxn ang="0">
                  <a:pos x="29" y="10"/>
                </a:cxn>
                <a:cxn ang="0">
                  <a:pos x="27" y="14"/>
                </a:cxn>
                <a:cxn ang="0">
                  <a:pos x="14" y="30"/>
                </a:cxn>
                <a:cxn ang="0">
                  <a:pos x="16" y="55"/>
                </a:cxn>
                <a:cxn ang="0">
                  <a:pos x="35" y="71"/>
                </a:cxn>
                <a:cxn ang="0">
                  <a:pos x="54" y="71"/>
                </a:cxn>
                <a:cxn ang="0">
                  <a:pos x="84" y="54"/>
                </a:cxn>
                <a:cxn ang="0">
                  <a:pos x="106" y="49"/>
                </a:cxn>
                <a:cxn ang="0">
                  <a:pos x="117" y="55"/>
                </a:cxn>
                <a:cxn ang="0">
                  <a:pos x="122" y="69"/>
                </a:cxn>
                <a:cxn ang="0">
                  <a:pos x="113" y="85"/>
                </a:cxn>
                <a:cxn ang="0">
                  <a:pos x="99" y="100"/>
                </a:cxn>
                <a:cxn ang="0">
                  <a:pos x="98" y="104"/>
                </a:cxn>
                <a:cxn ang="0">
                  <a:pos x="102" y="105"/>
                </a:cxn>
                <a:cxn ang="0">
                  <a:pos x="108" y="103"/>
                </a:cxn>
                <a:cxn ang="0">
                  <a:pos x="137" y="105"/>
                </a:cxn>
                <a:cxn ang="0">
                  <a:pos x="145" y="116"/>
                </a:cxn>
                <a:cxn ang="0">
                  <a:pos x="151" y="142"/>
                </a:cxn>
                <a:cxn ang="0">
                  <a:pos x="149" y="148"/>
                </a:cxn>
                <a:cxn ang="0">
                  <a:pos x="141" y="149"/>
                </a:cxn>
                <a:cxn ang="0">
                  <a:pos x="137" y="142"/>
                </a:cxn>
                <a:cxn ang="0">
                  <a:pos x="133" y="122"/>
                </a:cxn>
                <a:cxn ang="0">
                  <a:pos x="125" y="113"/>
                </a:cxn>
                <a:cxn ang="0">
                  <a:pos x="113" y="116"/>
                </a:cxn>
                <a:cxn ang="0">
                  <a:pos x="96" y="118"/>
                </a:cxn>
                <a:cxn ang="0">
                  <a:pos x="88" y="113"/>
                </a:cxn>
                <a:cxn ang="0">
                  <a:pos x="84" y="105"/>
                </a:cxn>
                <a:cxn ang="0">
                  <a:pos x="87" y="94"/>
                </a:cxn>
                <a:cxn ang="0">
                  <a:pos x="98" y="82"/>
                </a:cxn>
                <a:cxn ang="0">
                  <a:pos x="102" y="78"/>
                </a:cxn>
                <a:cxn ang="0">
                  <a:pos x="106" y="73"/>
                </a:cxn>
                <a:cxn ang="0">
                  <a:pos x="108" y="69"/>
                </a:cxn>
                <a:cxn ang="0">
                  <a:pos x="107" y="64"/>
                </a:cxn>
                <a:cxn ang="0">
                  <a:pos x="103" y="62"/>
                </a:cxn>
                <a:cxn ang="0">
                  <a:pos x="89" y="66"/>
                </a:cxn>
                <a:cxn ang="0">
                  <a:pos x="65" y="81"/>
                </a:cxn>
                <a:cxn ang="0">
                  <a:pos x="36" y="86"/>
                </a:cxn>
                <a:cxn ang="0">
                  <a:pos x="16" y="75"/>
                </a:cxn>
                <a:cxn ang="0">
                  <a:pos x="1" y="55"/>
                </a:cxn>
                <a:cxn ang="0">
                  <a:pos x="2" y="26"/>
                </a:cxn>
                <a:cxn ang="0">
                  <a:pos x="20" y="2"/>
                </a:cxn>
              </a:cxnLst>
              <a:rect l="0" t="0" r="r" b="b"/>
              <a:pathLst>
                <a:path w="151" h="149">
                  <a:moveTo>
                    <a:pt x="23" y="0"/>
                  </a:moveTo>
                  <a:lnTo>
                    <a:pt x="24" y="2"/>
                  </a:lnTo>
                  <a:lnTo>
                    <a:pt x="27" y="2"/>
                  </a:lnTo>
                  <a:lnTo>
                    <a:pt x="29" y="5"/>
                  </a:lnTo>
                  <a:lnTo>
                    <a:pt x="31" y="7"/>
                  </a:lnTo>
                  <a:lnTo>
                    <a:pt x="29" y="10"/>
                  </a:lnTo>
                  <a:lnTo>
                    <a:pt x="29" y="11"/>
                  </a:lnTo>
                  <a:lnTo>
                    <a:pt x="27" y="14"/>
                  </a:lnTo>
                  <a:lnTo>
                    <a:pt x="19" y="21"/>
                  </a:lnTo>
                  <a:lnTo>
                    <a:pt x="14" y="30"/>
                  </a:lnTo>
                  <a:lnTo>
                    <a:pt x="13" y="41"/>
                  </a:lnTo>
                  <a:lnTo>
                    <a:pt x="16" y="55"/>
                  </a:lnTo>
                  <a:lnTo>
                    <a:pt x="24" y="66"/>
                  </a:lnTo>
                  <a:lnTo>
                    <a:pt x="35" y="71"/>
                  </a:lnTo>
                  <a:lnTo>
                    <a:pt x="46" y="73"/>
                  </a:lnTo>
                  <a:lnTo>
                    <a:pt x="54" y="71"/>
                  </a:lnTo>
                  <a:lnTo>
                    <a:pt x="73" y="60"/>
                  </a:lnTo>
                  <a:lnTo>
                    <a:pt x="84" y="54"/>
                  </a:lnTo>
                  <a:lnTo>
                    <a:pt x="95" y="49"/>
                  </a:lnTo>
                  <a:lnTo>
                    <a:pt x="106" y="49"/>
                  </a:lnTo>
                  <a:lnTo>
                    <a:pt x="114" y="52"/>
                  </a:lnTo>
                  <a:lnTo>
                    <a:pt x="117" y="55"/>
                  </a:lnTo>
                  <a:lnTo>
                    <a:pt x="119" y="59"/>
                  </a:lnTo>
                  <a:lnTo>
                    <a:pt x="122" y="69"/>
                  </a:lnTo>
                  <a:lnTo>
                    <a:pt x="118" y="77"/>
                  </a:lnTo>
                  <a:lnTo>
                    <a:pt x="113" y="85"/>
                  </a:lnTo>
                  <a:lnTo>
                    <a:pt x="99" y="99"/>
                  </a:lnTo>
                  <a:lnTo>
                    <a:pt x="99" y="100"/>
                  </a:lnTo>
                  <a:lnTo>
                    <a:pt x="98" y="103"/>
                  </a:lnTo>
                  <a:lnTo>
                    <a:pt x="98" y="104"/>
                  </a:lnTo>
                  <a:lnTo>
                    <a:pt x="99" y="105"/>
                  </a:lnTo>
                  <a:lnTo>
                    <a:pt x="102" y="105"/>
                  </a:lnTo>
                  <a:lnTo>
                    <a:pt x="104" y="104"/>
                  </a:lnTo>
                  <a:lnTo>
                    <a:pt x="108" y="103"/>
                  </a:lnTo>
                  <a:lnTo>
                    <a:pt x="123" y="100"/>
                  </a:lnTo>
                  <a:lnTo>
                    <a:pt x="137" y="105"/>
                  </a:lnTo>
                  <a:lnTo>
                    <a:pt x="141" y="109"/>
                  </a:lnTo>
                  <a:lnTo>
                    <a:pt x="145" y="116"/>
                  </a:lnTo>
                  <a:lnTo>
                    <a:pt x="149" y="127"/>
                  </a:lnTo>
                  <a:lnTo>
                    <a:pt x="151" y="142"/>
                  </a:lnTo>
                  <a:lnTo>
                    <a:pt x="151" y="145"/>
                  </a:lnTo>
                  <a:lnTo>
                    <a:pt x="149" y="148"/>
                  </a:lnTo>
                  <a:lnTo>
                    <a:pt x="147" y="149"/>
                  </a:lnTo>
                  <a:lnTo>
                    <a:pt x="141" y="149"/>
                  </a:lnTo>
                  <a:lnTo>
                    <a:pt x="137" y="145"/>
                  </a:lnTo>
                  <a:lnTo>
                    <a:pt x="137" y="142"/>
                  </a:lnTo>
                  <a:lnTo>
                    <a:pt x="136" y="130"/>
                  </a:lnTo>
                  <a:lnTo>
                    <a:pt x="133" y="122"/>
                  </a:lnTo>
                  <a:lnTo>
                    <a:pt x="129" y="116"/>
                  </a:lnTo>
                  <a:lnTo>
                    <a:pt x="125" y="113"/>
                  </a:lnTo>
                  <a:lnTo>
                    <a:pt x="121" y="113"/>
                  </a:lnTo>
                  <a:lnTo>
                    <a:pt x="113" y="116"/>
                  </a:lnTo>
                  <a:lnTo>
                    <a:pt x="103" y="119"/>
                  </a:lnTo>
                  <a:lnTo>
                    <a:pt x="96" y="118"/>
                  </a:lnTo>
                  <a:lnTo>
                    <a:pt x="91" y="116"/>
                  </a:lnTo>
                  <a:lnTo>
                    <a:pt x="88" y="113"/>
                  </a:lnTo>
                  <a:lnTo>
                    <a:pt x="85" y="109"/>
                  </a:lnTo>
                  <a:lnTo>
                    <a:pt x="84" y="105"/>
                  </a:lnTo>
                  <a:lnTo>
                    <a:pt x="84" y="100"/>
                  </a:lnTo>
                  <a:lnTo>
                    <a:pt x="87" y="94"/>
                  </a:lnTo>
                  <a:lnTo>
                    <a:pt x="92" y="86"/>
                  </a:lnTo>
                  <a:lnTo>
                    <a:pt x="98" y="82"/>
                  </a:lnTo>
                  <a:lnTo>
                    <a:pt x="99" y="79"/>
                  </a:lnTo>
                  <a:lnTo>
                    <a:pt x="102" y="78"/>
                  </a:lnTo>
                  <a:lnTo>
                    <a:pt x="103" y="75"/>
                  </a:lnTo>
                  <a:lnTo>
                    <a:pt x="106" y="73"/>
                  </a:lnTo>
                  <a:lnTo>
                    <a:pt x="107" y="70"/>
                  </a:lnTo>
                  <a:lnTo>
                    <a:pt x="108" y="69"/>
                  </a:lnTo>
                  <a:lnTo>
                    <a:pt x="108" y="67"/>
                  </a:lnTo>
                  <a:lnTo>
                    <a:pt x="107" y="64"/>
                  </a:lnTo>
                  <a:lnTo>
                    <a:pt x="104" y="63"/>
                  </a:lnTo>
                  <a:lnTo>
                    <a:pt x="103" y="62"/>
                  </a:lnTo>
                  <a:lnTo>
                    <a:pt x="96" y="62"/>
                  </a:lnTo>
                  <a:lnTo>
                    <a:pt x="89" y="66"/>
                  </a:lnTo>
                  <a:lnTo>
                    <a:pt x="80" y="71"/>
                  </a:lnTo>
                  <a:lnTo>
                    <a:pt x="65" y="81"/>
                  </a:lnTo>
                  <a:lnTo>
                    <a:pt x="47" y="86"/>
                  </a:lnTo>
                  <a:lnTo>
                    <a:pt x="36" y="86"/>
                  </a:lnTo>
                  <a:lnTo>
                    <a:pt x="25" y="82"/>
                  </a:lnTo>
                  <a:lnTo>
                    <a:pt x="16" y="75"/>
                  </a:lnTo>
                  <a:lnTo>
                    <a:pt x="6" y="66"/>
                  </a:lnTo>
                  <a:lnTo>
                    <a:pt x="1" y="55"/>
                  </a:lnTo>
                  <a:lnTo>
                    <a:pt x="0" y="41"/>
                  </a:lnTo>
                  <a:lnTo>
                    <a:pt x="2" y="26"/>
                  </a:lnTo>
                  <a:lnTo>
                    <a:pt x="9" y="13"/>
                  </a:lnTo>
                  <a:lnTo>
                    <a:pt x="20" y="2"/>
                  </a:lnTo>
                  <a:lnTo>
                    <a:pt x="2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8" name="Freeform 124"/>
            <p:cNvSpPr>
              <a:spLocks/>
            </p:cNvSpPr>
            <p:nvPr/>
          </p:nvSpPr>
          <p:spPr bwMode="auto">
            <a:xfrm>
              <a:off x="1617663" y="5106988"/>
              <a:ext cx="193675" cy="322263"/>
            </a:xfrm>
            <a:custGeom>
              <a:avLst/>
              <a:gdLst/>
              <a:ahLst/>
              <a:cxnLst>
                <a:cxn ang="0">
                  <a:pos x="0" y="0"/>
                </a:cxn>
                <a:cxn ang="0">
                  <a:pos x="42" y="0"/>
                </a:cxn>
                <a:cxn ang="0">
                  <a:pos x="88" y="113"/>
                </a:cxn>
                <a:cxn ang="0">
                  <a:pos x="88" y="0"/>
                </a:cxn>
                <a:cxn ang="0">
                  <a:pos x="122" y="0"/>
                </a:cxn>
                <a:cxn ang="0">
                  <a:pos x="122" y="203"/>
                </a:cxn>
                <a:cxn ang="0">
                  <a:pos x="86" y="203"/>
                </a:cxn>
                <a:cxn ang="0">
                  <a:pos x="35" y="77"/>
                </a:cxn>
                <a:cxn ang="0">
                  <a:pos x="35" y="203"/>
                </a:cxn>
                <a:cxn ang="0">
                  <a:pos x="0" y="203"/>
                </a:cxn>
                <a:cxn ang="0">
                  <a:pos x="0" y="0"/>
                </a:cxn>
              </a:cxnLst>
              <a:rect l="0" t="0" r="r" b="b"/>
              <a:pathLst>
                <a:path w="122" h="203">
                  <a:moveTo>
                    <a:pt x="0" y="0"/>
                  </a:moveTo>
                  <a:lnTo>
                    <a:pt x="42" y="0"/>
                  </a:lnTo>
                  <a:lnTo>
                    <a:pt x="88" y="113"/>
                  </a:lnTo>
                  <a:lnTo>
                    <a:pt x="88" y="0"/>
                  </a:lnTo>
                  <a:lnTo>
                    <a:pt x="122" y="0"/>
                  </a:lnTo>
                  <a:lnTo>
                    <a:pt x="122" y="203"/>
                  </a:lnTo>
                  <a:lnTo>
                    <a:pt x="86" y="203"/>
                  </a:lnTo>
                  <a:lnTo>
                    <a:pt x="35" y="77"/>
                  </a:lnTo>
                  <a:lnTo>
                    <a:pt x="35" y="203"/>
                  </a:lnTo>
                  <a:lnTo>
                    <a:pt x="0" y="203"/>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Freeform 125"/>
            <p:cNvSpPr>
              <a:spLocks noEditPoints="1"/>
            </p:cNvSpPr>
            <p:nvPr/>
          </p:nvSpPr>
          <p:spPr bwMode="auto">
            <a:xfrm>
              <a:off x="1844675" y="5103813"/>
              <a:ext cx="217487" cy="331788"/>
            </a:xfrm>
            <a:custGeom>
              <a:avLst/>
              <a:gdLst/>
              <a:ahLst/>
              <a:cxnLst>
                <a:cxn ang="0">
                  <a:pos x="69" y="34"/>
                </a:cxn>
                <a:cxn ang="0">
                  <a:pos x="60" y="38"/>
                </a:cxn>
                <a:cxn ang="0">
                  <a:pos x="50" y="47"/>
                </a:cxn>
                <a:cxn ang="0">
                  <a:pos x="42" y="62"/>
                </a:cxn>
                <a:cxn ang="0">
                  <a:pos x="37" y="81"/>
                </a:cxn>
                <a:cxn ang="0">
                  <a:pos x="35" y="105"/>
                </a:cxn>
                <a:cxn ang="0">
                  <a:pos x="37" y="128"/>
                </a:cxn>
                <a:cxn ang="0">
                  <a:pos x="42" y="147"/>
                </a:cxn>
                <a:cxn ang="0">
                  <a:pos x="50" y="162"/>
                </a:cxn>
                <a:cxn ang="0">
                  <a:pos x="60" y="171"/>
                </a:cxn>
                <a:cxn ang="0">
                  <a:pos x="69" y="175"/>
                </a:cxn>
                <a:cxn ang="0">
                  <a:pos x="79" y="171"/>
                </a:cxn>
                <a:cxn ang="0">
                  <a:pos x="88" y="162"/>
                </a:cxn>
                <a:cxn ang="0">
                  <a:pos x="96" y="147"/>
                </a:cxn>
                <a:cxn ang="0">
                  <a:pos x="102" y="128"/>
                </a:cxn>
                <a:cxn ang="0">
                  <a:pos x="103" y="105"/>
                </a:cxn>
                <a:cxn ang="0">
                  <a:pos x="102" y="81"/>
                </a:cxn>
                <a:cxn ang="0">
                  <a:pos x="96" y="62"/>
                </a:cxn>
                <a:cxn ang="0">
                  <a:pos x="88" y="47"/>
                </a:cxn>
                <a:cxn ang="0">
                  <a:pos x="79" y="38"/>
                </a:cxn>
                <a:cxn ang="0">
                  <a:pos x="69" y="34"/>
                </a:cxn>
                <a:cxn ang="0">
                  <a:pos x="69" y="0"/>
                </a:cxn>
                <a:cxn ang="0">
                  <a:pos x="87" y="4"/>
                </a:cxn>
                <a:cxn ang="0">
                  <a:pos x="103" y="13"/>
                </a:cxn>
                <a:cxn ang="0">
                  <a:pos x="117" y="30"/>
                </a:cxn>
                <a:cxn ang="0">
                  <a:pos x="128" y="51"/>
                </a:cxn>
                <a:cxn ang="0">
                  <a:pos x="135" y="76"/>
                </a:cxn>
                <a:cxn ang="0">
                  <a:pos x="137" y="105"/>
                </a:cxn>
                <a:cxn ang="0">
                  <a:pos x="135" y="133"/>
                </a:cxn>
                <a:cxn ang="0">
                  <a:pos x="128" y="158"/>
                </a:cxn>
                <a:cxn ang="0">
                  <a:pos x="117" y="179"/>
                </a:cxn>
                <a:cxn ang="0">
                  <a:pos x="103" y="196"/>
                </a:cxn>
                <a:cxn ang="0">
                  <a:pos x="87" y="205"/>
                </a:cxn>
                <a:cxn ang="0">
                  <a:pos x="69" y="209"/>
                </a:cxn>
                <a:cxn ang="0">
                  <a:pos x="50" y="205"/>
                </a:cxn>
                <a:cxn ang="0">
                  <a:pos x="34" y="196"/>
                </a:cxn>
                <a:cxn ang="0">
                  <a:pos x="20" y="179"/>
                </a:cxn>
                <a:cxn ang="0">
                  <a:pos x="9" y="158"/>
                </a:cxn>
                <a:cxn ang="0">
                  <a:pos x="2" y="133"/>
                </a:cxn>
                <a:cxn ang="0">
                  <a:pos x="0" y="105"/>
                </a:cxn>
                <a:cxn ang="0">
                  <a:pos x="2" y="76"/>
                </a:cxn>
                <a:cxn ang="0">
                  <a:pos x="9" y="51"/>
                </a:cxn>
                <a:cxn ang="0">
                  <a:pos x="20" y="30"/>
                </a:cxn>
                <a:cxn ang="0">
                  <a:pos x="34" y="13"/>
                </a:cxn>
                <a:cxn ang="0">
                  <a:pos x="50" y="4"/>
                </a:cxn>
                <a:cxn ang="0">
                  <a:pos x="69" y="0"/>
                </a:cxn>
              </a:cxnLst>
              <a:rect l="0" t="0" r="r" b="b"/>
              <a:pathLst>
                <a:path w="137" h="209">
                  <a:moveTo>
                    <a:pt x="69" y="34"/>
                  </a:moveTo>
                  <a:lnTo>
                    <a:pt x="60" y="38"/>
                  </a:lnTo>
                  <a:lnTo>
                    <a:pt x="50" y="47"/>
                  </a:lnTo>
                  <a:lnTo>
                    <a:pt x="42" y="62"/>
                  </a:lnTo>
                  <a:lnTo>
                    <a:pt x="37" y="81"/>
                  </a:lnTo>
                  <a:lnTo>
                    <a:pt x="35" y="105"/>
                  </a:lnTo>
                  <a:lnTo>
                    <a:pt x="37" y="128"/>
                  </a:lnTo>
                  <a:lnTo>
                    <a:pt x="42" y="147"/>
                  </a:lnTo>
                  <a:lnTo>
                    <a:pt x="50" y="162"/>
                  </a:lnTo>
                  <a:lnTo>
                    <a:pt x="60" y="171"/>
                  </a:lnTo>
                  <a:lnTo>
                    <a:pt x="69" y="175"/>
                  </a:lnTo>
                  <a:lnTo>
                    <a:pt x="79" y="171"/>
                  </a:lnTo>
                  <a:lnTo>
                    <a:pt x="88" y="162"/>
                  </a:lnTo>
                  <a:lnTo>
                    <a:pt x="96" y="147"/>
                  </a:lnTo>
                  <a:lnTo>
                    <a:pt x="102" y="128"/>
                  </a:lnTo>
                  <a:lnTo>
                    <a:pt x="103" y="105"/>
                  </a:lnTo>
                  <a:lnTo>
                    <a:pt x="102" y="81"/>
                  </a:lnTo>
                  <a:lnTo>
                    <a:pt x="96" y="62"/>
                  </a:lnTo>
                  <a:lnTo>
                    <a:pt x="88" y="47"/>
                  </a:lnTo>
                  <a:lnTo>
                    <a:pt x="79" y="38"/>
                  </a:lnTo>
                  <a:lnTo>
                    <a:pt x="69" y="34"/>
                  </a:lnTo>
                  <a:close/>
                  <a:moveTo>
                    <a:pt x="69" y="0"/>
                  </a:moveTo>
                  <a:lnTo>
                    <a:pt x="87" y="4"/>
                  </a:lnTo>
                  <a:lnTo>
                    <a:pt x="103" y="13"/>
                  </a:lnTo>
                  <a:lnTo>
                    <a:pt x="117" y="30"/>
                  </a:lnTo>
                  <a:lnTo>
                    <a:pt x="128" y="51"/>
                  </a:lnTo>
                  <a:lnTo>
                    <a:pt x="135" y="76"/>
                  </a:lnTo>
                  <a:lnTo>
                    <a:pt x="137" y="105"/>
                  </a:lnTo>
                  <a:lnTo>
                    <a:pt x="135" y="133"/>
                  </a:lnTo>
                  <a:lnTo>
                    <a:pt x="128" y="158"/>
                  </a:lnTo>
                  <a:lnTo>
                    <a:pt x="117" y="179"/>
                  </a:lnTo>
                  <a:lnTo>
                    <a:pt x="103" y="196"/>
                  </a:lnTo>
                  <a:lnTo>
                    <a:pt x="87" y="205"/>
                  </a:lnTo>
                  <a:lnTo>
                    <a:pt x="69" y="209"/>
                  </a:lnTo>
                  <a:lnTo>
                    <a:pt x="50" y="205"/>
                  </a:lnTo>
                  <a:lnTo>
                    <a:pt x="34" y="196"/>
                  </a:lnTo>
                  <a:lnTo>
                    <a:pt x="20" y="179"/>
                  </a:lnTo>
                  <a:lnTo>
                    <a:pt x="9" y="158"/>
                  </a:lnTo>
                  <a:lnTo>
                    <a:pt x="2" y="133"/>
                  </a:lnTo>
                  <a:lnTo>
                    <a:pt x="0" y="105"/>
                  </a:lnTo>
                  <a:lnTo>
                    <a:pt x="2" y="76"/>
                  </a:lnTo>
                  <a:lnTo>
                    <a:pt x="9" y="51"/>
                  </a:lnTo>
                  <a:lnTo>
                    <a:pt x="20" y="30"/>
                  </a:lnTo>
                  <a:lnTo>
                    <a:pt x="34" y="13"/>
                  </a:lnTo>
                  <a:lnTo>
                    <a:pt x="50" y="4"/>
                  </a:lnTo>
                  <a:lnTo>
                    <a:pt x="6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0" name="Freeform 126"/>
            <p:cNvSpPr>
              <a:spLocks/>
            </p:cNvSpPr>
            <p:nvPr/>
          </p:nvSpPr>
          <p:spPr bwMode="auto">
            <a:xfrm>
              <a:off x="1851025" y="5505450"/>
              <a:ext cx="161925" cy="255588"/>
            </a:xfrm>
            <a:custGeom>
              <a:avLst/>
              <a:gdLst/>
              <a:ahLst/>
              <a:cxnLst>
                <a:cxn ang="0">
                  <a:pos x="0" y="0"/>
                </a:cxn>
                <a:cxn ang="0">
                  <a:pos x="28" y="0"/>
                </a:cxn>
                <a:cxn ang="0">
                  <a:pos x="28" y="57"/>
                </a:cxn>
                <a:cxn ang="0">
                  <a:pos x="68" y="0"/>
                </a:cxn>
                <a:cxn ang="0">
                  <a:pos x="102" y="0"/>
                </a:cxn>
                <a:cxn ang="0">
                  <a:pos x="52" y="72"/>
                </a:cxn>
                <a:cxn ang="0">
                  <a:pos x="97" y="161"/>
                </a:cxn>
                <a:cxn ang="0">
                  <a:pos x="65" y="161"/>
                </a:cxn>
                <a:cxn ang="0">
                  <a:pos x="34" y="99"/>
                </a:cxn>
                <a:cxn ang="0">
                  <a:pos x="28" y="108"/>
                </a:cxn>
                <a:cxn ang="0">
                  <a:pos x="28" y="161"/>
                </a:cxn>
                <a:cxn ang="0">
                  <a:pos x="0" y="161"/>
                </a:cxn>
                <a:cxn ang="0">
                  <a:pos x="0" y="0"/>
                </a:cxn>
              </a:cxnLst>
              <a:rect l="0" t="0" r="r" b="b"/>
              <a:pathLst>
                <a:path w="102" h="161">
                  <a:moveTo>
                    <a:pt x="0" y="0"/>
                  </a:moveTo>
                  <a:lnTo>
                    <a:pt x="28" y="0"/>
                  </a:lnTo>
                  <a:lnTo>
                    <a:pt x="28" y="57"/>
                  </a:lnTo>
                  <a:lnTo>
                    <a:pt x="68" y="0"/>
                  </a:lnTo>
                  <a:lnTo>
                    <a:pt x="102" y="0"/>
                  </a:lnTo>
                  <a:lnTo>
                    <a:pt x="52" y="72"/>
                  </a:lnTo>
                  <a:lnTo>
                    <a:pt x="97" y="161"/>
                  </a:lnTo>
                  <a:lnTo>
                    <a:pt x="65" y="161"/>
                  </a:lnTo>
                  <a:lnTo>
                    <a:pt x="34" y="99"/>
                  </a:lnTo>
                  <a:lnTo>
                    <a:pt x="28" y="108"/>
                  </a:lnTo>
                  <a:lnTo>
                    <a:pt x="28" y="161"/>
                  </a:lnTo>
                  <a:lnTo>
                    <a:pt x="0" y="161"/>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Rectangle 127"/>
            <p:cNvSpPr>
              <a:spLocks noChangeArrowheads="1"/>
            </p:cNvSpPr>
            <p:nvPr/>
          </p:nvSpPr>
          <p:spPr bwMode="auto">
            <a:xfrm>
              <a:off x="2038350" y="5503863"/>
              <a:ext cx="46037" cy="257175"/>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2" name="Freeform 128"/>
            <p:cNvSpPr>
              <a:spLocks/>
            </p:cNvSpPr>
            <p:nvPr/>
          </p:nvSpPr>
          <p:spPr bwMode="auto">
            <a:xfrm>
              <a:off x="2125663" y="5503863"/>
              <a:ext cx="155575" cy="257175"/>
            </a:xfrm>
            <a:custGeom>
              <a:avLst/>
              <a:gdLst/>
              <a:ahLst/>
              <a:cxnLst>
                <a:cxn ang="0">
                  <a:pos x="0" y="0"/>
                </a:cxn>
                <a:cxn ang="0">
                  <a:pos x="34" y="0"/>
                </a:cxn>
                <a:cxn ang="0">
                  <a:pos x="69" y="89"/>
                </a:cxn>
                <a:cxn ang="0">
                  <a:pos x="69" y="0"/>
                </a:cxn>
                <a:cxn ang="0">
                  <a:pos x="98" y="0"/>
                </a:cxn>
                <a:cxn ang="0">
                  <a:pos x="98" y="162"/>
                </a:cxn>
                <a:cxn ang="0">
                  <a:pos x="69" y="162"/>
                </a:cxn>
                <a:cxn ang="0">
                  <a:pos x="27" y="61"/>
                </a:cxn>
                <a:cxn ang="0">
                  <a:pos x="27" y="162"/>
                </a:cxn>
                <a:cxn ang="0">
                  <a:pos x="0" y="162"/>
                </a:cxn>
                <a:cxn ang="0">
                  <a:pos x="0" y="0"/>
                </a:cxn>
              </a:cxnLst>
              <a:rect l="0" t="0" r="r" b="b"/>
              <a:pathLst>
                <a:path w="98" h="162">
                  <a:moveTo>
                    <a:pt x="0" y="0"/>
                  </a:moveTo>
                  <a:lnTo>
                    <a:pt x="34" y="0"/>
                  </a:lnTo>
                  <a:lnTo>
                    <a:pt x="69" y="89"/>
                  </a:lnTo>
                  <a:lnTo>
                    <a:pt x="69" y="0"/>
                  </a:lnTo>
                  <a:lnTo>
                    <a:pt x="98" y="0"/>
                  </a:lnTo>
                  <a:lnTo>
                    <a:pt x="98" y="162"/>
                  </a:lnTo>
                  <a:lnTo>
                    <a:pt x="69" y="162"/>
                  </a:lnTo>
                  <a:lnTo>
                    <a:pt x="27" y="61"/>
                  </a:lnTo>
                  <a:lnTo>
                    <a:pt x="27" y="162"/>
                  </a:lnTo>
                  <a:lnTo>
                    <a:pt x="0" y="16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3" name="Freeform 129"/>
            <p:cNvSpPr>
              <a:spLocks noEditPoints="1"/>
            </p:cNvSpPr>
            <p:nvPr/>
          </p:nvSpPr>
          <p:spPr bwMode="auto">
            <a:xfrm>
              <a:off x="1644650" y="5499100"/>
              <a:ext cx="176212" cy="268288"/>
            </a:xfrm>
            <a:custGeom>
              <a:avLst/>
              <a:gdLst/>
              <a:ahLst/>
              <a:cxnLst>
                <a:cxn ang="0">
                  <a:pos x="55" y="28"/>
                </a:cxn>
                <a:cxn ang="0">
                  <a:pos x="45" y="33"/>
                </a:cxn>
                <a:cxn ang="0">
                  <a:pos x="37" y="45"/>
                </a:cxn>
                <a:cxn ang="0">
                  <a:pos x="30" y="61"/>
                </a:cxn>
                <a:cxn ang="0">
                  <a:pos x="28" y="84"/>
                </a:cxn>
                <a:cxn ang="0">
                  <a:pos x="30" y="107"/>
                </a:cxn>
                <a:cxn ang="0">
                  <a:pos x="37" y="125"/>
                </a:cxn>
                <a:cxn ang="0">
                  <a:pos x="45" y="136"/>
                </a:cxn>
                <a:cxn ang="0">
                  <a:pos x="55" y="140"/>
                </a:cxn>
                <a:cxn ang="0">
                  <a:pos x="64" y="136"/>
                </a:cxn>
                <a:cxn ang="0">
                  <a:pos x="74" y="125"/>
                </a:cxn>
                <a:cxn ang="0">
                  <a:pos x="79" y="107"/>
                </a:cxn>
                <a:cxn ang="0">
                  <a:pos x="82" y="84"/>
                </a:cxn>
                <a:cxn ang="0">
                  <a:pos x="79" y="61"/>
                </a:cxn>
                <a:cxn ang="0">
                  <a:pos x="74" y="45"/>
                </a:cxn>
                <a:cxn ang="0">
                  <a:pos x="64" y="33"/>
                </a:cxn>
                <a:cxn ang="0">
                  <a:pos x="55" y="28"/>
                </a:cxn>
                <a:cxn ang="0">
                  <a:pos x="55" y="0"/>
                </a:cxn>
                <a:cxn ang="0">
                  <a:pos x="73" y="4"/>
                </a:cxn>
                <a:cxn ang="0">
                  <a:pos x="88" y="16"/>
                </a:cxn>
                <a:cxn ang="0">
                  <a:pos x="100" y="34"/>
                </a:cxn>
                <a:cxn ang="0">
                  <a:pos x="108" y="57"/>
                </a:cxn>
                <a:cxn ang="0">
                  <a:pos x="111" y="84"/>
                </a:cxn>
                <a:cxn ang="0">
                  <a:pos x="108" y="112"/>
                </a:cxn>
                <a:cxn ang="0">
                  <a:pos x="100" y="135"/>
                </a:cxn>
                <a:cxn ang="0">
                  <a:pos x="88" y="152"/>
                </a:cxn>
                <a:cxn ang="0">
                  <a:pos x="73" y="165"/>
                </a:cxn>
                <a:cxn ang="0">
                  <a:pos x="55" y="169"/>
                </a:cxn>
                <a:cxn ang="0">
                  <a:pos x="37" y="165"/>
                </a:cxn>
                <a:cxn ang="0">
                  <a:pos x="22" y="152"/>
                </a:cxn>
                <a:cxn ang="0">
                  <a:pos x="11" y="135"/>
                </a:cxn>
                <a:cxn ang="0">
                  <a:pos x="3" y="112"/>
                </a:cxn>
                <a:cxn ang="0">
                  <a:pos x="0" y="84"/>
                </a:cxn>
                <a:cxn ang="0">
                  <a:pos x="3" y="57"/>
                </a:cxn>
                <a:cxn ang="0">
                  <a:pos x="11" y="34"/>
                </a:cxn>
                <a:cxn ang="0">
                  <a:pos x="22" y="16"/>
                </a:cxn>
                <a:cxn ang="0">
                  <a:pos x="37" y="4"/>
                </a:cxn>
                <a:cxn ang="0">
                  <a:pos x="55" y="0"/>
                </a:cxn>
              </a:cxnLst>
              <a:rect l="0" t="0" r="r" b="b"/>
              <a:pathLst>
                <a:path w="111" h="169">
                  <a:moveTo>
                    <a:pt x="55" y="28"/>
                  </a:moveTo>
                  <a:lnTo>
                    <a:pt x="45" y="33"/>
                  </a:lnTo>
                  <a:lnTo>
                    <a:pt x="37" y="45"/>
                  </a:lnTo>
                  <a:lnTo>
                    <a:pt x="30" y="61"/>
                  </a:lnTo>
                  <a:lnTo>
                    <a:pt x="28" y="84"/>
                  </a:lnTo>
                  <a:lnTo>
                    <a:pt x="30" y="107"/>
                  </a:lnTo>
                  <a:lnTo>
                    <a:pt x="37" y="125"/>
                  </a:lnTo>
                  <a:lnTo>
                    <a:pt x="45" y="136"/>
                  </a:lnTo>
                  <a:lnTo>
                    <a:pt x="55" y="140"/>
                  </a:lnTo>
                  <a:lnTo>
                    <a:pt x="64" y="136"/>
                  </a:lnTo>
                  <a:lnTo>
                    <a:pt x="74" y="125"/>
                  </a:lnTo>
                  <a:lnTo>
                    <a:pt x="79" y="107"/>
                  </a:lnTo>
                  <a:lnTo>
                    <a:pt x="82" y="84"/>
                  </a:lnTo>
                  <a:lnTo>
                    <a:pt x="79" y="61"/>
                  </a:lnTo>
                  <a:lnTo>
                    <a:pt x="74" y="45"/>
                  </a:lnTo>
                  <a:lnTo>
                    <a:pt x="64" y="33"/>
                  </a:lnTo>
                  <a:lnTo>
                    <a:pt x="55" y="28"/>
                  </a:lnTo>
                  <a:close/>
                  <a:moveTo>
                    <a:pt x="55" y="0"/>
                  </a:moveTo>
                  <a:lnTo>
                    <a:pt x="73" y="4"/>
                  </a:lnTo>
                  <a:lnTo>
                    <a:pt x="88" y="16"/>
                  </a:lnTo>
                  <a:lnTo>
                    <a:pt x="100" y="34"/>
                  </a:lnTo>
                  <a:lnTo>
                    <a:pt x="108" y="57"/>
                  </a:lnTo>
                  <a:lnTo>
                    <a:pt x="111" y="84"/>
                  </a:lnTo>
                  <a:lnTo>
                    <a:pt x="108" y="112"/>
                  </a:lnTo>
                  <a:lnTo>
                    <a:pt x="100" y="135"/>
                  </a:lnTo>
                  <a:lnTo>
                    <a:pt x="88" y="152"/>
                  </a:lnTo>
                  <a:lnTo>
                    <a:pt x="73" y="165"/>
                  </a:lnTo>
                  <a:lnTo>
                    <a:pt x="55" y="169"/>
                  </a:lnTo>
                  <a:lnTo>
                    <a:pt x="37" y="165"/>
                  </a:lnTo>
                  <a:lnTo>
                    <a:pt x="22" y="152"/>
                  </a:lnTo>
                  <a:lnTo>
                    <a:pt x="11" y="135"/>
                  </a:lnTo>
                  <a:lnTo>
                    <a:pt x="3" y="112"/>
                  </a:lnTo>
                  <a:lnTo>
                    <a:pt x="0" y="84"/>
                  </a:lnTo>
                  <a:lnTo>
                    <a:pt x="3" y="57"/>
                  </a:lnTo>
                  <a:lnTo>
                    <a:pt x="11" y="34"/>
                  </a:lnTo>
                  <a:lnTo>
                    <a:pt x="22" y="16"/>
                  </a:lnTo>
                  <a:lnTo>
                    <a:pt x="37" y="4"/>
                  </a:lnTo>
                  <a:lnTo>
                    <a:pt x="5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4" name="Freeform 130"/>
            <p:cNvSpPr>
              <a:spLocks/>
            </p:cNvSpPr>
            <p:nvPr/>
          </p:nvSpPr>
          <p:spPr bwMode="auto">
            <a:xfrm>
              <a:off x="1212850" y="5500688"/>
              <a:ext cx="166687" cy="261938"/>
            </a:xfrm>
            <a:custGeom>
              <a:avLst/>
              <a:gdLst/>
              <a:ahLst/>
              <a:cxnLst>
                <a:cxn ang="0">
                  <a:pos x="53" y="0"/>
                </a:cxn>
                <a:cxn ang="0">
                  <a:pos x="70" y="3"/>
                </a:cxn>
                <a:cxn ang="0">
                  <a:pos x="85" y="12"/>
                </a:cxn>
                <a:cxn ang="0">
                  <a:pos x="94" y="26"/>
                </a:cxn>
                <a:cxn ang="0">
                  <a:pos x="99" y="42"/>
                </a:cxn>
                <a:cxn ang="0">
                  <a:pos x="72" y="45"/>
                </a:cxn>
                <a:cxn ang="0">
                  <a:pos x="71" y="40"/>
                </a:cxn>
                <a:cxn ang="0">
                  <a:pos x="68" y="34"/>
                </a:cxn>
                <a:cxn ang="0">
                  <a:pos x="64" y="32"/>
                </a:cxn>
                <a:cxn ang="0">
                  <a:pos x="59" y="29"/>
                </a:cxn>
                <a:cxn ang="0">
                  <a:pos x="53" y="27"/>
                </a:cxn>
                <a:cxn ang="0">
                  <a:pos x="49" y="27"/>
                </a:cxn>
                <a:cxn ang="0">
                  <a:pos x="41" y="30"/>
                </a:cxn>
                <a:cxn ang="0">
                  <a:pos x="38" y="33"/>
                </a:cxn>
                <a:cxn ang="0">
                  <a:pos x="35" y="38"/>
                </a:cxn>
                <a:cxn ang="0">
                  <a:pos x="33" y="42"/>
                </a:cxn>
                <a:cxn ang="0">
                  <a:pos x="33" y="52"/>
                </a:cxn>
                <a:cxn ang="0">
                  <a:pos x="34" y="56"/>
                </a:cxn>
                <a:cxn ang="0">
                  <a:pos x="37" y="60"/>
                </a:cxn>
                <a:cxn ang="0">
                  <a:pos x="41" y="63"/>
                </a:cxn>
                <a:cxn ang="0">
                  <a:pos x="45" y="64"/>
                </a:cxn>
                <a:cxn ang="0">
                  <a:pos x="75" y="72"/>
                </a:cxn>
                <a:cxn ang="0">
                  <a:pos x="75" y="74"/>
                </a:cxn>
                <a:cxn ang="0">
                  <a:pos x="87" y="81"/>
                </a:cxn>
                <a:cxn ang="0">
                  <a:pos x="97" y="91"/>
                </a:cxn>
                <a:cxn ang="0">
                  <a:pos x="104" y="104"/>
                </a:cxn>
                <a:cxn ang="0">
                  <a:pos x="105" y="119"/>
                </a:cxn>
                <a:cxn ang="0">
                  <a:pos x="102" y="134"/>
                </a:cxn>
                <a:cxn ang="0">
                  <a:pos x="95" y="147"/>
                </a:cxn>
                <a:cxn ang="0">
                  <a:pos x="85" y="157"/>
                </a:cxn>
                <a:cxn ang="0">
                  <a:pos x="70" y="162"/>
                </a:cxn>
                <a:cxn ang="0">
                  <a:pos x="53" y="165"/>
                </a:cxn>
                <a:cxn ang="0">
                  <a:pos x="37" y="162"/>
                </a:cxn>
                <a:cxn ang="0">
                  <a:pos x="22" y="155"/>
                </a:cxn>
                <a:cxn ang="0">
                  <a:pos x="11" y="143"/>
                </a:cxn>
                <a:cxn ang="0">
                  <a:pos x="3" y="130"/>
                </a:cxn>
                <a:cxn ang="0">
                  <a:pos x="0" y="113"/>
                </a:cxn>
                <a:cxn ang="0">
                  <a:pos x="29" y="113"/>
                </a:cxn>
                <a:cxn ang="0">
                  <a:pos x="31" y="125"/>
                </a:cxn>
                <a:cxn ang="0">
                  <a:pos x="41" y="135"/>
                </a:cxn>
                <a:cxn ang="0">
                  <a:pos x="53" y="138"/>
                </a:cxn>
                <a:cxn ang="0">
                  <a:pos x="57" y="138"/>
                </a:cxn>
                <a:cxn ang="0">
                  <a:pos x="64" y="136"/>
                </a:cxn>
                <a:cxn ang="0">
                  <a:pos x="71" y="134"/>
                </a:cxn>
                <a:cxn ang="0">
                  <a:pos x="75" y="127"/>
                </a:cxn>
                <a:cxn ang="0">
                  <a:pos x="78" y="119"/>
                </a:cxn>
                <a:cxn ang="0">
                  <a:pos x="78" y="113"/>
                </a:cxn>
                <a:cxn ang="0">
                  <a:pos x="75" y="108"/>
                </a:cxn>
                <a:cxn ang="0">
                  <a:pos x="74" y="104"/>
                </a:cxn>
                <a:cxn ang="0">
                  <a:pos x="70" y="101"/>
                </a:cxn>
                <a:cxn ang="0">
                  <a:pos x="61" y="97"/>
                </a:cxn>
                <a:cxn ang="0">
                  <a:pos x="55" y="96"/>
                </a:cxn>
                <a:cxn ang="0">
                  <a:pos x="46" y="93"/>
                </a:cxn>
                <a:cxn ang="0">
                  <a:pos x="40" y="91"/>
                </a:cxn>
                <a:cxn ang="0">
                  <a:pos x="23" y="83"/>
                </a:cxn>
                <a:cxn ang="0">
                  <a:pos x="14" y="74"/>
                </a:cxn>
                <a:cxn ang="0">
                  <a:pos x="8" y="61"/>
                </a:cxn>
                <a:cxn ang="0">
                  <a:pos x="6" y="47"/>
                </a:cxn>
                <a:cxn ang="0">
                  <a:pos x="7" y="34"/>
                </a:cxn>
                <a:cxn ang="0">
                  <a:pos x="12" y="22"/>
                </a:cxn>
                <a:cxn ang="0">
                  <a:pos x="19" y="12"/>
                </a:cxn>
                <a:cxn ang="0">
                  <a:pos x="34" y="3"/>
                </a:cxn>
                <a:cxn ang="0">
                  <a:pos x="53" y="0"/>
                </a:cxn>
              </a:cxnLst>
              <a:rect l="0" t="0" r="r" b="b"/>
              <a:pathLst>
                <a:path w="105" h="165">
                  <a:moveTo>
                    <a:pt x="53" y="0"/>
                  </a:moveTo>
                  <a:lnTo>
                    <a:pt x="70" y="3"/>
                  </a:lnTo>
                  <a:lnTo>
                    <a:pt x="85" y="12"/>
                  </a:lnTo>
                  <a:lnTo>
                    <a:pt x="94" y="26"/>
                  </a:lnTo>
                  <a:lnTo>
                    <a:pt x="99" y="42"/>
                  </a:lnTo>
                  <a:lnTo>
                    <a:pt x="72" y="45"/>
                  </a:lnTo>
                  <a:lnTo>
                    <a:pt x="71" y="40"/>
                  </a:lnTo>
                  <a:lnTo>
                    <a:pt x="68" y="34"/>
                  </a:lnTo>
                  <a:lnTo>
                    <a:pt x="64" y="32"/>
                  </a:lnTo>
                  <a:lnTo>
                    <a:pt x="59" y="29"/>
                  </a:lnTo>
                  <a:lnTo>
                    <a:pt x="53" y="27"/>
                  </a:lnTo>
                  <a:lnTo>
                    <a:pt x="49" y="27"/>
                  </a:lnTo>
                  <a:lnTo>
                    <a:pt x="41" y="30"/>
                  </a:lnTo>
                  <a:lnTo>
                    <a:pt x="38" y="33"/>
                  </a:lnTo>
                  <a:lnTo>
                    <a:pt x="35" y="38"/>
                  </a:lnTo>
                  <a:lnTo>
                    <a:pt x="33" y="42"/>
                  </a:lnTo>
                  <a:lnTo>
                    <a:pt x="33" y="52"/>
                  </a:lnTo>
                  <a:lnTo>
                    <a:pt x="34" y="56"/>
                  </a:lnTo>
                  <a:lnTo>
                    <a:pt x="37" y="60"/>
                  </a:lnTo>
                  <a:lnTo>
                    <a:pt x="41" y="63"/>
                  </a:lnTo>
                  <a:lnTo>
                    <a:pt x="45" y="64"/>
                  </a:lnTo>
                  <a:lnTo>
                    <a:pt x="75" y="72"/>
                  </a:lnTo>
                  <a:lnTo>
                    <a:pt x="75" y="74"/>
                  </a:lnTo>
                  <a:lnTo>
                    <a:pt x="87" y="81"/>
                  </a:lnTo>
                  <a:lnTo>
                    <a:pt x="97" y="91"/>
                  </a:lnTo>
                  <a:lnTo>
                    <a:pt x="104" y="104"/>
                  </a:lnTo>
                  <a:lnTo>
                    <a:pt x="105" y="119"/>
                  </a:lnTo>
                  <a:lnTo>
                    <a:pt x="102" y="134"/>
                  </a:lnTo>
                  <a:lnTo>
                    <a:pt x="95" y="147"/>
                  </a:lnTo>
                  <a:lnTo>
                    <a:pt x="85" y="157"/>
                  </a:lnTo>
                  <a:lnTo>
                    <a:pt x="70" y="162"/>
                  </a:lnTo>
                  <a:lnTo>
                    <a:pt x="53" y="165"/>
                  </a:lnTo>
                  <a:lnTo>
                    <a:pt x="37" y="162"/>
                  </a:lnTo>
                  <a:lnTo>
                    <a:pt x="22" y="155"/>
                  </a:lnTo>
                  <a:lnTo>
                    <a:pt x="11" y="143"/>
                  </a:lnTo>
                  <a:lnTo>
                    <a:pt x="3" y="130"/>
                  </a:lnTo>
                  <a:lnTo>
                    <a:pt x="0" y="113"/>
                  </a:lnTo>
                  <a:lnTo>
                    <a:pt x="29" y="113"/>
                  </a:lnTo>
                  <a:lnTo>
                    <a:pt x="31" y="125"/>
                  </a:lnTo>
                  <a:lnTo>
                    <a:pt x="41" y="135"/>
                  </a:lnTo>
                  <a:lnTo>
                    <a:pt x="53" y="138"/>
                  </a:lnTo>
                  <a:lnTo>
                    <a:pt x="57" y="138"/>
                  </a:lnTo>
                  <a:lnTo>
                    <a:pt x="64" y="136"/>
                  </a:lnTo>
                  <a:lnTo>
                    <a:pt x="71" y="134"/>
                  </a:lnTo>
                  <a:lnTo>
                    <a:pt x="75" y="127"/>
                  </a:lnTo>
                  <a:lnTo>
                    <a:pt x="78" y="119"/>
                  </a:lnTo>
                  <a:lnTo>
                    <a:pt x="78" y="113"/>
                  </a:lnTo>
                  <a:lnTo>
                    <a:pt x="75" y="108"/>
                  </a:lnTo>
                  <a:lnTo>
                    <a:pt x="74" y="104"/>
                  </a:lnTo>
                  <a:lnTo>
                    <a:pt x="70" y="101"/>
                  </a:lnTo>
                  <a:lnTo>
                    <a:pt x="61" y="97"/>
                  </a:lnTo>
                  <a:lnTo>
                    <a:pt x="55" y="96"/>
                  </a:lnTo>
                  <a:lnTo>
                    <a:pt x="46" y="93"/>
                  </a:lnTo>
                  <a:lnTo>
                    <a:pt x="40" y="91"/>
                  </a:lnTo>
                  <a:lnTo>
                    <a:pt x="23" y="83"/>
                  </a:lnTo>
                  <a:lnTo>
                    <a:pt x="14" y="74"/>
                  </a:lnTo>
                  <a:lnTo>
                    <a:pt x="8" y="61"/>
                  </a:lnTo>
                  <a:lnTo>
                    <a:pt x="6" y="47"/>
                  </a:lnTo>
                  <a:lnTo>
                    <a:pt x="7" y="34"/>
                  </a:lnTo>
                  <a:lnTo>
                    <a:pt x="12" y="22"/>
                  </a:lnTo>
                  <a:lnTo>
                    <a:pt x="19" y="12"/>
                  </a:lnTo>
                  <a:lnTo>
                    <a:pt x="34" y="3"/>
                  </a:lnTo>
                  <a:lnTo>
                    <a:pt x="5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5" name="Freeform 131"/>
            <p:cNvSpPr>
              <a:spLocks/>
            </p:cNvSpPr>
            <p:nvPr/>
          </p:nvSpPr>
          <p:spPr bwMode="auto">
            <a:xfrm>
              <a:off x="1408113" y="5503863"/>
              <a:ext cx="204787" cy="257175"/>
            </a:xfrm>
            <a:custGeom>
              <a:avLst/>
              <a:gdLst/>
              <a:ahLst/>
              <a:cxnLst>
                <a:cxn ang="0">
                  <a:pos x="0" y="0"/>
                </a:cxn>
                <a:cxn ang="0">
                  <a:pos x="39" y="0"/>
                </a:cxn>
                <a:cxn ang="0">
                  <a:pos x="64" y="102"/>
                </a:cxn>
                <a:cxn ang="0">
                  <a:pos x="90" y="0"/>
                </a:cxn>
                <a:cxn ang="0">
                  <a:pos x="129" y="0"/>
                </a:cxn>
                <a:cxn ang="0">
                  <a:pos x="129" y="162"/>
                </a:cxn>
                <a:cxn ang="0">
                  <a:pos x="100" y="162"/>
                </a:cxn>
                <a:cxn ang="0">
                  <a:pos x="100" y="72"/>
                </a:cxn>
                <a:cxn ang="0">
                  <a:pos x="77" y="162"/>
                </a:cxn>
                <a:cxn ang="0">
                  <a:pos x="50" y="162"/>
                </a:cxn>
                <a:cxn ang="0">
                  <a:pos x="28" y="72"/>
                </a:cxn>
                <a:cxn ang="0">
                  <a:pos x="28" y="162"/>
                </a:cxn>
                <a:cxn ang="0">
                  <a:pos x="0" y="162"/>
                </a:cxn>
                <a:cxn ang="0">
                  <a:pos x="0" y="0"/>
                </a:cxn>
              </a:cxnLst>
              <a:rect l="0" t="0" r="r" b="b"/>
              <a:pathLst>
                <a:path w="129" h="162">
                  <a:moveTo>
                    <a:pt x="0" y="0"/>
                  </a:moveTo>
                  <a:lnTo>
                    <a:pt x="39" y="0"/>
                  </a:lnTo>
                  <a:lnTo>
                    <a:pt x="64" y="102"/>
                  </a:lnTo>
                  <a:lnTo>
                    <a:pt x="90" y="0"/>
                  </a:lnTo>
                  <a:lnTo>
                    <a:pt x="129" y="0"/>
                  </a:lnTo>
                  <a:lnTo>
                    <a:pt x="129" y="162"/>
                  </a:lnTo>
                  <a:lnTo>
                    <a:pt x="100" y="162"/>
                  </a:lnTo>
                  <a:lnTo>
                    <a:pt x="100" y="72"/>
                  </a:lnTo>
                  <a:lnTo>
                    <a:pt x="77" y="162"/>
                  </a:lnTo>
                  <a:lnTo>
                    <a:pt x="50" y="162"/>
                  </a:lnTo>
                  <a:lnTo>
                    <a:pt x="28" y="72"/>
                  </a:lnTo>
                  <a:lnTo>
                    <a:pt x="28" y="162"/>
                  </a:lnTo>
                  <a:lnTo>
                    <a:pt x="0" y="16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6" name="Freeform 132"/>
            <p:cNvSpPr>
              <a:spLocks/>
            </p:cNvSpPr>
            <p:nvPr/>
          </p:nvSpPr>
          <p:spPr bwMode="auto">
            <a:xfrm>
              <a:off x="2306638" y="5499100"/>
              <a:ext cx="171450" cy="263525"/>
            </a:xfrm>
            <a:custGeom>
              <a:avLst/>
              <a:gdLst/>
              <a:ahLst/>
              <a:cxnLst>
                <a:cxn ang="0">
                  <a:pos x="55" y="0"/>
                </a:cxn>
                <a:cxn ang="0">
                  <a:pos x="71" y="4"/>
                </a:cxn>
                <a:cxn ang="0">
                  <a:pos x="85" y="13"/>
                </a:cxn>
                <a:cxn ang="0">
                  <a:pos x="97" y="30"/>
                </a:cxn>
                <a:cxn ang="0">
                  <a:pos x="105" y="52"/>
                </a:cxn>
                <a:cxn ang="0">
                  <a:pos x="76" y="52"/>
                </a:cxn>
                <a:cxn ang="0">
                  <a:pos x="70" y="38"/>
                </a:cxn>
                <a:cxn ang="0">
                  <a:pos x="63" y="31"/>
                </a:cxn>
                <a:cxn ang="0">
                  <a:pos x="55" y="28"/>
                </a:cxn>
                <a:cxn ang="0">
                  <a:pos x="45" y="33"/>
                </a:cxn>
                <a:cxn ang="0">
                  <a:pos x="37" y="43"/>
                </a:cxn>
                <a:cxn ang="0">
                  <a:pos x="30" y="61"/>
                </a:cxn>
                <a:cxn ang="0">
                  <a:pos x="27" y="83"/>
                </a:cxn>
                <a:cxn ang="0">
                  <a:pos x="30" y="105"/>
                </a:cxn>
                <a:cxn ang="0">
                  <a:pos x="37" y="122"/>
                </a:cxn>
                <a:cxn ang="0">
                  <a:pos x="45" y="133"/>
                </a:cxn>
                <a:cxn ang="0">
                  <a:pos x="55" y="137"/>
                </a:cxn>
                <a:cxn ang="0">
                  <a:pos x="61" y="136"/>
                </a:cxn>
                <a:cxn ang="0">
                  <a:pos x="68" y="129"/>
                </a:cxn>
                <a:cxn ang="0">
                  <a:pos x="74" y="120"/>
                </a:cxn>
                <a:cxn ang="0">
                  <a:pos x="79" y="103"/>
                </a:cxn>
                <a:cxn ang="0">
                  <a:pos x="61" y="103"/>
                </a:cxn>
                <a:cxn ang="0">
                  <a:pos x="61" y="76"/>
                </a:cxn>
                <a:cxn ang="0">
                  <a:pos x="108" y="76"/>
                </a:cxn>
                <a:cxn ang="0">
                  <a:pos x="108" y="165"/>
                </a:cxn>
                <a:cxn ang="0">
                  <a:pos x="93" y="165"/>
                </a:cxn>
                <a:cxn ang="0">
                  <a:pos x="90" y="146"/>
                </a:cxn>
                <a:cxn ang="0">
                  <a:pos x="79" y="156"/>
                </a:cxn>
                <a:cxn ang="0">
                  <a:pos x="68" y="163"/>
                </a:cxn>
                <a:cxn ang="0">
                  <a:pos x="55" y="166"/>
                </a:cxn>
                <a:cxn ang="0">
                  <a:pos x="37" y="162"/>
                </a:cxn>
                <a:cxn ang="0">
                  <a:pos x="22" y="151"/>
                </a:cxn>
                <a:cxn ang="0">
                  <a:pos x="10" y="133"/>
                </a:cxn>
                <a:cxn ang="0">
                  <a:pos x="3" y="110"/>
                </a:cxn>
                <a:cxn ang="0">
                  <a:pos x="0" y="83"/>
                </a:cxn>
                <a:cxn ang="0">
                  <a:pos x="3" y="57"/>
                </a:cxn>
                <a:cxn ang="0">
                  <a:pos x="10" y="34"/>
                </a:cxn>
                <a:cxn ang="0">
                  <a:pos x="22" y="16"/>
                </a:cxn>
                <a:cxn ang="0">
                  <a:pos x="37" y="4"/>
                </a:cxn>
                <a:cxn ang="0">
                  <a:pos x="55" y="0"/>
                </a:cxn>
              </a:cxnLst>
              <a:rect l="0" t="0" r="r" b="b"/>
              <a:pathLst>
                <a:path w="108" h="166">
                  <a:moveTo>
                    <a:pt x="55" y="0"/>
                  </a:moveTo>
                  <a:lnTo>
                    <a:pt x="71" y="4"/>
                  </a:lnTo>
                  <a:lnTo>
                    <a:pt x="85" y="13"/>
                  </a:lnTo>
                  <a:lnTo>
                    <a:pt x="97" y="30"/>
                  </a:lnTo>
                  <a:lnTo>
                    <a:pt x="105" y="52"/>
                  </a:lnTo>
                  <a:lnTo>
                    <a:pt x="76" y="52"/>
                  </a:lnTo>
                  <a:lnTo>
                    <a:pt x="70" y="38"/>
                  </a:lnTo>
                  <a:lnTo>
                    <a:pt x="63" y="31"/>
                  </a:lnTo>
                  <a:lnTo>
                    <a:pt x="55" y="28"/>
                  </a:lnTo>
                  <a:lnTo>
                    <a:pt x="45" y="33"/>
                  </a:lnTo>
                  <a:lnTo>
                    <a:pt x="37" y="43"/>
                  </a:lnTo>
                  <a:lnTo>
                    <a:pt x="30" y="61"/>
                  </a:lnTo>
                  <a:lnTo>
                    <a:pt x="27" y="83"/>
                  </a:lnTo>
                  <a:lnTo>
                    <a:pt x="30" y="105"/>
                  </a:lnTo>
                  <a:lnTo>
                    <a:pt x="37" y="122"/>
                  </a:lnTo>
                  <a:lnTo>
                    <a:pt x="45" y="133"/>
                  </a:lnTo>
                  <a:lnTo>
                    <a:pt x="55" y="137"/>
                  </a:lnTo>
                  <a:lnTo>
                    <a:pt x="61" y="136"/>
                  </a:lnTo>
                  <a:lnTo>
                    <a:pt x="68" y="129"/>
                  </a:lnTo>
                  <a:lnTo>
                    <a:pt x="74" y="120"/>
                  </a:lnTo>
                  <a:lnTo>
                    <a:pt x="79" y="103"/>
                  </a:lnTo>
                  <a:lnTo>
                    <a:pt x="61" y="103"/>
                  </a:lnTo>
                  <a:lnTo>
                    <a:pt x="61" y="76"/>
                  </a:lnTo>
                  <a:lnTo>
                    <a:pt x="108" y="76"/>
                  </a:lnTo>
                  <a:lnTo>
                    <a:pt x="108" y="165"/>
                  </a:lnTo>
                  <a:lnTo>
                    <a:pt x="93" y="165"/>
                  </a:lnTo>
                  <a:lnTo>
                    <a:pt x="90" y="146"/>
                  </a:lnTo>
                  <a:lnTo>
                    <a:pt x="79" y="156"/>
                  </a:lnTo>
                  <a:lnTo>
                    <a:pt x="68" y="163"/>
                  </a:lnTo>
                  <a:lnTo>
                    <a:pt x="55" y="166"/>
                  </a:lnTo>
                  <a:lnTo>
                    <a:pt x="37" y="162"/>
                  </a:lnTo>
                  <a:lnTo>
                    <a:pt x="22" y="151"/>
                  </a:lnTo>
                  <a:lnTo>
                    <a:pt x="10" y="133"/>
                  </a:lnTo>
                  <a:lnTo>
                    <a:pt x="3" y="110"/>
                  </a:lnTo>
                  <a:lnTo>
                    <a:pt x="0" y="83"/>
                  </a:lnTo>
                  <a:lnTo>
                    <a:pt x="3" y="57"/>
                  </a:lnTo>
                  <a:lnTo>
                    <a:pt x="10" y="34"/>
                  </a:lnTo>
                  <a:lnTo>
                    <a:pt x="22" y="16"/>
                  </a:lnTo>
                  <a:lnTo>
                    <a:pt x="37" y="4"/>
                  </a:lnTo>
                  <a:lnTo>
                    <a:pt x="5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7" name="Прямоугольник 47"/>
          <p:cNvSpPr/>
          <p:nvPr/>
        </p:nvSpPr>
        <p:spPr>
          <a:xfrm>
            <a:off x="5429256" y="1395398"/>
            <a:ext cx="2928958" cy="4576795"/>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158" name="Прямоугольник 48"/>
          <p:cNvSpPr/>
          <p:nvPr/>
        </p:nvSpPr>
        <p:spPr>
          <a:xfrm>
            <a:off x="5429256" y="1395400"/>
            <a:ext cx="2928958" cy="285751"/>
          </a:xfrm>
          <a:prstGeom prst="rect">
            <a:avLst/>
          </a:prstGeom>
          <a:gradFill flip="none" rotWithShape="1">
            <a:gsLst>
              <a:gs pos="25000">
                <a:schemeClr val="tx2"/>
              </a:gs>
              <a:gs pos="100000">
                <a:schemeClr val="bg2"/>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9" name="Прямоугольник 121"/>
          <p:cNvSpPr/>
          <p:nvPr/>
        </p:nvSpPr>
        <p:spPr>
          <a:xfrm>
            <a:off x="5629282" y="1972228"/>
            <a:ext cx="2481280" cy="3785652"/>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160" name="Прямоугольник 121"/>
          <p:cNvSpPr/>
          <p:nvPr/>
        </p:nvSpPr>
        <p:spPr>
          <a:xfrm>
            <a:off x="6257937" y="1395399"/>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spTree>
    <p:extLst>
      <p:ext uri="{BB962C8B-B14F-4D97-AF65-F5344CB8AC3E}">
        <p14:creationId xmlns:p14="http://schemas.microsoft.com/office/powerpoint/2010/main" val="1764341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156</Words>
  <Application>Microsoft Office PowerPoint</Application>
  <PresentationFormat>全屏显示(4:3)</PresentationFormat>
  <Paragraphs>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