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3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Folded Corner 35"/>
          <p:cNvSpPr/>
          <p:nvPr/>
        </p:nvSpPr>
        <p:spPr>
          <a:xfrm>
            <a:off x="6215074" y="1214422"/>
            <a:ext cx="1714512" cy="1928826"/>
          </a:xfrm>
          <a:prstGeom prst="foldedCorner">
            <a:avLst>
              <a:gd name="adj" fmla="val 27334"/>
            </a:avLst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/>
              </a:gs>
            </a:gsLst>
            <a:lin ang="5400000" scaled="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olded Corner 36"/>
          <p:cNvSpPr/>
          <p:nvPr/>
        </p:nvSpPr>
        <p:spPr>
          <a:xfrm>
            <a:off x="6215074" y="4143380"/>
            <a:ext cx="1714512" cy="1928826"/>
          </a:xfrm>
          <a:prstGeom prst="foldedCorner">
            <a:avLst>
              <a:gd name="adj" fmla="val 27334"/>
            </a:avLst>
          </a:prstGeom>
          <a:gradFill>
            <a:gsLst>
              <a:gs pos="0">
                <a:schemeClr val="tx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000100" y="4357694"/>
            <a:ext cx="1458128" cy="1454148"/>
            <a:chOff x="6153161" y="4543433"/>
            <a:chExt cx="1458128" cy="1454148"/>
          </a:xfrm>
        </p:grpSpPr>
        <p:grpSp>
          <p:nvGrpSpPr>
            <p:cNvPr id="25" name="Group 12"/>
            <p:cNvGrpSpPr/>
            <p:nvPr/>
          </p:nvGrpSpPr>
          <p:grpSpPr>
            <a:xfrm>
              <a:off x="6153161" y="4543433"/>
              <a:ext cx="1458128" cy="1454148"/>
              <a:chOff x="2371725" y="2324100"/>
              <a:chExt cx="1744663" cy="1739900"/>
            </a:xfrm>
          </p:grpSpPr>
          <p:sp>
            <p:nvSpPr>
              <p:cNvPr id="27" name="Freeform 10"/>
              <p:cNvSpPr>
                <a:spLocks/>
              </p:cNvSpPr>
              <p:nvPr/>
            </p:nvSpPr>
            <p:spPr bwMode="auto">
              <a:xfrm>
                <a:off x="2371725" y="2324100"/>
                <a:ext cx="1744663" cy="1739900"/>
              </a:xfrm>
              <a:custGeom>
                <a:avLst/>
                <a:gdLst/>
                <a:ahLst/>
                <a:cxnLst>
                  <a:cxn ang="0">
                    <a:pos x="1099" y="606"/>
                  </a:cxn>
                  <a:cxn ang="0">
                    <a:pos x="1089" y="668"/>
                  </a:cxn>
                  <a:cxn ang="0">
                    <a:pos x="1072" y="728"/>
                  </a:cxn>
                  <a:cxn ang="0">
                    <a:pos x="1048" y="785"/>
                  </a:cxn>
                  <a:cxn ang="0">
                    <a:pos x="1018" y="839"/>
                  </a:cxn>
                  <a:cxn ang="0">
                    <a:pos x="983" y="888"/>
                  </a:cxn>
                  <a:cxn ang="0">
                    <a:pos x="942" y="933"/>
                  </a:cxn>
                  <a:cxn ang="0">
                    <a:pos x="897" y="974"/>
                  </a:cxn>
                  <a:cxn ang="0">
                    <a:pos x="848" y="1010"/>
                  </a:cxn>
                  <a:cxn ang="0">
                    <a:pos x="795" y="1040"/>
                  </a:cxn>
                  <a:cxn ang="0">
                    <a:pos x="738" y="1063"/>
                  </a:cxn>
                  <a:cxn ang="0">
                    <a:pos x="678" y="1081"/>
                  </a:cxn>
                  <a:cxn ang="0">
                    <a:pos x="616" y="1092"/>
                  </a:cxn>
                  <a:cxn ang="0">
                    <a:pos x="551" y="1096"/>
                  </a:cxn>
                  <a:cxn ang="0">
                    <a:pos x="487" y="1092"/>
                  </a:cxn>
                  <a:cxn ang="0">
                    <a:pos x="425" y="1081"/>
                  </a:cxn>
                  <a:cxn ang="0">
                    <a:pos x="365" y="1064"/>
                  </a:cxn>
                  <a:cxn ang="0">
                    <a:pos x="309" y="1040"/>
                  </a:cxn>
                  <a:cxn ang="0">
                    <a:pos x="256" y="1010"/>
                  </a:cxn>
                  <a:cxn ang="0">
                    <a:pos x="206" y="975"/>
                  </a:cxn>
                  <a:cxn ang="0">
                    <a:pos x="161" y="935"/>
                  </a:cxn>
                  <a:cxn ang="0">
                    <a:pos x="121" y="889"/>
                  </a:cxn>
                  <a:cxn ang="0">
                    <a:pos x="86" y="840"/>
                  </a:cxn>
                  <a:cxn ang="0">
                    <a:pos x="56" y="787"/>
                  </a:cxn>
                  <a:cxn ang="0">
                    <a:pos x="32" y="731"/>
                  </a:cxn>
                  <a:cxn ang="0">
                    <a:pos x="14" y="671"/>
                  </a:cxn>
                  <a:cxn ang="0">
                    <a:pos x="3" y="609"/>
                  </a:cxn>
                  <a:cxn ang="0">
                    <a:pos x="0" y="545"/>
                  </a:cxn>
                  <a:cxn ang="0">
                    <a:pos x="4" y="480"/>
                  </a:cxn>
                  <a:cxn ang="0">
                    <a:pos x="15" y="417"/>
                  </a:cxn>
                  <a:cxn ang="0">
                    <a:pos x="33" y="356"/>
                  </a:cxn>
                  <a:cxn ang="0">
                    <a:pos x="58" y="299"/>
                  </a:cxn>
                  <a:cxn ang="0">
                    <a:pos x="88" y="245"/>
                  </a:cxn>
                  <a:cxn ang="0">
                    <a:pos x="125" y="196"/>
                  </a:cxn>
                  <a:cxn ang="0">
                    <a:pos x="167" y="150"/>
                  </a:cxn>
                  <a:cxn ang="0">
                    <a:pos x="213" y="110"/>
                  </a:cxn>
                  <a:cxn ang="0">
                    <a:pos x="264" y="75"/>
                  </a:cxn>
                  <a:cxn ang="0">
                    <a:pos x="319" y="46"/>
                  </a:cxn>
                  <a:cxn ang="0">
                    <a:pos x="377" y="22"/>
                  </a:cxn>
                  <a:cxn ang="0">
                    <a:pos x="438" y="6"/>
                  </a:cxn>
                </a:cxnLst>
                <a:rect l="0" t="0" r="r" b="b"/>
                <a:pathLst>
                  <a:path w="1099" h="1096">
                    <a:moveTo>
                      <a:pt x="470" y="0"/>
                    </a:moveTo>
                    <a:lnTo>
                      <a:pt x="1099" y="606"/>
                    </a:lnTo>
                    <a:lnTo>
                      <a:pt x="1095" y="638"/>
                    </a:lnTo>
                    <a:lnTo>
                      <a:pt x="1089" y="668"/>
                    </a:lnTo>
                    <a:lnTo>
                      <a:pt x="1081" y="699"/>
                    </a:lnTo>
                    <a:lnTo>
                      <a:pt x="1072" y="728"/>
                    </a:lnTo>
                    <a:lnTo>
                      <a:pt x="1061" y="757"/>
                    </a:lnTo>
                    <a:lnTo>
                      <a:pt x="1048" y="785"/>
                    </a:lnTo>
                    <a:lnTo>
                      <a:pt x="1034" y="812"/>
                    </a:lnTo>
                    <a:lnTo>
                      <a:pt x="1018" y="839"/>
                    </a:lnTo>
                    <a:lnTo>
                      <a:pt x="1001" y="864"/>
                    </a:lnTo>
                    <a:lnTo>
                      <a:pt x="983" y="888"/>
                    </a:lnTo>
                    <a:lnTo>
                      <a:pt x="963" y="911"/>
                    </a:lnTo>
                    <a:lnTo>
                      <a:pt x="942" y="933"/>
                    </a:lnTo>
                    <a:lnTo>
                      <a:pt x="920" y="954"/>
                    </a:lnTo>
                    <a:lnTo>
                      <a:pt x="897" y="974"/>
                    </a:lnTo>
                    <a:lnTo>
                      <a:pt x="873" y="992"/>
                    </a:lnTo>
                    <a:lnTo>
                      <a:pt x="848" y="1010"/>
                    </a:lnTo>
                    <a:lnTo>
                      <a:pt x="822" y="1025"/>
                    </a:lnTo>
                    <a:lnTo>
                      <a:pt x="795" y="1040"/>
                    </a:lnTo>
                    <a:lnTo>
                      <a:pt x="767" y="1052"/>
                    </a:lnTo>
                    <a:lnTo>
                      <a:pt x="738" y="1063"/>
                    </a:lnTo>
                    <a:lnTo>
                      <a:pt x="709" y="1073"/>
                    </a:lnTo>
                    <a:lnTo>
                      <a:pt x="678" y="1081"/>
                    </a:lnTo>
                    <a:lnTo>
                      <a:pt x="647" y="1088"/>
                    </a:lnTo>
                    <a:lnTo>
                      <a:pt x="616" y="1092"/>
                    </a:lnTo>
                    <a:lnTo>
                      <a:pt x="584" y="1095"/>
                    </a:lnTo>
                    <a:lnTo>
                      <a:pt x="551" y="1096"/>
                    </a:lnTo>
                    <a:lnTo>
                      <a:pt x="519" y="1095"/>
                    </a:lnTo>
                    <a:lnTo>
                      <a:pt x="487" y="1092"/>
                    </a:lnTo>
                    <a:lnTo>
                      <a:pt x="455" y="1088"/>
                    </a:lnTo>
                    <a:lnTo>
                      <a:pt x="425" y="1081"/>
                    </a:lnTo>
                    <a:lnTo>
                      <a:pt x="395" y="1073"/>
                    </a:lnTo>
                    <a:lnTo>
                      <a:pt x="365" y="1064"/>
                    </a:lnTo>
                    <a:lnTo>
                      <a:pt x="337" y="1053"/>
                    </a:lnTo>
                    <a:lnTo>
                      <a:pt x="309" y="1040"/>
                    </a:lnTo>
                    <a:lnTo>
                      <a:pt x="282" y="1026"/>
                    </a:lnTo>
                    <a:lnTo>
                      <a:pt x="256" y="1010"/>
                    </a:lnTo>
                    <a:lnTo>
                      <a:pt x="230" y="993"/>
                    </a:lnTo>
                    <a:lnTo>
                      <a:pt x="206" y="975"/>
                    </a:lnTo>
                    <a:lnTo>
                      <a:pt x="183" y="955"/>
                    </a:lnTo>
                    <a:lnTo>
                      <a:pt x="161" y="935"/>
                    </a:lnTo>
                    <a:lnTo>
                      <a:pt x="140" y="913"/>
                    </a:lnTo>
                    <a:lnTo>
                      <a:pt x="121" y="889"/>
                    </a:lnTo>
                    <a:lnTo>
                      <a:pt x="103" y="866"/>
                    </a:lnTo>
                    <a:lnTo>
                      <a:pt x="86" y="840"/>
                    </a:lnTo>
                    <a:lnTo>
                      <a:pt x="70" y="814"/>
                    </a:lnTo>
                    <a:lnTo>
                      <a:pt x="56" y="787"/>
                    </a:lnTo>
                    <a:lnTo>
                      <a:pt x="43" y="760"/>
                    </a:lnTo>
                    <a:lnTo>
                      <a:pt x="32" y="731"/>
                    </a:lnTo>
                    <a:lnTo>
                      <a:pt x="22" y="702"/>
                    </a:lnTo>
                    <a:lnTo>
                      <a:pt x="14" y="671"/>
                    </a:lnTo>
                    <a:lnTo>
                      <a:pt x="8" y="641"/>
                    </a:lnTo>
                    <a:lnTo>
                      <a:pt x="3" y="609"/>
                    </a:lnTo>
                    <a:lnTo>
                      <a:pt x="1" y="577"/>
                    </a:lnTo>
                    <a:lnTo>
                      <a:pt x="0" y="545"/>
                    </a:lnTo>
                    <a:lnTo>
                      <a:pt x="1" y="512"/>
                    </a:lnTo>
                    <a:lnTo>
                      <a:pt x="4" y="480"/>
                    </a:lnTo>
                    <a:lnTo>
                      <a:pt x="8" y="448"/>
                    </a:lnTo>
                    <a:lnTo>
                      <a:pt x="15" y="417"/>
                    </a:lnTo>
                    <a:lnTo>
                      <a:pt x="23" y="386"/>
                    </a:lnTo>
                    <a:lnTo>
                      <a:pt x="33" y="356"/>
                    </a:lnTo>
                    <a:lnTo>
                      <a:pt x="44" y="327"/>
                    </a:lnTo>
                    <a:lnTo>
                      <a:pt x="58" y="299"/>
                    </a:lnTo>
                    <a:lnTo>
                      <a:pt x="72" y="272"/>
                    </a:lnTo>
                    <a:lnTo>
                      <a:pt x="88" y="245"/>
                    </a:lnTo>
                    <a:lnTo>
                      <a:pt x="106" y="220"/>
                    </a:lnTo>
                    <a:lnTo>
                      <a:pt x="125" y="196"/>
                    </a:lnTo>
                    <a:lnTo>
                      <a:pt x="145" y="172"/>
                    </a:lnTo>
                    <a:lnTo>
                      <a:pt x="167" y="150"/>
                    </a:lnTo>
                    <a:lnTo>
                      <a:pt x="189" y="130"/>
                    </a:lnTo>
                    <a:lnTo>
                      <a:pt x="213" y="110"/>
                    </a:lnTo>
                    <a:lnTo>
                      <a:pt x="238" y="92"/>
                    </a:lnTo>
                    <a:lnTo>
                      <a:pt x="264" y="75"/>
                    </a:lnTo>
                    <a:lnTo>
                      <a:pt x="291" y="60"/>
                    </a:lnTo>
                    <a:lnTo>
                      <a:pt x="319" y="46"/>
                    </a:lnTo>
                    <a:lnTo>
                      <a:pt x="347" y="33"/>
                    </a:lnTo>
                    <a:lnTo>
                      <a:pt x="377" y="22"/>
                    </a:lnTo>
                    <a:lnTo>
                      <a:pt x="407" y="13"/>
                    </a:lnTo>
                    <a:lnTo>
                      <a:pt x="438" y="6"/>
                    </a:lnTo>
                    <a:lnTo>
                      <a:pt x="47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2"/>
                  </a:gs>
                  <a:gs pos="100000">
                    <a:schemeClr val="tx2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66675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11"/>
              <p:cNvSpPr>
                <a:spLocks/>
              </p:cNvSpPr>
              <p:nvPr/>
            </p:nvSpPr>
            <p:spPr bwMode="auto">
              <a:xfrm>
                <a:off x="3121025" y="2352675"/>
                <a:ext cx="974725" cy="94238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633" y="606"/>
                  </a:cxn>
                  <a:cxn ang="0">
                    <a:pos x="603" y="610"/>
                  </a:cxn>
                  <a:cxn ang="0">
                    <a:pos x="573" y="612"/>
                  </a:cxn>
                  <a:cxn ang="0">
                    <a:pos x="540" y="612"/>
                  </a:cxn>
                  <a:cxn ang="0">
                    <a:pos x="508" y="611"/>
                  </a:cxn>
                  <a:cxn ang="0">
                    <a:pos x="476" y="607"/>
                  </a:cxn>
                  <a:cxn ang="0">
                    <a:pos x="446" y="602"/>
                  </a:cxn>
                  <a:cxn ang="0">
                    <a:pos x="415" y="595"/>
                  </a:cxn>
                  <a:cxn ang="0">
                    <a:pos x="386" y="587"/>
                  </a:cxn>
                  <a:cxn ang="0">
                    <a:pos x="356" y="577"/>
                  </a:cxn>
                  <a:cxn ang="0">
                    <a:pos x="328" y="565"/>
                  </a:cxn>
                  <a:cxn ang="0">
                    <a:pos x="300" y="552"/>
                  </a:cxn>
                  <a:cxn ang="0">
                    <a:pos x="274" y="537"/>
                  </a:cxn>
                  <a:cxn ang="0">
                    <a:pos x="248" y="521"/>
                  </a:cxn>
                  <a:cxn ang="0">
                    <a:pos x="223" y="504"/>
                  </a:cxn>
                  <a:cxn ang="0">
                    <a:pos x="199" y="485"/>
                  </a:cxn>
                  <a:cxn ang="0">
                    <a:pos x="177" y="465"/>
                  </a:cxn>
                  <a:cxn ang="0">
                    <a:pos x="155" y="444"/>
                  </a:cxn>
                  <a:cxn ang="0">
                    <a:pos x="135" y="422"/>
                  </a:cxn>
                  <a:cxn ang="0">
                    <a:pos x="116" y="399"/>
                  </a:cxn>
                  <a:cxn ang="0">
                    <a:pos x="98" y="374"/>
                  </a:cxn>
                  <a:cxn ang="0">
                    <a:pos x="81" y="348"/>
                  </a:cxn>
                  <a:cxn ang="0">
                    <a:pos x="66" y="322"/>
                  </a:cxn>
                  <a:cxn ang="0">
                    <a:pos x="52" y="295"/>
                  </a:cxn>
                  <a:cxn ang="0">
                    <a:pos x="40" y="267"/>
                  </a:cxn>
                  <a:cxn ang="0">
                    <a:pos x="29" y="238"/>
                  </a:cxn>
                  <a:cxn ang="0">
                    <a:pos x="20" y="208"/>
                  </a:cxn>
                  <a:cxn ang="0">
                    <a:pos x="12" y="177"/>
                  </a:cxn>
                  <a:cxn ang="0">
                    <a:pos x="7" y="146"/>
                  </a:cxn>
                  <a:cxn ang="0">
                    <a:pos x="3" y="115"/>
                  </a:cxn>
                  <a:cxn ang="0">
                    <a:pos x="0" y="82"/>
                  </a:cxn>
                  <a:cxn ang="0">
                    <a:pos x="0" y="55"/>
                  </a:cxn>
                  <a:cxn ang="0">
                    <a:pos x="1" y="27"/>
                  </a:cxn>
                  <a:cxn ang="0">
                    <a:pos x="4" y="0"/>
                  </a:cxn>
                </a:cxnLst>
                <a:rect l="0" t="0" r="r" b="b"/>
                <a:pathLst>
                  <a:path w="633" h="612">
                    <a:moveTo>
                      <a:pt x="4" y="0"/>
                    </a:moveTo>
                    <a:lnTo>
                      <a:pt x="633" y="606"/>
                    </a:lnTo>
                    <a:lnTo>
                      <a:pt x="603" y="610"/>
                    </a:lnTo>
                    <a:lnTo>
                      <a:pt x="573" y="612"/>
                    </a:lnTo>
                    <a:lnTo>
                      <a:pt x="540" y="612"/>
                    </a:lnTo>
                    <a:lnTo>
                      <a:pt x="508" y="611"/>
                    </a:lnTo>
                    <a:lnTo>
                      <a:pt x="476" y="607"/>
                    </a:lnTo>
                    <a:lnTo>
                      <a:pt x="446" y="602"/>
                    </a:lnTo>
                    <a:lnTo>
                      <a:pt x="415" y="595"/>
                    </a:lnTo>
                    <a:lnTo>
                      <a:pt x="386" y="587"/>
                    </a:lnTo>
                    <a:lnTo>
                      <a:pt x="356" y="577"/>
                    </a:lnTo>
                    <a:lnTo>
                      <a:pt x="328" y="565"/>
                    </a:lnTo>
                    <a:lnTo>
                      <a:pt x="300" y="552"/>
                    </a:lnTo>
                    <a:lnTo>
                      <a:pt x="274" y="537"/>
                    </a:lnTo>
                    <a:lnTo>
                      <a:pt x="248" y="521"/>
                    </a:lnTo>
                    <a:lnTo>
                      <a:pt x="223" y="504"/>
                    </a:lnTo>
                    <a:lnTo>
                      <a:pt x="199" y="485"/>
                    </a:lnTo>
                    <a:lnTo>
                      <a:pt x="177" y="465"/>
                    </a:lnTo>
                    <a:lnTo>
                      <a:pt x="155" y="444"/>
                    </a:lnTo>
                    <a:lnTo>
                      <a:pt x="135" y="422"/>
                    </a:lnTo>
                    <a:lnTo>
                      <a:pt x="116" y="399"/>
                    </a:lnTo>
                    <a:lnTo>
                      <a:pt x="98" y="374"/>
                    </a:lnTo>
                    <a:lnTo>
                      <a:pt x="81" y="348"/>
                    </a:lnTo>
                    <a:lnTo>
                      <a:pt x="66" y="322"/>
                    </a:lnTo>
                    <a:lnTo>
                      <a:pt x="52" y="295"/>
                    </a:lnTo>
                    <a:lnTo>
                      <a:pt x="40" y="267"/>
                    </a:lnTo>
                    <a:lnTo>
                      <a:pt x="29" y="238"/>
                    </a:lnTo>
                    <a:lnTo>
                      <a:pt x="20" y="208"/>
                    </a:lnTo>
                    <a:lnTo>
                      <a:pt x="12" y="177"/>
                    </a:lnTo>
                    <a:lnTo>
                      <a:pt x="7" y="146"/>
                    </a:lnTo>
                    <a:lnTo>
                      <a:pt x="3" y="115"/>
                    </a:lnTo>
                    <a:lnTo>
                      <a:pt x="0" y="82"/>
                    </a:lnTo>
                    <a:lnTo>
                      <a:pt x="0" y="55"/>
                    </a:lnTo>
                    <a:lnTo>
                      <a:pt x="1" y="27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6" name="TextBox 44"/>
            <p:cNvSpPr txBox="1">
              <a:spLocks noChangeArrowheads="1"/>
            </p:cNvSpPr>
            <p:nvPr/>
          </p:nvSpPr>
          <p:spPr bwMode="auto">
            <a:xfrm>
              <a:off x="6325405" y="5257813"/>
              <a:ext cx="9286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Concept</a:t>
              </a:r>
              <a:endPara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928662" y="1428736"/>
            <a:ext cx="1458128" cy="1454148"/>
            <a:chOff x="6500826" y="2143116"/>
            <a:chExt cx="1458128" cy="1454148"/>
          </a:xfrm>
        </p:grpSpPr>
        <p:grpSp>
          <p:nvGrpSpPr>
            <p:cNvPr id="32" name="Group 15"/>
            <p:cNvGrpSpPr/>
            <p:nvPr/>
          </p:nvGrpSpPr>
          <p:grpSpPr>
            <a:xfrm>
              <a:off x="6500826" y="2143116"/>
              <a:ext cx="1458128" cy="1454148"/>
              <a:chOff x="2371725" y="2324100"/>
              <a:chExt cx="1744663" cy="1739900"/>
            </a:xfrm>
          </p:grpSpPr>
          <p:sp>
            <p:nvSpPr>
              <p:cNvPr id="34" name="Freeform 10"/>
              <p:cNvSpPr>
                <a:spLocks/>
              </p:cNvSpPr>
              <p:nvPr/>
            </p:nvSpPr>
            <p:spPr bwMode="auto">
              <a:xfrm>
                <a:off x="2371725" y="2324100"/>
                <a:ext cx="1744663" cy="1739900"/>
              </a:xfrm>
              <a:custGeom>
                <a:avLst/>
                <a:gdLst/>
                <a:ahLst/>
                <a:cxnLst>
                  <a:cxn ang="0">
                    <a:pos x="1099" y="606"/>
                  </a:cxn>
                  <a:cxn ang="0">
                    <a:pos x="1089" y="668"/>
                  </a:cxn>
                  <a:cxn ang="0">
                    <a:pos x="1072" y="728"/>
                  </a:cxn>
                  <a:cxn ang="0">
                    <a:pos x="1048" y="785"/>
                  </a:cxn>
                  <a:cxn ang="0">
                    <a:pos x="1018" y="839"/>
                  </a:cxn>
                  <a:cxn ang="0">
                    <a:pos x="983" y="888"/>
                  </a:cxn>
                  <a:cxn ang="0">
                    <a:pos x="942" y="933"/>
                  </a:cxn>
                  <a:cxn ang="0">
                    <a:pos x="897" y="974"/>
                  </a:cxn>
                  <a:cxn ang="0">
                    <a:pos x="848" y="1010"/>
                  </a:cxn>
                  <a:cxn ang="0">
                    <a:pos x="795" y="1040"/>
                  </a:cxn>
                  <a:cxn ang="0">
                    <a:pos x="738" y="1063"/>
                  </a:cxn>
                  <a:cxn ang="0">
                    <a:pos x="678" y="1081"/>
                  </a:cxn>
                  <a:cxn ang="0">
                    <a:pos x="616" y="1092"/>
                  </a:cxn>
                  <a:cxn ang="0">
                    <a:pos x="551" y="1096"/>
                  </a:cxn>
                  <a:cxn ang="0">
                    <a:pos x="487" y="1092"/>
                  </a:cxn>
                  <a:cxn ang="0">
                    <a:pos x="425" y="1081"/>
                  </a:cxn>
                  <a:cxn ang="0">
                    <a:pos x="365" y="1064"/>
                  </a:cxn>
                  <a:cxn ang="0">
                    <a:pos x="309" y="1040"/>
                  </a:cxn>
                  <a:cxn ang="0">
                    <a:pos x="256" y="1010"/>
                  </a:cxn>
                  <a:cxn ang="0">
                    <a:pos x="206" y="975"/>
                  </a:cxn>
                  <a:cxn ang="0">
                    <a:pos x="161" y="935"/>
                  </a:cxn>
                  <a:cxn ang="0">
                    <a:pos x="121" y="889"/>
                  </a:cxn>
                  <a:cxn ang="0">
                    <a:pos x="86" y="840"/>
                  </a:cxn>
                  <a:cxn ang="0">
                    <a:pos x="56" y="787"/>
                  </a:cxn>
                  <a:cxn ang="0">
                    <a:pos x="32" y="731"/>
                  </a:cxn>
                  <a:cxn ang="0">
                    <a:pos x="14" y="671"/>
                  </a:cxn>
                  <a:cxn ang="0">
                    <a:pos x="3" y="609"/>
                  </a:cxn>
                  <a:cxn ang="0">
                    <a:pos x="0" y="545"/>
                  </a:cxn>
                  <a:cxn ang="0">
                    <a:pos x="4" y="480"/>
                  </a:cxn>
                  <a:cxn ang="0">
                    <a:pos x="15" y="417"/>
                  </a:cxn>
                  <a:cxn ang="0">
                    <a:pos x="33" y="356"/>
                  </a:cxn>
                  <a:cxn ang="0">
                    <a:pos x="58" y="299"/>
                  </a:cxn>
                  <a:cxn ang="0">
                    <a:pos x="88" y="245"/>
                  </a:cxn>
                  <a:cxn ang="0">
                    <a:pos x="125" y="196"/>
                  </a:cxn>
                  <a:cxn ang="0">
                    <a:pos x="167" y="150"/>
                  </a:cxn>
                  <a:cxn ang="0">
                    <a:pos x="213" y="110"/>
                  </a:cxn>
                  <a:cxn ang="0">
                    <a:pos x="264" y="75"/>
                  </a:cxn>
                  <a:cxn ang="0">
                    <a:pos x="319" y="46"/>
                  </a:cxn>
                  <a:cxn ang="0">
                    <a:pos x="377" y="22"/>
                  </a:cxn>
                  <a:cxn ang="0">
                    <a:pos x="438" y="6"/>
                  </a:cxn>
                </a:cxnLst>
                <a:rect l="0" t="0" r="r" b="b"/>
                <a:pathLst>
                  <a:path w="1099" h="1096">
                    <a:moveTo>
                      <a:pt x="470" y="0"/>
                    </a:moveTo>
                    <a:lnTo>
                      <a:pt x="1099" y="606"/>
                    </a:lnTo>
                    <a:lnTo>
                      <a:pt x="1095" y="638"/>
                    </a:lnTo>
                    <a:lnTo>
                      <a:pt x="1089" y="668"/>
                    </a:lnTo>
                    <a:lnTo>
                      <a:pt x="1081" y="699"/>
                    </a:lnTo>
                    <a:lnTo>
                      <a:pt x="1072" y="728"/>
                    </a:lnTo>
                    <a:lnTo>
                      <a:pt x="1061" y="757"/>
                    </a:lnTo>
                    <a:lnTo>
                      <a:pt x="1048" y="785"/>
                    </a:lnTo>
                    <a:lnTo>
                      <a:pt x="1034" y="812"/>
                    </a:lnTo>
                    <a:lnTo>
                      <a:pt x="1018" y="839"/>
                    </a:lnTo>
                    <a:lnTo>
                      <a:pt x="1001" y="864"/>
                    </a:lnTo>
                    <a:lnTo>
                      <a:pt x="983" y="888"/>
                    </a:lnTo>
                    <a:lnTo>
                      <a:pt x="963" y="911"/>
                    </a:lnTo>
                    <a:lnTo>
                      <a:pt x="942" y="933"/>
                    </a:lnTo>
                    <a:lnTo>
                      <a:pt x="920" y="954"/>
                    </a:lnTo>
                    <a:lnTo>
                      <a:pt x="897" y="974"/>
                    </a:lnTo>
                    <a:lnTo>
                      <a:pt x="873" y="992"/>
                    </a:lnTo>
                    <a:lnTo>
                      <a:pt x="848" y="1010"/>
                    </a:lnTo>
                    <a:lnTo>
                      <a:pt x="822" y="1025"/>
                    </a:lnTo>
                    <a:lnTo>
                      <a:pt x="795" y="1040"/>
                    </a:lnTo>
                    <a:lnTo>
                      <a:pt x="767" y="1052"/>
                    </a:lnTo>
                    <a:lnTo>
                      <a:pt x="738" y="1063"/>
                    </a:lnTo>
                    <a:lnTo>
                      <a:pt x="709" y="1073"/>
                    </a:lnTo>
                    <a:lnTo>
                      <a:pt x="678" y="1081"/>
                    </a:lnTo>
                    <a:lnTo>
                      <a:pt x="647" y="1088"/>
                    </a:lnTo>
                    <a:lnTo>
                      <a:pt x="616" y="1092"/>
                    </a:lnTo>
                    <a:lnTo>
                      <a:pt x="584" y="1095"/>
                    </a:lnTo>
                    <a:lnTo>
                      <a:pt x="551" y="1096"/>
                    </a:lnTo>
                    <a:lnTo>
                      <a:pt x="519" y="1095"/>
                    </a:lnTo>
                    <a:lnTo>
                      <a:pt x="487" y="1092"/>
                    </a:lnTo>
                    <a:lnTo>
                      <a:pt x="455" y="1088"/>
                    </a:lnTo>
                    <a:lnTo>
                      <a:pt x="425" y="1081"/>
                    </a:lnTo>
                    <a:lnTo>
                      <a:pt x="395" y="1073"/>
                    </a:lnTo>
                    <a:lnTo>
                      <a:pt x="365" y="1064"/>
                    </a:lnTo>
                    <a:lnTo>
                      <a:pt x="337" y="1053"/>
                    </a:lnTo>
                    <a:lnTo>
                      <a:pt x="309" y="1040"/>
                    </a:lnTo>
                    <a:lnTo>
                      <a:pt x="282" y="1026"/>
                    </a:lnTo>
                    <a:lnTo>
                      <a:pt x="256" y="1010"/>
                    </a:lnTo>
                    <a:lnTo>
                      <a:pt x="230" y="993"/>
                    </a:lnTo>
                    <a:lnTo>
                      <a:pt x="206" y="975"/>
                    </a:lnTo>
                    <a:lnTo>
                      <a:pt x="183" y="955"/>
                    </a:lnTo>
                    <a:lnTo>
                      <a:pt x="161" y="935"/>
                    </a:lnTo>
                    <a:lnTo>
                      <a:pt x="140" y="913"/>
                    </a:lnTo>
                    <a:lnTo>
                      <a:pt x="121" y="889"/>
                    </a:lnTo>
                    <a:lnTo>
                      <a:pt x="103" y="866"/>
                    </a:lnTo>
                    <a:lnTo>
                      <a:pt x="86" y="840"/>
                    </a:lnTo>
                    <a:lnTo>
                      <a:pt x="70" y="814"/>
                    </a:lnTo>
                    <a:lnTo>
                      <a:pt x="56" y="787"/>
                    </a:lnTo>
                    <a:lnTo>
                      <a:pt x="43" y="760"/>
                    </a:lnTo>
                    <a:lnTo>
                      <a:pt x="32" y="731"/>
                    </a:lnTo>
                    <a:lnTo>
                      <a:pt x="22" y="702"/>
                    </a:lnTo>
                    <a:lnTo>
                      <a:pt x="14" y="671"/>
                    </a:lnTo>
                    <a:lnTo>
                      <a:pt x="8" y="641"/>
                    </a:lnTo>
                    <a:lnTo>
                      <a:pt x="3" y="609"/>
                    </a:lnTo>
                    <a:lnTo>
                      <a:pt x="1" y="577"/>
                    </a:lnTo>
                    <a:lnTo>
                      <a:pt x="0" y="545"/>
                    </a:lnTo>
                    <a:lnTo>
                      <a:pt x="1" y="512"/>
                    </a:lnTo>
                    <a:lnTo>
                      <a:pt x="4" y="480"/>
                    </a:lnTo>
                    <a:lnTo>
                      <a:pt x="8" y="448"/>
                    </a:lnTo>
                    <a:lnTo>
                      <a:pt x="15" y="417"/>
                    </a:lnTo>
                    <a:lnTo>
                      <a:pt x="23" y="386"/>
                    </a:lnTo>
                    <a:lnTo>
                      <a:pt x="33" y="356"/>
                    </a:lnTo>
                    <a:lnTo>
                      <a:pt x="44" y="327"/>
                    </a:lnTo>
                    <a:lnTo>
                      <a:pt x="58" y="299"/>
                    </a:lnTo>
                    <a:lnTo>
                      <a:pt x="72" y="272"/>
                    </a:lnTo>
                    <a:lnTo>
                      <a:pt x="88" y="245"/>
                    </a:lnTo>
                    <a:lnTo>
                      <a:pt x="106" y="220"/>
                    </a:lnTo>
                    <a:lnTo>
                      <a:pt x="125" y="196"/>
                    </a:lnTo>
                    <a:lnTo>
                      <a:pt x="145" y="172"/>
                    </a:lnTo>
                    <a:lnTo>
                      <a:pt x="167" y="150"/>
                    </a:lnTo>
                    <a:lnTo>
                      <a:pt x="189" y="130"/>
                    </a:lnTo>
                    <a:lnTo>
                      <a:pt x="213" y="110"/>
                    </a:lnTo>
                    <a:lnTo>
                      <a:pt x="238" y="92"/>
                    </a:lnTo>
                    <a:lnTo>
                      <a:pt x="264" y="75"/>
                    </a:lnTo>
                    <a:lnTo>
                      <a:pt x="291" y="60"/>
                    </a:lnTo>
                    <a:lnTo>
                      <a:pt x="319" y="46"/>
                    </a:lnTo>
                    <a:lnTo>
                      <a:pt x="347" y="33"/>
                    </a:lnTo>
                    <a:lnTo>
                      <a:pt x="377" y="22"/>
                    </a:lnTo>
                    <a:lnTo>
                      <a:pt x="407" y="13"/>
                    </a:lnTo>
                    <a:lnTo>
                      <a:pt x="438" y="6"/>
                    </a:lnTo>
                    <a:lnTo>
                      <a:pt x="47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5">
                      <a:lumMod val="75000"/>
                    </a:schemeClr>
                  </a:gs>
                  <a:gs pos="100000">
                    <a:schemeClr val="accent5"/>
                  </a:gs>
                </a:gsLst>
                <a:lin ang="5400000" scaled="0"/>
              </a:gradFill>
              <a:ln w="66675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11"/>
              <p:cNvSpPr>
                <a:spLocks/>
              </p:cNvSpPr>
              <p:nvPr/>
            </p:nvSpPr>
            <p:spPr bwMode="auto">
              <a:xfrm>
                <a:off x="3121025" y="2352675"/>
                <a:ext cx="974725" cy="942388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633" y="606"/>
                  </a:cxn>
                  <a:cxn ang="0">
                    <a:pos x="603" y="610"/>
                  </a:cxn>
                  <a:cxn ang="0">
                    <a:pos x="573" y="612"/>
                  </a:cxn>
                  <a:cxn ang="0">
                    <a:pos x="540" y="612"/>
                  </a:cxn>
                  <a:cxn ang="0">
                    <a:pos x="508" y="611"/>
                  </a:cxn>
                  <a:cxn ang="0">
                    <a:pos x="476" y="607"/>
                  </a:cxn>
                  <a:cxn ang="0">
                    <a:pos x="446" y="602"/>
                  </a:cxn>
                  <a:cxn ang="0">
                    <a:pos x="415" y="595"/>
                  </a:cxn>
                  <a:cxn ang="0">
                    <a:pos x="386" y="587"/>
                  </a:cxn>
                  <a:cxn ang="0">
                    <a:pos x="356" y="577"/>
                  </a:cxn>
                  <a:cxn ang="0">
                    <a:pos x="328" y="565"/>
                  </a:cxn>
                  <a:cxn ang="0">
                    <a:pos x="300" y="552"/>
                  </a:cxn>
                  <a:cxn ang="0">
                    <a:pos x="274" y="537"/>
                  </a:cxn>
                  <a:cxn ang="0">
                    <a:pos x="248" y="521"/>
                  </a:cxn>
                  <a:cxn ang="0">
                    <a:pos x="223" y="504"/>
                  </a:cxn>
                  <a:cxn ang="0">
                    <a:pos x="199" y="485"/>
                  </a:cxn>
                  <a:cxn ang="0">
                    <a:pos x="177" y="465"/>
                  </a:cxn>
                  <a:cxn ang="0">
                    <a:pos x="155" y="444"/>
                  </a:cxn>
                  <a:cxn ang="0">
                    <a:pos x="135" y="422"/>
                  </a:cxn>
                  <a:cxn ang="0">
                    <a:pos x="116" y="399"/>
                  </a:cxn>
                  <a:cxn ang="0">
                    <a:pos x="98" y="374"/>
                  </a:cxn>
                  <a:cxn ang="0">
                    <a:pos x="81" y="348"/>
                  </a:cxn>
                  <a:cxn ang="0">
                    <a:pos x="66" y="322"/>
                  </a:cxn>
                  <a:cxn ang="0">
                    <a:pos x="52" y="295"/>
                  </a:cxn>
                  <a:cxn ang="0">
                    <a:pos x="40" y="267"/>
                  </a:cxn>
                  <a:cxn ang="0">
                    <a:pos x="29" y="238"/>
                  </a:cxn>
                  <a:cxn ang="0">
                    <a:pos x="20" y="208"/>
                  </a:cxn>
                  <a:cxn ang="0">
                    <a:pos x="12" y="177"/>
                  </a:cxn>
                  <a:cxn ang="0">
                    <a:pos x="7" y="146"/>
                  </a:cxn>
                  <a:cxn ang="0">
                    <a:pos x="3" y="115"/>
                  </a:cxn>
                  <a:cxn ang="0">
                    <a:pos x="0" y="82"/>
                  </a:cxn>
                  <a:cxn ang="0">
                    <a:pos x="0" y="55"/>
                  </a:cxn>
                  <a:cxn ang="0">
                    <a:pos x="1" y="27"/>
                  </a:cxn>
                  <a:cxn ang="0">
                    <a:pos x="4" y="0"/>
                  </a:cxn>
                </a:cxnLst>
                <a:rect l="0" t="0" r="r" b="b"/>
                <a:pathLst>
                  <a:path w="633" h="612">
                    <a:moveTo>
                      <a:pt x="4" y="0"/>
                    </a:moveTo>
                    <a:lnTo>
                      <a:pt x="633" y="606"/>
                    </a:lnTo>
                    <a:lnTo>
                      <a:pt x="603" y="610"/>
                    </a:lnTo>
                    <a:lnTo>
                      <a:pt x="573" y="612"/>
                    </a:lnTo>
                    <a:lnTo>
                      <a:pt x="540" y="612"/>
                    </a:lnTo>
                    <a:lnTo>
                      <a:pt x="508" y="611"/>
                    </a:lnTo>
                    <a:lnTo>
                      <a:pt x="476" y="607"/>
                    </a:lnTo>
                    <a:lnTo>
                      <a:pt x="446" y="602"/>
                    </a:lnTo>
                    <a:lnTo>
                      <a:pt x="415" y="595"/>
                    </a:lnTo>
                    <a:lnTo>
                      <a:pt x="386" y="587"/>
                    </a:lnTo>
                    <a:lnTo>
                      <a:pt x="356" y="577"/>
                    </a:lnTo>
                    <a:lnTo>
                      <a:pt x="328" y="565"/>
                    </a:lnTo>
                    <a:lnTo>
                      <a:pt x="300" y="552"/>
                    </a:lnTo>
                    <a:lnTo>
                      <a:pt x="274" y="537"/>
                    </a:lnTo>
                    <a:lnTo>
                      <a:pt x="248" y="521"/>
                    </a:lnTo>
                    <a:lnTo>
                      <a:pt x="223" y="504"/>
                    </a:lnTo>
                    <a:lnTo>
                      <a:pt x="199" y="485"/>
                    </a:lnTo>
                    <a:lnTo>
                      <a:pt x="177" y="465"/>
                    </a:lnTo>
                    <a:lnTo>
                      <a:pt x="155" y="444"/>
                    </a:lnTo>
                    <a:lnTo>
                      <a:pt x="135" y="422"/>
                    </a:lnTo>
                    <a:lnTo>
                      <a:pt x="116" y="399"/>
                    </a:lnTo>
                    <a:lnTo>
                      <a:pt x="98" y="374"/>
                    </a:lnTo>
                    <a:lnTo>
                      <a:pt x="81" y="348"/>
                    </a:lnTo>
                    <a:lnTo>
                      <a:pt x="66" y="322"/>
                    </a:lnTo>
                    <a:lnTo>
                      <a:pt x="52" y="295"/>
                    </a:lnTo>
                    <a:lnTo>
                      <a:pt x="40" y="267"/>
                    </a:lnTo>
                    <a:lnTo>
                      <a:pt x="29" y="238"/>
                    </a:lnTo>
                    <a:lnTo>
                      <a:pt x="20" y="208"/>
                    </a:lnTo>
                    <a:lnTo>
                      <a:pt x="12" y="177"/>
                    </a:lnTo>
                    <a:lnTo>
                      <a:pt x="7" y="146"/>
                    </a:lnTo>
                    <a:lnTo>
                      <a:pt x="3" y="115"/>
                    </a:lnTo>
                    <a:lnTo>
                      <a:pt x="0" y="82"/>
                    </a:lnTo>
                    <a:lnTo>
                      <a:pt x="0" y="55"/>
                    </a:lnTo>
                    <a:lnTo>
                      <a:pt x="1" y="27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" name="TextBox 44"/>
            <p:cNvSpPr txBox="1">
              <a:spLocks noChangeArrowheads="1"/>
            </p:cNvSpPr>
            <p:nvPr/>
          </p:nvSpPr>
          <p:spPr bwMode="auto">
            <a:xfrm>
              <a:off x="6686565" y="2857496"/>
              <a:ext cx="9286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Concept</a:t>
              </a:r>
              <a:endPara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7" name="Up Arrow 56"/>
          <p:cNvSpPr/>
          <p:nvPr/>
        </p:nvSpPr>
        <p:spPr>
          <a:xfrm rot="10800000">
            <a:off x="1357290" y="3071810"/>
            <a:ext cx="571504" cy="996521"/>
          </a:xfrm>
          <a:prstGeom prst="upArrow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Прямоугольник 229"/>
          <p:cNvSpPr/>
          <p:nvPr/>
        </p:nvSpPr>
        <p:spPr>
          <a:xfrm>
            <a:off x="6291275" y="4248156"/>
            <a:ext cx="15716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This is an example text. Go ahead and replace it with your own text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2" name="Прямоугольник 229"/>
          <p:cNvSpPr/>
          <p:nvPr/>
        </p:nvSpPr>
        <p:spPr>
          <a:xfrm>
            <a:off x="6286512" y="1319198"/>
            <a:ext cx="15716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This is an example text. Go ahead and replace it with your own text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8" name="Up Arrow 37"/>
          <p:cNvSpPr/>
          <p:nvPr/>
        </p:nvSpPr>
        <p:spPr>
          <a:xfrm rot="5400000">
            <a:off x="3964778" y="3679036"/>
            <a:ext cx="571504" cy="2786078"/>
          </a:xfrm>
          <a:prstGeom prst="upArrow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 Arrow 38"/>
          <p:cNvSpPr/>
          <p:nvPr/>
        </p:nvSpPr>
        <p:spPr>
          <a:xfrm rot="5400000">
            <a:off x="3964778" y="892953"/>
            <a:ext cx="571504" cy="2786078"/>
          </a:xfrm>
          <a:prstGeom prst="upArrow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19002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ROUND STICKERS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30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68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