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BD1A71-46CE-4540-910D-81AE004CE0D7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60AFE-FFF2-4B5E-B938-811144A61E0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661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fld id="{703C6300-2A4E-4852-B564-924ED8D8AD18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fld id="{F772B077-A6C0-4AF0-A6CC-68B362DC789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877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0"/>
          <p:cNvSpPr>
            <a:spLocks noChangeArrowheads="1"/>
          </p:cNvSpPr>
          <p:nvPr/>
        </p:nvSpPr>
        <p:spPr bwMode="auto">
          <a:xfrm>
            <a:off x="0" y="4699000"/>
            <a:ext cx="9144000" cy="215900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nb-NO">
              <a:solidFill>
                <a:srgbClr val="FFFFFF"/>
              </a:solidFill>
              <a:latin typeface="Calibri" pitchFamily="-109" charset="0"/>
            </a:endParaRPr>
          </a:p>
        </p:txBody>
      </p:sp>
      <p:grpSp>
        <p:nvGrpSpPr>
          <p:cNvPr id="9219" name="Group 34"/>
          <p:cNvGrpSpPr>
            <a:grpSpLocks/>
          </p:cNvGrpSpPr>
          <p:nvPr/>
        </p:nvGrpSpPr>
        <p:grpSpPr bwMode="auto">
          <a:xfrm>
            <a:off x="796925" y="4965700"/>
            <a:ext cx="417513" cy="307975"/>
            <a:chOff x="797365" y="5524501"/>
            <a:chExt cx="417071" cy="307777"/>
          </a:xfrm>
        </p:grpSpPr>
        <p:sp>
          <p:nvSpPr>
            <p:cNvPr id="9281" name="Oval 92"/>
            <p:cNvSpPr>
              <a:spLocks noChangeArrowheads="1"/>
            </p:cNvSpPr>
            <p:nvPr/>
          </p:nvSpPr>
          <p:spPr bwMode="auto">
            <a:xfrm>
              <a:off x="808466" y="5575268"/>
              <a:ext cx="250559" cy="250664"/>
            </a:xfrm>
            <a:prstGeom prst="ellipse">
              <a:avLst/>
            </a:prstGeom>
            <a:noFill/>
            <a:ln w="9525" algn="ctr">
              <a:solidFill>
                <a:srgbClr val="3536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9282" name="TextBox 32"/>
            <p:cNvSpPr txBox="1">
              <a:spLocks noChangeArrowheads="1"/>
            </p:cNvSpPr>
            <p:nvPr/>
          </p:nvSpPr>
          <p:spPr bwMode="auto">
            <a:xfrm>
              <a:off x="797365" y="5524501"/>
              <a:ext cx="4170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defTabSz="914400" eaLnBrk="1" hangingPunct="1"/>
              <a:r>
                <a:rPr lang="nb-NO" sz="1400" b="1">
                  <a:solidFill>
                    <a:srgbClr val="353637"/>
                  </a:solidFill>
                  <a:latin typeface="Calibri" pitchFamily="-109" charset="0"/>
                </a:rPr>
                <a:t>1</a:t>
              </a:r>
            </a:p>
          </p:txBody>
        </p:sp>
      </p:grpSp>
      <p:sp>
        <p:nvSpPr>
          <p:cNvPr id="9220" name="Rektangel 76"/>
          <p:cNvSpPr>
            <a:spLocks noChangeArrowheads="1"/>
          </p:cNvSpPr>
          <p:nvPr/>
        </p:nvSpPr>
        <p:spPr bwMode="auto">
          <a:xfrm>
            <a:off x="1112838" y="4927600"/>
            <a:ext cx="22098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300" b="1" noProof="1">
                <a:solidFill>
                  <a:srgbClr val="262626"/>
                </a:solidFill>
                <a:latin typeface="Calibri" pitchFamily="-109" charset="0"/>
                <a:cs typeface="Arial" charset="0"/>
              </a:rPr>
              <a:t>Example text</a:t>
            </a:r>
          </a:p>
          <a:p>
            <a:pPr defTabSz="914400"/>
            <a:r>
              <a:rPr lang="en-US" sz="1100" noProof="1">
                <a:solidFill>
                  <a:srgbClr val="262626"/>
                </a:solidFill>
                <a:latin typeface="Calibri" pitchFamily="-109" charset="0"/>
                <a:cs typeface="Arial" charset="0"/>
              </a:rPr>
              <a:t>Go ahead and replace it with your own text. This is an example text. Go ahead and replace it with your own text</a:t>
            </a:r>
            <a:endParaRPr lang="da-DK" sz="1100">
              <a:solidFill>
                <a:srgbClr val="262626"/>
              </a:solidFill>
            </a:endParaRPr>
          </a:p>
          <a:p>
            <a:pPr defTabSz="914400"/>
            <a:endParaRPr lang="da-DK">
              <a:solidFill>
                <a:srgbClr val="1E1C11"/>
              </a:solidFill>
            </a:endParaRPr>
          </a:p>
        </p:txBody>
      </p:sp>
      <p:sp>
        <p:nvSpPr>
          <p:cNvPr id="9221" name="Rektangel 76"/>
          <p:cNvSpPr>
            <a:spLocks noChangeArrowheads="1"/>
          </p:cNvSpPr>
          <p:nvPr/>
        </p:nvSpPr>
        <p:spPr bwMode="auto">
          <a:xfrm>
            <a:off x="3894138" y="4927600"/>
            <a:ext cx="22098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300" b="1" noProof="1">
                <a:solidFill>
                  <a:srgbClr val="262626"/>
                </a:solidFill>
                <a:latin typeface="Calibri" pitchFamily="-109" charset="0"/>
                <a:cs typeface="Arial" charset="0"/>
              </a:rPr>
              <a:t>Example text</a:t>
            </a:r>
          </a:p>
          <a:p>
            <a:pPr defTabSz="914400"/>
            <a:r>
              <a:rPr lang="en-US" sz="1100" noProof="1">
                <a:solidFill>
                  <a:srgbClr val="262626"/>
                </a:solidFill>
                <a:latin typeface="Calibri" pitchFamily="-109" charset="0"/>
                <a:cs typeface="Arial" charset="0"/>
              </a:rPr>
              <a:t>Go ahead and replace it with your own text. This is an example text. Go ahead and replace it with your own text</a:t>
            </a:r>
            <a:endParaRPr lang="da-DK" sz="1100">
              <a:solidFill>
                <a:srgbClr val="262626"/>
              </a:solidFill>
            </a:endParaRPr>
          </a:p>
          <a:p>
            <a:pPr defTabSz="914400"/>
            <a:endParaRPr lang="da-DK">
              <a:solidFill>
                <a:srgbClr val="1E1C11"/>
              </a:solidFill>
            </a:endParaRPr>
          </a:p>
        </p:txBody>
      </p:sp>
      <p:sp>
        <p:nvSpPr>
          <p:cNvPr id="9222" name="Rektangel 76"/>
          <p:cNvSpPr>
            <a:spLocks noChangeArrowheads="1"/>
          </p:cNvSpPr>
          <p:nvPr/>
        </p:nvSpPr>
        <p:spPr bwMode="auto">
          <a:xfrm>
            <a:off x="6561138" y="4927600"/>
            <a:ext cx="22098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300" b="1" noProof="1">
                <a:solidFill>
                  <a:srgbClr val="262626"/>
                </a:solidFill>
                <a:latin typeface="Calibri" pitchFamily="-109" charset="0"/>
                <a:cs typeface="Arial" charset="0"/>
              </a:rPr>
              <a:t>Example text</a:t>
            </a:r>
          </a:p>
          <a:p>
            <a:pPr defTabSz="914400"/>
            <a:r>
              <a:rPr lang="en-US" sz="1100" noProof="1">
                <a:solidFill>
                  <a:srgbClr val="262626"/>
                </a:solidFill>
                <a:latin typeface="Calibri" pitchFamily="-109" charset="0"/>
                <a:cs typeface="Arial" charset="0"/>
              </a:rPr>
              <a:t>Go ahead and replace it with your own text. This is an example text. Go ahead and replace it with your own text</a:t>
            </a:r>
            <a:endParaRPr lang="da-DK" sz="1100">
              <a:solidFill>
                <a:srgbClr val="262626"/>
              </a:solidFill>
            </a:endParaRPr>
          </a:p>
          <a:p>
            <a:pPr defTabSz="914400"/>
            <a:endParaRPr lang="da-DK">
              <a:solidFill>
                <a:srgbClr val="1E1C11"/>
              </a:solidFill>
            </a:endParaRPr>
          </a:p>
        </p:txBody>
      </p:sp>
      <p:grpSp>
        <p:nvGrpSpPr>
          <p:cNvPr id="9223" name="Group 34"/>
          <p:cNvGrpSpPr>
            <a:grpSpLocks/>
          </p:cNvGrpSpPr>
          <p:nvPr/>
        </p:nvGrpSpPr>
        <p:grpSpPr bwMode="auto">
          <a:xfrm>
            <a:off x="3584575" y="4965700"/>
            <a:ext cx="417513" cy="307975"/>
            <a:chOff x="797365" y="5524501"/>
            <a:chExt cx="417071" cy="307777"/>
          </a:xfrm>
        </p:grpSpPr>
        <p:sp>
          <p:nvSpPr>
            <p:cNvPr id="9279" name="Oval 98"/>
            <p:cNvSpPr>
              <a:spLocks noChangeArrowheads="1"/>
            </p:cNvSpPr>
            <p:nvPr/>
          </p:nvSpPr>
          <p:spPr bwMode="auto">
            <a:xfrm>
              <a:off x="808466" y="5575268"/>
              <a:ext cx="250559" cy="250664"/>
            </a:xfrm>
            <a:prstGeom prst="ellipse">
              <a:avLst/>
            </a:prstGeom>
            <a:noFill/>
            <a:ln w="9525" algn="ctr">
              <a:solidFill>
                <a:srgbClr val="3536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9280" name="TextBox 32"/>
            <p:cNvSpPr txBox="1">
              <a:spLocks noChangeArrowheads="1"/>
            </p:cNvSpPr>
            <p:nvPr/>
          </p:nvSpPr>
          <p:spPr bwMode="auto">
            <a:xfrm>
              <a:off x="797365" y="5524501"/>
              <a:ext cx="4170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defTabSz="914400" eaLnBrk="1" hangingPunct="1"/>
              <a:r>
                <a:rPr lang="nb-NO" sz="1400" b="1">
                  <a:solidFill>
                    <a:srgbClr val="353637"/>
                  </a:solidFill>
                  <a:latin typeface="Calibri" pitchFamily="-109" charset="0"/>
                </a:rPr>
                <a:t>2</a:t>
              </a:r>
            </a:p>
          </p:txBody>
        </p:sp>
      </p:grpSp>
      <p:grpSp>
        <p:nvGrpSpPr>
          <p:cNvPr id="9224" name="Group 34"/>
          <p:cNvGrpSpPr>
            <a:grpSpLocks/>
          </p:cNvGrpSpPr>
          <p:nvPr/>
        </p:nvGrpSpPr>
        <p:grpSpPr bwMode="auto">
          <a:xfrm>
            <a:off x="6251575" y="4965700"/>
            <a:ext cx="417513" cy="307975"/>
            <a:chOff x="797365" y="5524501"/>
            <a:chExt cx="417071" cy="307777"/>
          </a:xfrm>
        </p:grpSpPr>
        <p:sp>
          <p:nvSpPr>
            <p:cNvPr id="9277" name="Oval 101"/>
            <p:cNvSpPr>
              <a:spLocks noChangeArrowheads="1"/>
            </p:cNvSpPr>
            <p:nvPr/>
          </p:nvSpPr>
          <p:spPr bwMode="auto">
            <a:xfrm>
              <a:off x="808466" y="5575268"/>
              <a:ext cx="250559" cy="250664"/>
            </a:xfrm>
            <a:prstGeom prst="ellipse">
              <a:avLst/>
            </a:prstGeom>
            <a:noFill/>
            <a:ln w="9525" algn="ctr">
              <a:solidFill>
                <a:srgbClr val="3536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9278" name="TextBox 32"/>
            <p:cNvSpPr txBox="1">
              <a:spLocks noChangeArrowheads="1"/>
            </p:cNvSpPr>
            <p:nvPr/>
          </p:nvSpPr>
          <p:spPr bwMode="auto">
            <a:xfrm>
              <a:off x="797365" y="5524501"/>
              <a:ext cx="4170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defTabSz="914400" eaLnBrk="1" hangingPunct="1"/>
              <a:r>
                <a:rPr lang="nb-NO" sz="1400" b="1">
                  <a:solidFill>
                    <a:srgbClr val="353637"/>
                  </a:solidFill>
                  <a:latin typeface="Calibri" pitchFamily="-109" charset="0"/>
                </a:rPr>
                <a:t>3</a:t>
              </a:r>
            </a:p>
          </p:txBody>
        </p:sp>
      </p:grpSp>
      <p:sp>
        <p:nvSpPr>
          <p:cNvPr id="36" name="Rectangle 35"/>
          <p:cNvSpPr/>
          <p:nvPr/>
        </p:nvSpPr>
        <p:spPr bwMode="auto">
          <a:xfrm>
            <a:off x="0" y="2472611"/>
            <a:ext cx="9144000" cy="1976572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28" name="Freeform 269"/>
          <p:cNvSpPr>
            <a:spLocks/>
          </p:cNvSpPr>
          <p:nvPr/>
        </p:nvSpPr>
        <p:spPr bwMode="auto">
          <a:xfrm rot="5421033" flipV="1">
            <a:off x="3646488" y="387350"/>
            <a:ext cx="723900" cy="6245225"/>
          </a:xfrm>
          <a:custGeom>
            <a:avLst/>
            <a:gdLst/>
            <a:ahLst/>
            <a:cxnLst>
              <a:cxn ang="0">
                <a:pos x="262" y="2920"/>
              </a:cxn>
              <a:cxn ang="0">
                <a:pos x="276" y="2914"/>
              </a:cxn>
              <a:cxn ang="0">
                <a:pos x="288" y="2898"/>
              </a:cxn>
              <a:cxn ang="0">
                <a:pos x="296" y="2872"/>
              </a:cxn>
              <a:cxn ang="0">
                <a:pos x="300" y="2840"/>
              </a:cxn>
              <a:cxn ang="0">
                <a:pos x="300" y="2704"/>
              </a:cxn>
              <a:cxn ang="0">
                <a:pos x="306" y="2648"/>
              </a:cxn>
              <a:cxn ang="0">
                <a:pos x="312" y="2632"/>
              </a:cxn>
              <a:cxn ang="0">
                <a:pos x="322" y="2624"/>
              </a:cxn>
              <a:cxn ang="0">
                <a:pos x="326" y="2624"/>
              </a:cxn>
              <a:cxn ang="0">
                <a:pos x="334" y="2612"/>
              </a:cxn>
              <a:cxn ang="0">
                <a:pos x="342" y="2576"/>
              </a:cxn>
              <a:cxn ang="0">
                <a:pos x="344" y="80"/>
              </a:cxn>
              <a:cxn ang="0">
                <a:pos x="342" y="64"/>
              </a:cxn>
              <a:cxn ang="0">
                <a:pos x="330" y="36"/>
              </a:cxn>
              <a:cxn ang="0">
                <a:pos x="308" y="14"/>
              </a:cxn>
              <a:cxn ang="0">
                <a:pos x="280" y="2"/>
              </a:cxn>
              <a:cxn ang="0">
                <a:pos x="80" y="0"/>
              </a:cxn>
              <a:cxn ang="0">
                <a:pos x="64" y="2"/>
              </a:cxn>
              <a:cxn ang="0">
                <a:pos x="34" y="14"/>
              </a:cxn>
              <a:cxn ang="0">
                <a:pos x="12" y="36"/>
              </a:cxn>
              <a:cxn ang="0">
                <a:pos x="0" y="64"/>
              </a:cxn>
              <a:cxn ang="0">
                <a:pos x="0" y="2544"/>
              </a:cxn>
              <a:cxn ang="0">
                <a:pos x="0" y="2576"/>
              </a:cxn>
              <a:cxn ang="0">
                <a:pos x="8" y="2612"/>
              </a:cxn>
              <a:cxn ang="0">
                <a:pos x="16" y="2624"/>
              </a:cxn>
              <a:cxn ang="0">
                <a:pos x="22" y="2624"/>
              </a:cxn>
              <a:cxn ang="0">
                <a:pos x="30" y="2632"/>
              </a:cxn>
              <a:cxn ang="0">
                <a:pos x="36" y="2648"/>
              </a:cxn>
              <a:cxn ang="0">
                <a:pos x="44" y="2704"/>
              </a:cxn>
              <a:cxn ang="0">
                <a:pos x="44" y="2840"/>
              </a:cxn>
              <a:cxn ang="0">
                <a:pos x="46" y="2872"/>
              </a:cxn>
              <a:cxn ang="0">
                <a:pos x="54" y="2898"/>
              </a:cxn>
              <a:cxn ang="0">
                <a:pos x="66" y="2914"/>
              </a:cxn>
              <a:cxn ang="0">
                <a:pos x="82" y="2920"/>
              </a:cxn>
              <a:cxn ang="0">
                <a:pos x="86" y="2922"/>
              </a:cxn>
              <a:cxn ang="0">
                <a:pos x="100" y="2932"/>
              </a:cxn>
              <a:cxn ang="0">
                <a:pos x="114" y="2960"/>
              </a:cxn>
              <a:cxn ang="0">
                <a:pos x="228" y="2960"/>
              </a:cxn>
              <a:cxn ang="0">
                <a:pos x="242" y="2932"/>
              </a:cxn>
              <a:cxn ang="0">
                <a:pos x="256" y="2922"/>
              </a:cxn>
              <a:cxn ang="0">
                <a:pos x="262" y="2920"/>
              </a:cxn>
            </a:cxnLst>
            <a:rect l="0" t="0" r="r" b="b"/>
            <a:pathLst>
              <a:path w="344" h="2960">
                <a:moveTo>
                  <a:pt x="262" y="2920"/>
                </a:moveTo>
                <a:lnTo>
                  <a:pt x="262" y="2920"/>
                </a:lnTo>
                <a:lnTo>
                  <a:pt x="268" y="2920"/>
                </a:lnTo>
                <a:lnTo>
                  <a:pt x="276" y="2914"/>
                </a:lnTo>
                <a:lnTo>
                  <a:pt x="282" y="2908"/>
                </a:lnTo>
                <a:lnTo>
                  <a:pt x="288" y="2898"/>
                </a:lnTo>
                <a:lnTo>
                  <a:pt x="292" y="2886"/>
                </a:lnTo>
                <a:lnTo>
                  <a:pt x="296" y="2872"/>
                </a:lnTo>
                <a:lnTo>
                  <a:pt x="298" y="2856"/>
                </a:lnTo>
                <a:lnTo>
                  <a:pt x="300" y="2840"/>
                </a:lnTo>
                <a:lnTo>
                  <a:pt x="300" y="2704"/>
                </a:lnTo>
                <a:lnTo>
                  <a:pt x="300" y="2704"/>
                </a:lnTo>
                <a:lnTo>
                  <a:pt x="300" y="2674"/>
                </a:lnTo>
                <a:lnTo>
                  <a:pt x="306" y="2648"/>
                </a:lnTo>
                <a:lnTo>
                  <a:pt x="308" y="2638"/>
                </a:lnTo>
                <a:lnTo>
                  <a:pt x="312" y="2632"/>
                </a:lnTo>
                <a:lnTo>
                  <a:pt x="316" y="2626"/>
                </a:lnTo>
                <a:lnTo>
                  <a:pt x="322" y="2624"/>
                </a:lnTo>
                <a:lnTo>
                  <a:pt x="322" y="2624"/>
                </a:lnTo>
                <a:lnTo>
                  <a:pt x="326" y="2624"/>
                </a:lnTo>
                <a:lnTo>
                  <a:pt x="330" y="2618"/>
                </a:lnTo>
                <a:lnTo>
                  <a:pt x="334" y="2612"/>
                </a:lnTo>
                <a:lnTo>
                  <a:pt x="336" y="2602"/>
                </a:lnTo>
                <a:lnTo>
                  <a:pt x="342" y="2576"/>
                </a:lnTo>
                <a:lnTo>
                  <a:pt x="344" y="2544"/>
                </a:lnTo>
                <a:lnTo>
                  <a:pt x="344" y="80"/>
                </a:lnTo>
                <a:lnTo>
                  <a:pt x="344" y="80"/>
                </a:lnTo>
                <a:lnTo>
                  <a:pt x="342" y="64"/>
                </a:lnTo>
                <a:lnTo>
                  <a:pt x="336" y="50"/>
                </a:lnTo>
                <a:lnTo>
                  <a:pt x="330" y="36"/>
                </a:lnTo>
                <a:lnTo>
                  <a:pt x="320" y="24"/>
                </a:lnTo>
                <a:lnTo>
                  <a:pt x="308" y="14"/>
                </a:lnTo>
                <a:lnTo>
                  <a:pt x="294" y="8"/>
                </a:lnTo>
                <a:lnTo>
                  <a:pt x="280" y="2"/>
                </a:lnTo>
                <a:lnTo>
                  <a:pt x="264" y="0"/>
                </a:lnTo>
                <a:lnTo>
                  <a:pt x="80" y="0"/>
                </a:lnTo>
                <a:lnTo>
                  <a:pt x="80" y="0"/>
                </a:lnTo>
                <a:lnTo>
                  <a:pt x="64" y="2"/>
                </a:lnTo>
                <a:lnTo>
                  <a:pt x="48" y="8"/>
                </a:lnTo>
                <a:lnTo>
                  <a:pt x="34" y="14"/>
                </a:lnTo>
                <a:lnTo>
                  <a:pt x="22" y="24"/>
                </a:lnTo>
                <a:lnTo>
                  <a:pt x="12" y="36"/>
                </a:lnTo>
                <a:lnTo>
                  <a:pt x="6" y="50"/>
                </a:lnTo>
                <a:lnTo>
                  <a:pt x="0" y="64"/>
                </a:lnTo>
                <a:lnTo>
                  <a:pt x="0" y="80"/>
                </a:lnTo>
                <a:lnTo>
                  <a:pt x="0" y="2544"/>
                </a:lnTo>
                <a:lnTo>
                  <a:pt x="0" y="2544"/>
                </a:lnTo>
                <a:lnTo>
                  <a:pt x="0" y="2576"/>
                </a:lnTo>
                <a:lnTo>
                  <a:pt x="6" y="2602"/>
                </a:lnTo>
                <a:lnTo>
                  <a:pt x="8" y="2612"/>
                </a:lnTo>
                <a:lnTo>
                  <a:pt x="12" y="2618"/>
                </a:lnTo>
                <a:lnTo>
                  <a:pt x="16" y="2624"/>
                </a:lnTo>
                <a:lnTo>
                  <a:pt x="22" y="2624"/>
                </a:lnTo>
                <a:lnTo>
                  <a:pt x="22" y="2624"/>
                </a:lnTo>
                <a:lnTo>
                  <a:pt x="26" y="2626"/>
                </a:lnTo>
                <a:lnTo>
                  <a:pt x="30" y="2632"/>
                </a:lnTo>
                <a:lnTo>
                  <a:pt x="34" y="2638"/>
                </a:lnTo>
                <a:lnTo>
                  <a:pt x="36" y="2648"/>
                </a:lnTo>
                <a:lnTo>
                  <a:pt x="42" y="2674"/>
                </a:lnTo>
                <a:lnTo>
                  <a:pt x="44" y="2704"/>
                </a:lnTo>
                <a:lnTo>
                  <a:pt x="44" y="2840"/>
                </a:lnTo>
                <a:lnTo>
                  <a:pt x="44" y="2840"/>
                </a:lnTo>
                <a:lnTo>
                  <a:pt x="44" y="2856"/>
                </a:lnTo>
                <a:lnTo>
                  <a:pt x="46" y="2872"/>
                </a:lnTo>
                <a:lnTo>
                  <a:pt x="50" y="2886"/>
                </a:lnTo>
                <a:lnTo>
                  <a:pt x="54" y="2898"/>
                </a:lnTo>
                <a:lnTo>
                  <a:pt x="60" y="2908"/>
                </a:lnTo>
                <a:lnTo>
                  <a:pt x="66" y="2914"/>
                </a:lnTo>
                <a:lnTo>
                  <a:pt x="74" y="2920"/>
                </a:lnTo>
                <a:lnTo>
                  <a:pt x="82" y="2920"/>
                </a:lnTo>
                <a:lnTo>
                  <a:pt x="82" y="2920"/>
                </a:lnTo>
                <a:lnTo>
                  <a:pt x="86" y="2922"/>
                </a:lnTo>
                <a:lnTo>
                  <a:pt x="92" y="2924"/>
                </a:lnTo>
                <a:lnTo>
                  <a:pt x="100" y="2932"/>
                </a:lnTo>
                <a:lnTo>
                  <a:pt x="108" y="2944"/>
                </a:lnTo>
                <a:lnTo>
                  <a:pt x="114" y="2960"/>
                </a:lnTo>
                <a:lnTo>
                  <a:pt x="228" y="2960"/>
                </a:lnTo>
                <a:lnTo>
                  <a:pt x="228" y="2960"/>
                </a:lnTo>
                <a:lnTo>
                  <a:pt x="234" y="2944"/>
                </a:lnTo>
                <a:lnTo>
                  <a:pt x="242" y="2932"/>
                </a:lnTo>
                <a:lnTo>
                  <a:pt x="250" y="2924"/>
                </a:lnTo>
                <a:lnTo>
                  <a:pt x="256" y="2922"/>
                </a:lnTo>
                <a:lnTo>
                  <a:pt x="262" y="2920"/>
                </a:lnTo>
                <a:lnTo>
                  <a:pt x="262" y="292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</a:schemeClr>
              </a:gs>
              <a:gs pos="24000">
                <a:srgbClr val="FFFFFF"/>
              </a:gs>
              <a:gs pos="100000">
                <a:srgbClr val="FFFFFF">
                  <a:lumMod val="75000"/>
                </a:srgbClr>
              </a:gs>
              <a:gs pos="69000">
                <a:srgbClr val="FFFFFF"/>
              </a:gs>
            </a:gsLst>
            <a:lin ang="0" scaled="1"/>
            <a:tileRect/>
          </a:gradFill>
          <a:ln w="9525">
            <a:solidFill>
              <a:srgbClr val="D7D8D9">
                <a:lumMod val="75000"/>
              </a:srgb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 defTabSz="914400"/>
            <a:endParaRPr lang="da-DK" sz="1400">
              <a:solidFill>
                <a:srgbClr val="000000"/>
              </a:solidFill>
              <a:latin typeface="Arial Narrow" pitchFamily="-109" charset="0"/>
            </a:endParaRPr>
          </a:p>
        </p:txBody>
      </p:sp>
      <p:sp>
        <p:nvSpPr>
          <p:cNvPr id="29" name="Freeform 270"/>
          <p:cNvSpPr>
            <a:spLocks/>
          </p:cNvSpPr>
          <p:nvPr/>
        </p:nvSpPr>
        <p:spPr bwMode="auto">
          <a:xfrm rot="5421033" flipV="1">
            <a:off x="7334251" y="3190875"/>
            <a:ext cx="239712" cy="674687"/>
          </a:xfrm>
          <a:custGeom>
            <a:avLst/>
            <a:gdLst>
              <a:gd name="T0" fmla="*/ 0 w 114"/>
              <a:gd name="T1" fmla="*/ 0 h 320"/>
              <a:gd name="T2" fmla="*/ 0 w 114"/>
              <a:gd name="T3" fmla="*/ 0 h 320"/>
              <a:gd name="T4" fmla="*/ 4 w 114"/>
              <a:gd name="T5" fmla="*/ 20 h 320"/>
              <a:gd name="T6" fmla="*/ 6 w 114"/>
              <a:gd name="T7" fmla="*/ 40 h 320"/>
              <a:gd name="T8" fmla="*/ 6 w 114"/>
              <a:gd name="T9" fmla="*/ 240 h 320"/>
              <a:gd name="T10" fmla="*/ 6 w 114"/>
              <a:gd name="T11" fmla="*/ 240 h 320"/>
              <a:gd name="T12" fmla="*/ 6 w 114"/>
              <a:gd name="T13" fmla="*/ 256 h 320"/>
              <a:gd name="T14" fmla="*/ 10 w 114"/>
              <a:gd name="T15" fmla="*/ 272 h 320"/>
              <a:gd name="T16" fmla="*/ 14 w 114"/>
              <a:gd name="T17" fmla="*/ 286 h 320"/>
              <a:gd name="T18" fmla="*/ 20 w 114"/>
              <a:gd name="T19" fmla="*/ 298 h 320"/>
              <a:gd name="T20" fmla="*/ 28 w 114"/>
              <a:gd name="T21" fmla="*/ 308 h 320"/>
              <a:gd name="T22" fmla="*/ 36 w 114"/>
              <a:gd name="T23" fmla="*/ 314 h 320"/>
              <a:gd name="T24" fmla="*/ 46 w 114"/>
              <a:gd name="T25" fmla="*/ 320 h 320"/>
              <a:gd name="T26" fmla="*/ 58 w 114"/>
              <a:gd name="T27" fmla="*/ 320 h 320"/>
              <a:gd name="T28" fmla="*/ 58 w 114"/>
              <a:gd name="T29" fmla="*/ 320 h 320"/>
              <a:gd name="T30" fmla="*/ 68 w 114"/>
              <a:gd name="T31" fmla="*/ 320 h 320"/>
              <a:gd name="T32" fmla="*/ 78 w 114"/>
              <a:gd name="T33" fmla="*/ 314 h 320"/>
              <a:gd name="T34" fmla="*/ 86 w 114"/>
              <a:gd name="T35" fmla="*/ 308 h 320"/>
              <a:gd name="T36" fmla="*/ 94 w 114"/>
              <a:gd name="T37" fmla="*/ 298 h 320"/>
              <a:gd name="T38" fmla="*/ 100 w 114"/>
              <a:gd name="T39" fmla="*/ 286 h 320"/>
              <a:gd name="T40" fmla="*/ 104 w 114"/>
              <a:gd name="T41" fmla="*/ 272 h 320"/>
              <a:gd name="T42" fmla="*/ 108 w 114"/>
              <a:gd name="T43" fmla="*/ 256 h 320"/>
              <a:gd name="T44" fmla="*/ 110 w 114"/>
              <a:gd name="T45" fmla="*/ 240 h 320"/>
              <a:gd name="T46" fmla="*/ 110 w 114"/>
              <a:gd name="T47" fmla="*/ 40 h 320"/>
              <a:gd name="T48" fmla="*/ 110 w 114"/>
              <a:gd name="T49" fmla="*/ 40 h 320"/>
              <a:gd name="T50" fmla="*/ 110 w 114"/>
              <a:gd name="T51" fmla="*/ 20 h 320"/>
              <a:gd name="T52" fmla="*/ 114 w 114"/>
              <a:gd name="T53" fmla="*/ 0 h 320"/>
              <a:gd name="T54" fmla="*/ 0 w 114"/>
              <a:gd name="T55" fmla="*/ 0 h 32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4"/>
              <a:gd name="T85" fmla="*/ 0 h 320"/>
              <a:gd name="T86" fmla="*/ 114 w 114"/>
              <a:gd name="T87" fmla="*/ 320 h 32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4" h="320">
                <a:moveTo>
                  <a:pt x="0" y="0"/>
                </a:moveTo>
                <a:lnTo>
                  <a:pt x="0" y="0"/>
                </a:lnTo>
                <a:lnTo>
                  <a:pt x="4" y="20"/>
                </a:lnTo>
                <a:lnTo>
                  <a:pt x="6" y="40"/>
                </a:lnTo>
                <a:lnTo>
                  <a:pt x="6" y="240"/>
                </a:lnTo>
                <a:lnTo>
                  <a:pt x="6" y="256"/>
                </a:lnTo>
                <a:lnTo>
                  <a:pt x="10" y="272"/>
                </a:lnTo>
                <a:lnTo>
                  <a:pt x="14" y="286"/>
                </a:lnTo>
                <a:lnTo>
                  <a:pt x="20" y="298"/>
                </a:lnTo>
                <a:lnTo>
                  <a:pt x="28" y="308"/>
                </a:lnTo>
                <a:lnTo>
                  <a:pt x="36" y="314"/>
                </a:lnTo>
                <a:lnTo>
                  <a:pt x="46" y="320"/>
                </a:lnTo>
                <a:lnTo>
                  <a:pt x="58" y="320"/>
                </a:lnTo>
                <a:lnTo>
                  <a:pt x="68" y="320"/>
                </a:lnTo>
                <a:lnTo>
                  <a:pt x="78" y="314"/>
                </a:lnTo>
                <a:lnTo>
                  <a:pt x="86" y="308"/>
                </a:lnTo>
                <a:lnTo>
                  <a:pt x="94" y="298"/>
                </a:lnTo>
                <a:lnTo>
                  <a:pt x="100" y="286"/>
                </a:lnTo>
                <a:lnTo>
                  <a:pt x="104" y="272"/>
                </a:lnTo>
                <a:lnTo>
                  <a:pt x="108" y="256"/>
                </a:lnTo>
                <a:lnTo>
                  <a:pt x="110" y="240"/>
                </a:lnTo>
                <a:lnTo>
                  <a:pt x="110" y="40"/>
                </a:lnTo>
                <a:lnTo>
                  <a:pt x="110" y="20"/>
                </a:lnTo>
                <a:lnTo>
                  <a:pt x="114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A6A6A6"/>
              </a:gs>
              <a:gs pos="23000">
                <a:srgbClr val="595959"/>
              </a:gs>
              <a:gs pos="47000">
                <a:srgbClr val="E6E6E6"/>
              </a:gs>
              <a:gs pos="73000">
                <a:srgbClr val="7F7F7F"/>
              </a:gs>
              <a:gs pos="100000">
                <a:srgbClr val="404040"/>
              </a:gs>
            </a:gsLst>
            <a:lin ang="0" scaled="1"/>
          </a:gradFill>
          <a:ln w="9525">
            <a:solidFill>
              <a:srgbClr val="7F7F7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30" name="Afrundet rektangel 272"/>
          <p:cNvSpPr/>
          <p:nvPr/>
        </p:nvSpPr>
        <p:spPr bwMode="auto">
          <a:xfrm rot="5421033" flipV="1">
            <a:off x="3966426" y="448808"/>
            <a:ext cx="185704" cy="6127344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D7D8D9">
                <a:lumMod val="50000"/>
              </a:srgbClr>
            </a:solidFill>
            <a:prstDash val="solid"/>
          </a:ln>
          <a:effectLst>
            <a:innerShdw blurRad="190500" dist="114300" dir="5700000">
              <a:srgbClr val="000000">
                <a:alpha val="37000"/>
              </a:srgb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ctr" defTabSz="914400" eaLnBrk="1" hangingPunct="1"/>
            <a:endParaRPr lang="da-DK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31" name="Afrundet rektangel 273"/>
          <p:cNvSpPr/>
          <p:nvPr/>
        </p:nvSpPr>
        <p:spPr bwMode="auto">
          <a:xfrm rot="5421033" flipH="1" flipV="1">
            <a:off x="5435973" y="1909077"/>
            <a:ext cx="113449" cy="3232781"/>
          </a:xfrm>
          <a:prstGeom prst="roundRect">
            <a:avLst/>
          </a:prstGeom>
          <a:gradFill flip="none" rotWithShape="1">
            <a:gsLst>
              <a:gs pos="0">
                <a:srgbClr val="FB0036"/>
              </a:gs>
              <a:gs pos="100000">
                <a:srgbClr val="D60015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rgbClr val="C00000"/>
            </a:solidFill>
            <a:prstDash val="solid"/>
          </a:ln>
          <a:effectLst>
            <a:innerShdw blurRad="190500" dist="114300" dir="5700000">
              <a:srgbClr val="000000">
                <a:alpha val="37000"/>
              </a:srgb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ctr" defTabSz="914400" eaLnBrk="1" hangingPunct="1"/>
            <a:endParaRPr lang="da-DK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9236" name="Afrundet rektangel 290"/>
          <p:cNvSpPr>
            <a:spLocks noChangeArrowheads="1"/>
          </p:cNvSpPr>
          <p:nvPr/>
        </p:nvSpPr>
        <p:spPr bwMode="auto">
          <a:xfrm rot="5421033" flipV="1">
            <a:off x="4017963" y="436563"/>
            <a:ext cx="77787" cy="61229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EB4E3">
                  <a:alpha val="0"/>
                </a:srgbClr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Calibri" pitchFamily="-109" charset="0"/>
            </a:endParaRPr>
          </a:p>
        </p:txBody>
      </p:sp>
      <p:grpSp>
        <p:nvGrpSpPr>
          <p:cNvPr id="9237" name="Group 139"/>
          <p:cNvGrpSpPr>
            <a:grpSpLocks/>
          </p:cNvGrpSpPr>
          <p:nvPr/>
        </p:nvGrpSpPr>
        <p:grpSpPr bwMode="auto">
          <a:xfrm rot="16200000" flipH="1">
            <a:off x="2512220" y="681831"/>
            <a:ext cx="1547812" cy="3889375"/>
            <a:chOff x="229298" y="1193797"/>
            <a:chExt cx="1631252" cy="4097338"/>
          </a:xfrm>
        </p:grpSpPr>
        <p:cxnSp>
          <p:nvCxnSpPr>
            <p:cNvPr id="38" name="Straight Connector 37"/>
            <p:cNvCxnSpPr>
              <a:cxnSpLocks noChangeShapeType="1"/>
            </p:cNvCxnSpPr>
            <p:nvPr/>
          </p:nvCxnSpPr>
          <p:spPr bwMode="auto">
            <a:xfrm flipH="1" flipV="1">
              <a:off x="242683" y="1190452"/>
              <a:ext cx="1617867" cy="3345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39" name="Straight Connector 38"/>
            <p:cNvCxnSpPr>
              <a:cxnSpLocks noChangeShapeType="1"/>
            </p:cNvCxnSpPr>
            <p:nvPr/>
          </p:nvCxnSpPr>
          <p:spPr bwMode="auto">
            <a:xfrm flipH="1" flipV="1">
              <a:off x="1572781" y="1591824"/>
              <a:ext cx="291116" cy="3345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0" name="Straight Connector 39"/>
            <p:cNvCxnSpPr>
              <a:cxnSpLocks noChangeShapeType="1"/>
            </p:cNvCxnSpPr>
            <p:nvPr/>
          </p:nvCxnSpPr>
          <p:spPr bwMode="auto">
            <a:xfrm flipH="1" flipV="1">
              <a:off x="1572781" y="2004901"/>
              <a:ext cx="291116" cy="167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1" name="Straight Connector 40"/>
            <p:cNvCxnSpPr>
              <a:cxnSpLocks noChangeShapeType="1"/>
            </p:cNvCxnSpPr>
            <p:nvPr/>
          </p:nvCxnSpPr>
          <p:spPr bwMode="auto">
            <a:xfrm flipH="1" flipV="1">
              <a:off x="1572781" y="2419652"/>
              <a:ext cx="291116" cy="167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2" name="Straight Connector 41"/>
            <p:cNvCxnSpPr>
              <a:cxnSpLocks noChangeShapeType="1"/>
            </p:cNvCxnSpPr>
            <p:nvPr/>
          </p:nvCxnSpPr>
          <p:spPr bwMode="auto">
            <a:xfrm flipH="1" flipV="1">
              <a:off x="1572781" y="2829387"/>
              <a:ext cx="291116" cy="167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3" name="Straight Connector 42"/>
            <p:cNvCxnSpPr>
              <a:cxnSpLocks noChangeShapeType="1"/>
            </p:cNvCxnSpPr>
            <p:nvPr/>
          </p:nvCxnSpPr>
          <p:spPr bwMode="auto">
            <a:xfrm flipH="1" flipV="1">
              <a:off x="229299" y="3242465"/>
              <a:ext cx="163125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4" name="Straight Connector 43"/>
            <p:cNvCxnSpPr>
              <a:cxnSpLocks noChangeShapeType="1"/>
            </p:cNvCxnSpPr>
            <p:nvPr/>
          </p:nvCxnSpPr>
          <p:spPr bwMode="auto">
            <a:xfrm flipH="1" flipV="1">
              <a:off x="1572781" y="3647181"/>
              <a:ext cx="291116" cy="167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5" name="Straight Connector 44"/>
            <p:cNvCxnSpPr>
              <a:cxnSpLocks noChangeShapeType="1"/>
            </p:cNvCxnSpPr>
            <p:nvPr/>
          </p:nvCxnSpPr>
          <p:spPr bwMode="auto">
            <a:xfrm flipH="1" flipV="1">
              <a:off x="1572781" y="4055242"/>
              <a:ext cx="291116" cy="167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6" name="Straight Connector 45"/>
            <p:cNvCxnSpPr>
              <a:cxnSpLocks noChangeShapeType="1"/>
            </p:cNvCxnSpPr>
            <p:nvPr/>
          </p:nvCxnSpPr>
          <p:spPr bwMode="auto">
            <a:xfrm flipH="1" flipV="1">
              <a:off x="1572781" y="4475012"/>
              <a:ext cx="291116" cy="167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7" name="Straight Connector 46"/>
            <p:cNvCxnSpPr>
              <a:cxnSpLocks noChangeShapeType="1"/>
            </p:cNvCxnSpPr>
            <p:nvPr/>
          </p:nvCxnSpPr>
          <p:spPr bwMode="auto">
            <a:xfrm flipH="1" flipV="1">
              <a:off x="1572781" y="4879728"/>
              <a:ext cx="291116" cy="167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8" name="Straight Connector 47"/>
            <p:cNvCxnSpPr>
              <a:cxnSpLocks noChangeShapeType="1"/>
            </p:cNvCxnSpPr>
            <p:nvPr/>
          </p:nvCxnSpPr>
          <p:spPr bwMode="auto">
            <a:xfrm flipH="1" flipV="1">
              <a:off x="242683" y="5287790"/>
              <a:ext cx="1617867" cy="3345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9" name="Straight Connector 48"/>
            <p:cNvCxnSpPr>
              <a:cxnSpLocks noChangeShapeType="1"/>
            </p:cNvCxnSpPr>
            <p:nvPr/>
          </p:nvCxnSpPr>
          <p:spPr bwMode="auto">
            <a:xfrm flipV="1">
              <a:off x="1698262" y="1394482"/>
              <a:ext cx="160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0" name="Straight Connector 49"/>
            <p:cNvCxnSpPr>
              <a:cxnSpLocks noChangeShapeType="1"/>
            </p:cNvCxnSpPr>
            <p:nvPr/>
          </p:nvCxnSpPr>
          <p:spPr bwMode="auto">
            <a:xfrm flipV="1">
              <a:off x="1703281" y="1800871"/>
              <a:ext cx="160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1" name="Straight Connector 50"/>
            <p:cNvCxnSpPr>
              <a:cxnSpLocks noChangeShapeType="1"/>
            </p:cNvCxnSpPr>
            <p:nvPr/>
          </p:nvCxnSpPr>
          <p:spPr bwMode="auto">
            <a:xfrm flipV="1">
              <a:off x="1693243" y="2208932"/>
              <a:ext cx="160616" cy="16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2" name="Straight Connector 51"/>
            <p:cNvCxnSpPr>
              <a:cxnSpLocks noChangeShapeType="1"/>
            </p:cNvCxnSpPr>
            <p:nvPr/>
          </p:nvCxnSpPr>
          <p:spPr bwMode="auto">
            <a:xfrm flipV="1">
              <a:off x="1698262" y="2625357"/>
              <a:ext cx="160616" cy="1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3" name="Straight Connector 52"/>
            <p:cNvCxnSpPr>
              <a:cxnSpLocks noChangeShapeType="1"/>
            </p:cNvCxnSpPr>
            <p:nvPr/>
          </p:nvCxnSpPr>
          <p:spPr bwMode="auto">
            <a:xfrm flipV="1">
              <a:off x="1703281" y="3028400"/>
              <a:ext cx="160616" cy="16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4" name="Straight Connector 53"/>
            <p:cNvCxnSpPr>
              <a:cxnSpLocks noChangeShapeType="1"/>
            </p:cNvCxnSpPr>
            <p:nvPr/>
          </p:nvCxnSpPr>
          <p:spPr bwMode="auto">
            <a:xfrm flipV="1">
              <a:off x="1698262" y="3448169"/>
              <a:ext cx="160616" cy="1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5" name="Straight Connector 54"/>
            <p:cNvCxnSpPr>
              <a:cxnSpLocks noChangeShapeType="1"/>
            </p:cNvCxnSpPr>
            <p:nvPr/>
          </p:nvCxnSpPr>
          <p:spPr bwMode="auto">
            <a:xfrm flipV="1">
              <a:off x="1698262" y="3849541"/>
              <a:ext cx="160616" cy="1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6" name="Straight Connector 55"/>
            <p:cNvCxnSpPr>
              <a:cxnSpLocks noChangeShapeType="1"/>
            </p:cNvCxnSpPr>
            <p:nvPr/>
          </p:nvCxnSpPr>
          <p:spPr bwMode="auto">
            <a:xfrm flipV="1">
              <a:off x="1698262" y="4265963"/>
              <a:ext cx="160616" cy="16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7" name="Straight Connector 56"/>
            <p:cNvCxnSpPr>
              <a:cxnSpLocks noChangeShapeType="1"/>
            </p:cNvCxnSpPr>
            <p:nvPr/>
          </p:nvCxnSpPr>
          <p:spPr bwMode="auto">
            <a:xfrm flipV="1">
              <a:off x="1688224" y="4680714"/>
              <a:ext cx="160616" cy="16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8" name="Straight Connector 57"/>
            <p:cNvCxnSpPr>
              <a:cxnSpLocks noChangeShapeType="1"/>
            </p:cNvCxnSpPr>
            <p:nvPr/>
          </p:nvCxnSpPr>
          <p:spPr bwMode="auto">
            <a:xfrm flipV="1">
              <a:off x="1698262" y="5087104"/>
              <a:ext cx="160616" cy="1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</p:grpSp>
      <p:sp>
        <p:nvSpPr>
          <p:cNvPr id="9238" name="TextBox 58"/>
          <p:cNvSpPr txBox="1">
            <a:spLocks noChangeArrowheads="1"/>
          </p:cNvSpPr>
          <p:nvPr/>
        </p:nvSpPr>
        <p:spPr bwMode="auto">
          <a:xfrm>
            <a:off x="733425" y="1233488"/>
            <a:ext cx="19796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altLang="zh-CN" sz="1300" b="1">
                <a:latin typeface="Calibri" pitchFamily="-109" charset="0"/>
              </a:rPr>
              <a:t>Example text</a:t>
            </a:r>
          </a:p>
          <a:p>
            <a:pPr eaLnBrk="1" hangingPunct="1"/>
            <a:r>
              <a:rPr lang="en-US" altLang="zh-CN" sz="1100">
                <a:latin typeface="Calibri" pitchFamily="-109" charset="0"/>
              </a:rPr>
              <a:t>This is an example text.</a:t>
            </a:r>
          </a:p>
          <a:p>
            <a:pPr eaLnBrk="1" hangingPunct="1"/>
            <a:r>
              <a:rPr lang="en-US" altLang="zh-CN" sz="1100">
                <a:latin typeface="Calibri" pitchFamily="-109" charset="0"/>
              </a:rPr>
              <a:t>Please place your own text.</a:t>
            </a:r>
          </a:p>
        </p:txBody>
      </p:sp>
      <p:sp>
        <p:nvSpPr>
          <p:cNvPr id="9239" name="TextBox 59"/>
          <p:cNvSpPr txBox="1">
            <a:spLocks noChangeArrowheads="1"/>
          </p:cNvSpPr>
          <p:nvPr/>
        </p:nvSpPr>
        <p:spPr bwMode="auto">
          <a:xfrm>
            <a:off x="2671763" y="1222375"/>
            <a:ext cx="197961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altLang="zh-CN" sz="1300" b="1">
                <a:latin typeface="Calibri" pitchFamily="-109" charset="0"/>
              </a:rPr>
              <a:t>Example text</a:t>
            </a:r>
          </a:p>
          <a:p>
            <a:pPr eaLnBrk="1" hangingPunct="1"/>
            <a:r>
              <a:rPr lang="en-US" altLang="zh-CN" sz="1100">
                <a:latin typeface="Calibri" pitchFamily="-109" charset="0"/>
              </a:rPr>
              <a:t>This is an example text.</a:t>
            </a:r>
          </a:p>
          <a:p>
            <a:pPr eaLnBrk="1" hangingPunct="1"/>
            <a:r>
              <a:rPr lang="en-US" altLang="zh-CN" sz="1100">
                <a:latin typeface="Calibri" pitchFamily="-109" charset="0"/>
              </a:rPr>
              <a:t>Please place your own text.</a:t>
            </a:r>
          </a:p>
        </p:txBody>
      </p:sp>
      <p:sp>
        <p:nvSpPr>
          <p:cNvPr id="9240" name="TextBox 60"/>
          <p:cNvSpPr txBox="1">
            <a:spLocks noChangeArrowheads="1"/>
          </p:cNvSpPr>
          <p:nvPr/>
        </p:nvSpPr>
        <p:spPr bwMode="auto">
          <a:xfrm>
            <a:off x="4457700" y="1222375"/>
            <a:ext cx="19812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altLang="zh-CN" sz="1300" b="1">
                <a:latin typeface="Calibri" pitchFamily="-109" charset="0"/>
              </a:rPr>
              <a:t>Example text</a:t>
            </a:r>
          </a:p>
          <a:p>
            <a:pPr eaLnBrk="1" hangingPunct="1"/>
            <a:r>
              <a:rPr lang="en-US" altLang="zh-CN" sz="1100">
                <a:latin typeface="Calibri" pitchFamily="-109" charset="0"/>
              </a:rPr>
              <a:t>This is an example text.</a:t>
            </a:r>
          </a:p>
          <a:p>
            <a:pPr eaLnBrk="1" hangingPunct="1"/>
            <a:r>
              <a:rPr lang="en-US" altLang="zh-CN" sz="1100">
                <a:latin typeface="Calibri" pitchFamily="-109" charset="0"/>
              </a:rPr>
              <a:t>Please place your own text.</a:t>
            </a:r>
          </a:p>
        </p:txBody>
      </p:sp>
      <p:sp>
        <p:nvSpPr>
          <p:cNvPr id="9241" name="TextBox 43"/>
          <p:cNvSpPr txBox="1">
            <a:spLocks noChangeArrowheads="1"/>
          </p:cNvSpPr>
          <p:nvPr/>
        </p:nvSpPr>
        <p:spPr bwMode="auto">
          <a:xfrm>
            <a:off x="314325" y="600075"/>
            <a:ext cx="1816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altLang="zh-CN" sz="1300" b="1">
                <a:solidFill>
                  <a:srgbClr val="000000"/>
                </a:solidFill>
                <a:latin typeface="Calibri" pitchFamily="-109" charset="0"/>
              </a:rPr>
              <a:t>Sub headline</a:t>
            </a:r>
          </a:p>
        </p:txBody>
      </p:sp>
      <p:sp>
        <p:nvSpPr>
          <p:cNvPr id="9242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28670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nb-NO" sz="1500" b="1">
                <a:solidFill>
                  <a:srgbClr val="262626"/>
                </a:solidFill>
                <a:latin typeface="Calibri" pitchFamily="-109" charset="0"/>
              </a:rPr>
              <a:t>THERMOMETER</a:t>
            </a:r>
            <a:endParaRPr lang="en-GB" sz="1500">
              <a:solidFill>
                <a:srgbClr val="262626"/>
              </a:solidFill>
              <a:latin typeface="Calibri" pitchFamily="-109" charset="0"/>
            </a:endParaRPr>
          </a:p>
        </p:txBody>
      </p:sp>
      <p:grpSp>
        <p:nvGrpSpPr>
          <p:cNvPr id="9243" name="Group 44"/>
          <p:cNvGrpSpPr>
            <a:grpSpLocks/>
          </p:cNvGrpSpPr>
          <p:nvPr/>
        </p:nvGrpSpPr>
        <p:grpSpPr bwMode="auto">
          <a:xfrm>
            <a:off x="1114425" y="3290888"/>
            <a:ext cx="403225" cy="403225"/>
            <a:chOff x="3294062" y="1631156"/>
            <a:chExt cx="460375" cy="460375"/>
          </a:xfrm>
        </p:grpSpPr>
        <p:sp>
          <p:nvSpPr>
            <p:cNvPr id="67" name="Ellipse 53"/>
            <p:cNvSpPr>
              <a:spLocks noChangeArrowheads="1"/>
            </p:cNvSpPr>
            <p:nvPr/>
          </p:nvSpPr>
          <p:spPr bwMode="auto">
            <a:xfrm>
              <a:off x="3294062" y="1631156"/>
              <a:ext cx="460375" cy="460375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nb-NO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9255" name="Tekstboks 54"/>
            <p:cNvSpPr txBox="1">
              <a:spLocks noChangeArrowheads="1"/>
            </p:cNvSpPr>
            <p:nvPr/>
          </p:nvSpPr>
          <p:spPr bwMode="auto">
            <a:xfrm>
              <a:off x="3384687" y="1638406"/>
              <a:ext cx="344375" cy="42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eaLnBrk="1" hangingPunct="1"/>
              <a:r>
                <a:rPr lang="da-DK">
                  <a:solidFill>
                    <a:srgbClr val="151616"/>
                  </a:solidFill>
                  <a:latin typeface="Calibri" pitchFamily="-109" charset="0"/>
                </a:rPr>
                <a:t>1</a:t>
              </a:r>
            </a:p>
          </p:txBody>
        </p:sp>
      </p:grpSp>
      <p:grpSp>
        <p:nvGrpSpPr>
          <p:cNvPr id="9244" name="Group 44"/>
          <p:cNvGrpSpPr>
            <a:grpSpLocks/>
          </p:cNvGrpSpPr>
          <p:nvPr/>
        </p:nvGrpSpPr>
        <p:grpSpPr bwMode="auto">
          <a:xfrm>
            <a:off x="3078163" y="3290888"/>
            <a:ext cx="403225" cy="403225"/>
            <a:chOff x="3294062" y="1631156"/>
            <a:chExt cx="460375" cy="460375"/>
          </a:xfrm>
        </p:grpSpPr>
        <p:sp>
          <p:nvSpPr>
            <p:cNvPr id="73" name="Ellipse 53"/>
            <p:cNvSpPr>
              <a:spLocks noChangeArrowheads="1"/>
            </p:cNvSpPr>
            <p:nvPr/>
          </p:nvSpPr>
          <p:spPr bwMode="auto">
            <a:xfrm>
              <a:off x="3294062" y="1631156"/>
              <a:ext cx="460375" cy="460375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nb-NO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9253" name="Tekstboks 54"/>
            <p:cNvSpPr txBox="1">
              <a:spLocks noChangeArrowheads="1"/>
            </p:cNvSpPr>
            <p:nvPr/>
          </p:nvSpPr>
          <p:spPr bwMode="auto">
            <a:xfrm>
              <a:off x="3384687" y="1638406"/>
              <a:ext cx="344375" cy="42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eaLnBrk="1" hangingPunct="1"/>
              <a:r>
                <a:rPr lang="da-DK">
                  <a:solidFill>
                    <a:srgbClr val="151616"/>
                  </a:solidFill>
                  <a:latin typeface="Calibri" pitchFamily="-109" charset="0"/>
                </a:rPr>
                <a:t>2</a:t>
              </a:r>
            </a:p>
          </p:txBody>
        </p:sp>
      </p:grpSp>
      <p:grpSp>
        <p:nvGrpSpPr>
          <p:cNvPr id="9245" name="Group 44"/>
          <p:cNvGrpSpPr>
            <a:grpSpLocks/>
          </p:cNvGrpSpPr>
          <p:nvPr/>
        </p:nvGrpSpPr>
        <p:grpSpPr bwMode="auto">
          <a:xfrm>
            <a:off x="5026025" y="3290888"/>
            <a:ext cx="403225" cy="403225"/>
            <a:chOff x="3294062" y="1631156"/>
            <a:chExt cx="460375" cy="460375"/>
          </a:xfrm>
        </p:grpSpPr>
        <p:sp>
          <p:nvSpPr>
            <p:cNvPr id="76" name="Ellipse 53"/>
            <p:cNvSpPr>
              <a:spLocks noChangeArrowheads="1"/>
            </p:cNvSpPr>
            <p:nvPr/>
          </p:nvSpPr>
          <p:spPr bwMode="auto">
            <a:xfrm>
              <a:off x="3294062" y="1631156"/>
              <a:ext cx="460375" cy="460375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nb-NO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9251" name="Tekstboks 54"/>
            <p:cNvSpPr txBox="1">
              <a:spLocks noChangeArrowheads="1"/>
            </p:cNvSpPr>
            <p:nvPr/>
          </p:nvSpPr>
          <p:spPr bwMode="auto">
            <a:xfrm>
              <a:off x="3384687" y="1638406"/>
              <a:ext cx="344375" cy="42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eaLnBrk="1" hangingPunct="1"/>
              <a:r>
                <a:rPr lang="da-DK">
                  <a:solidFill>
                    <a:srgbClr val="151616"/>
                  </a:solidFill>
                  <a:latin typeface="Calibri" pitchFamily="-109" charset="0"/>
                </a:rPr>
                <a:t>3</a:t>
              </a:r>
            </a:p>
          </p:txBody>
        </p:sp>
      </p:grpSp>
      <p:sp>
        <p:nvSpPr>
          <p:cNvPr id="9246" name="Rectangle 6"/>
          <p:cNvSpPr>
            <a:spLocks noChangeArrowheads="1"/>
          </p:cNvSpPr>
          <p:nvPr/>
        </p:nvSpPr>
        <p:spPr bwMode="gray">
          <a:xfrm>
            <a:off x="7805738" y="3290888"/>
            <a:ext cx="95726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914400"/>
            <a:r>
              <a:rPr lang="en-GB" sz="1600" b="1">
                <a:solidFill>
                  <a:srgbClr val="000000"/>
                </a:solidFill>
                <a:latin typeface="Calibri" pitchFamily="-109" charset="0"/>
              </a:rPr>
              <a:t>Example text</a:t>
            </a:r>
            <a:endParaRPr lang="de-DE" sz="1600" b="1">
              <a:solidFill>
                <a:srgbClr val="000000"/>
              </a:solidFill>
              <a:latin typeface="Calibri" pitchFamily="-109" charset="0"/>
            </a:endParaRPr>
          </a:p>
        </p:txBody>
      </p:sp>
      <p:sp>
        <p:nvSpPr>
          <p:cNvPr id="9247" name="Rectangle 4"/>
          <p:cNvSpPr>
            <a:spLocks noChangeArrowheads="1"/>
          </p:cNvSpPr>
          <p:nvPr/>
        </p:nvSpPr>
        <p:spPr bwMode="gray">
          <a:xfrm>
            <a:off x="8747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688"/>
            <a:r>
              <a:rPr lang="en-US" altLang="zh-CN" sz="1000">
                <a:solidFill>
                  <a:srgbClr val="171717"/>
                </a:solidFill>
                <a:latin typeface="Calibri" pitchFamily="-109" charset="0"/>
              </a:rPr>
              <a:t>Your own footer</a:t>
            </a:r>
          </a:p>
        </p:txBody>
      </p:sp>
      <p:sp>
        <p:nvSpPr>
          <p:cNvPr id="9248" name="Rectangle 4"/>
          <p:cNvSpPr>
            <a:spLocks noChangeArrowheads="1"/>
          </p:cNvSpPr>
          <p:nvPr/>
        </p:nvSpPr>
        <p:spPr bwMode="gray">
          <a:xfrm>
            <a:off x="67675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defTabSz="801688"/>
            <a:r>
              <a:rPr lang="en-US" altLang="zh-CN" sz="1000">
                <a:solidFill>
                  <a:srgbClr val="171717"/>
                </a:solidFill>
                <a:latin typeface="Calibri" pitchFamily="-109" charset="0"/>
              </a:rPr>
              <a:t>Your Logo</a:t>
            </a:r>
          </a:p>
        </p:txBody>
      </p:sp>
      <p:sp>
        <p:nvSpPr>
          <p:cNvPr id="107" name="Freeform 269"/>
          <p:cNvSpPr>
            <a:spLocks/>
          </p:cNvSpPr>
          <p:nvPr/>
        </p:nvSpPr>
        <p:spPr bwMode="auto">
          <a:xfrm rot="5421033" flipV="1">
            <a:off x="3647282" y="1119981"/>
            <a:ext cx="722312" cy="6245225"/>
          </a:xfrm>
          <a:custGeom>
            <a:avLst/>
            <a:gdLst/>
            <a:ahLst/>
            <a:cxnLst>
              <a:cxn ang="0">
                <a:pos x="262" y="2920"/>
              </a:cxn>
              <a:cxn ang="0">
                <a:pos x="276" y="2914"/>
              </a:cxn>
              <a:cxn ang="0">
                <a:pos x="288" y="2898"/>
              </a:cxn>
              <a:cxn ang="0">
                <a:pos x="296" y="2872"/>
              </a:cxn>
              <a:cxn ang="0">
                <a:pos x="300" y="2840"/>
              </a:cxn>
              <a:cxn ang="0">
                <a:pos x="300" y="2704"/>
              </a:cxn>
              <a:cxn ang="0">
                <a:pos x="306" y="2648"/>
              </a:cxn>
              <a:cxn ang="0">
                <a:pos x="312" y="2632"/>
              </a:cxn>
              <a:cxn ang="0">
                <a:pos x="322" y="2624"/>
              </a:cxn>
              <a:cxn ang="0">
                <a:pos x="326" y="2624"/>
              </a:cxn>
              <a:cxn ang="0">
                <a:pos x="334" y="2612"/>
              </a:cxn>
              <a:cxn ang="0">
                <a:pos x="342" y="2576"/>
              </a:cxn>
              <a:cxn ang="0">
                <a:pos x="344" y="80"/>
              </a:cxn>
              <a:cxn ang="0">
                <a:pos x="342" y="64"/>
              </a:cxn>
              <a:cxn ang="0">
                <a:pos x="330" y="36"/>
              </a:cxn>
              <a:cxn ang="0">
                <a:pos x="308" y="14"/>
              </a:cxn>
              <a:cxn ang="0">
                <a:pos x="280" y="2"/>
              </a:cxn>
              <a:cxn ang="0">
                <a:pos x="80" y="0"/>
              </a:cxn>
              <a:cxn ang="0">
                <a:pos x="64" y="2"/>
              </a:cxn>
              <a:cxn ang="0">
                <a:pos x="34" y="14"/>
              </a:cxn>
              <a:cxn ang="0">
                <a:pos x="12" y="36"/>
              </a:cxn>
              <a:cxn ang="0">
                <a:pos x="0" y="64"/>
              </a:cxn>
              <a:cxn ang="0">
                <a:pos x="0" y="2544"/>
              </a:cxn>
              <a:cxn ang="0">
                <a:pos x="0" y="2576"/>
              </a:cxn>
              <a:cxn ang="0">
                <a:pos x="8" y="2612"/>
              </a:cxn>
              <a:cxn ang="0">
                <a:pos x="16" y="2624"/>
              </a:cxn>
              <a:cxn ang="0">
                <a:pos x="22" y="2624"/>
              </a:cxn>
              <a:cxn ang="0">
                <a:pos x="30" y="2632"/>
              </a:cxn>
              <a:cxn ang="0">
                <a:pos x="36" y="2648"/>
              </a:cxn>
              <a:cxn ang="0">
                <a:pos x="44" y="2704"/>
              </a:cxn>
              <a:cxn ang="0">
                <a:pos x="44" y="2840"/>
              </a:cxn>
              <a:cxn ang="0">
                <a:pos x="46" y="2872"/>
              </a:cxn>
              <a:cxn ang="0">
                <a:pos x="54" y="2898"/>
              </a:cxn>
              <a:cxn ang="0">
                <a:pos x="66" y="2914"/>
              </a:cxn>
              <a:cxn ang="0">
                <a:pos x="82" y="2920"/>
              </a:cxn>
              <a:cxn ang="0">
                <a:pos x="86" y="2922"/>
              </a:cxn>
              <a:cxn ang="0">
                <a:pos x="100" y="2932"/>
              </a:cxn>
              <a:cxn ang="0">
                <a:pos x="114" y="2960"/>
              </a:cxn>
              <a:cxn ang="0">
                <a:pos x="228" y="2960"/>
              </a:cxn>
              <a:cxn ang="0">
                <a:pos x="242" y="2932"/>
              </a:cxn>
              <a:cxn ang="0">
                <a:pos x="256" y="2922"/>
              </a:cxn>
              <a:cxn ang="0">
                <a:pos x="262" y="2920"/>
              </a:cxn>
            </a:cxnLst>
            <a:rect l="0" t="0" r="r" b="b"/>
            <a:pathLst>
              <a:path w="344" h="2960">
                <a:moveTo>
                  <a:pt x="262" y="2920"/>
                </a:moveTo>
                <a:lnTo>
                  <a:pt x="262" y="2920"/>
                </a:lnTo>
                <a:lnTo>
                  <a:pt x="268" y="2920"/>
                </a:lnTo>
                <a:lnTo>
                  <a:pt x="276" y="2914"/>
                </a:lnTo>
                <a:lnTo>
                  <a:pt x="282" y="2908"/>
                </a:lnTo>
                <a:lnTo>
                  <a:pt x="288" y="2898"/>
                </a:lnTo>
                <a:lnTo>
                  <a:pt x="292" y="2886"/>
                </a:lnTo>
                <a:lnTo>
                  <a:pt x="296" y="2872"/>
                </a:lnTo>
                <a:lnTo>
                  <a:pt x="298" y="2856"/>
                </a:lnTo>
                <a:lnTo>
                  <a:pt x="300" y="2840"/>
                </a:lnTo>
                <a:lnTo>
                  <a:pt x="300" y="2704"/>
                </a:lnTo>
                <a:lnTo>
                  <a:pt x="300" y="2704"/>
                </a:lnTo>
                <a:lnTo>
                  <a:pt x="300" y="2674"/>
                </a:lnTo>
                <a:lnTo>
                  <a:pt x="306" y="2648"/>
                </a:lnTo>
                <a:lnTo>
                  <a:pt x="308" y="2638"/>
                </a:lnTo>
                <a:lnTo>
                  <a:pt x="312" y="2632"/>
                </a:lnTo>
                <a:lnTo>
                  <a:pt x="316" y="2626"/>
                </a:lnTo>
                <a:lnTo>
                  <a:pt x="322" y="2624"/>
                </a:lnTo>
                <a:lnTo>
                  <a:pt x="322" y="2624"/>
                </a:lnTo>
                <a:lnTo>
                  <a:pt x="326" y="2624"/>
                </a:lnTo>
                <a:lnTo>
                  <a:pt x="330" y="2618"/>
                </a:lnTo>
                <a:lnTo>
                  <a:pt x="334" y="2612"/>
                </a:lnTo>
                <a:lnTo>
                  <a:pt x="336" y="2602"/>
                </a:lnTo>
                <a:lnTo>
                  <a:pt x="342" y="2576"/>
                </a:lnTo>
                <a:lnTo>
                  <a:pt x="344" y="2544"/>
                </a:lnTo>
                <a:lnTo>
                  <a:pt x="344" y="80"/>
                </a:lnTo>
                <a:lnTo>
                  <a:pt x="344" y="80"/>
                </a:lnTo>
                <a:lnTo>
                  <a:pt x="342" y="64"/>
                </a:lnTo>
                <a:lnTo>
                  <a:pt x="336" y="50"/>
                </a:lnTo>
                <a:lnTo>
                  <a:pt x="330" y="36"/>
                </a:lnTo>
                <a:lnTo>
                  <a:pt x="320" y="24"/>
                </a:lnTo>
                <a:lnTo>
                  <a:pt x="308" y="14"/>
                </a:lnTo>
                <a:lnTo>
                  <a:pt x="294" y="8"/>
                </a:lnTo>
                <a:lnTo>
                  <a:pt x="280" y="2"/>
                </a:lnTo>
                <a:lnTo>
                  <a:pt x="264" y="0"/>
                </a:lnTo>
                <a:lnTo>
                  <a:pt x="80" y="0"/>
                </a:lnTo>
                <a:lnTo>
                  <a:pt x="80" y="0"/>
                </a:lnTo>
                <a:lnTo>
                  <a:pt x="64" y="2"/>
                </a:lnTo>
                <a:lnTo>
                  <a:pt x="48" y="8"/>
                </a:lnTo>
                <a:lnTo>
                  <a:pt x="34" y="14"/>
                </a:lnTo>
                <a:lnTo>
                  <a:pt x="22" y="24"/>
                </a:lnTo>
                <a:lnTo>
                  <a:pt x="12" y="36"/>
                </a:lnTo>
                <a:lnTo>
                  <a:pt x="6" y="50"/>
                </a:lnTo>
                <a:lnTo>
                  <a:pt x="0" y="64"/>
                </a:lnTo>
                <a:lnTo>
                  <a:pt x="0" y="80"/>
                </a:lnTo>
                <a:lnTo>
                  <a:pt x="0" y="2544"/>
                </a:lnTo>
                <a:lnTo>
                  <a:pt x="0" y="2544"/>
                </a:lnTo>
                <a:lnTo>
                  <a:pt x="0" y="2576"/>
                </a:lnTo>
                <a:lnTo>
                  <a:pt x="6" y="2602"/>
                </a:lnTo>
                <a:lnTo>
                  <a:pt x="8" y="2612"/>
                </a:lnTo>
                <a:lnTo>
                  <a:pt x="12" y="2618"/>
                </a:lnTo>
                <a:lnTo>
                  <a:pt x="16" y="2624"/>
                </a:lnTo>
                <a:lnTo>
                  <a:pt x="22" y="2624"/>
                </a:lnTo>
                <a:lnTo>
                  <a:pt x="22" y="2624"/>
                </a:lnTo>
                <a:lnTo>
                  <a:pt x="26" y="2626"/>
                </a:lnTo>
                <a:lnTo>
                  <a:pt x="30" y="2632"/>
                </a:lnTo>
                <a:lnTo>
                  <a:pt x="34" y="2638"/>
                </a:lnTo>
                <a:lnTo>
                  <a:pt x="36" y="2648"/>
                </a:lnTo>
                <a:lnTo>
                  <a:pt x="42" y="2674"/>
                </a:lnTo>
                <a:lnTo>
                  <a:pt x="44" y="2704"/>
                </a:lnTo>
                <a:lnTo>
                  <a:pt x="44" y="2840"/>
                </a:lnTo>
                <a:lnTo>
                  <a:pt x="44" y="2840"/>
                </a:lnTo>
                <a:lnTo>
                  <a:pt x="44" y="2856"/>
                </a:lnTo>
                <a:lnTo>
                  <a:pt x="46" y="2872"/>
                </a:lnTo>
                <a:lnTo>
                  <a:pt x="50" y="2886"/>
                </a:lnTo>
                <a:lnTo>
                  <a:pt x="54" y="2898"/>
                </a:lnTo>
                <a:lnTo>
                  <a:pt x="60" y="2908"/>
                </a:lnTo>
                <a:lnTo>
                  <a:pt x="66" y="2914"/>
                </a:lnTo>
                <a:lnTo>
                  <a:pt x="74" y="2920"/>
                </a:lnTo>
                <a:lnTo>
                  <a:pt x="82" y="2920"/>
                </a:lnTo>
                <a:lnTo>
                  <a:pt x="82" y="2920"/>
                </a:lnTo>
                <a:lnTo>
                  <a:pt x="86" y="2922"/>
                </a:lnTo>
                <a:lnTo>
                  <a:pt x="92" y="2924"/>
                </a:lnTo>
                <a:lnTo>
                  <a:pt x="100" y="2932"/>
                </a:lnTo>
                <a:lnTo>
                  <a:pt x="108" y="2944"/>
                </a:lnTo>
                <a:lnTo>
                  <a:pt x="114" y="2960"/>
                </a:lnTo>
                <a:lnTo>
                  <a:pt x="228" y="2960"/>
                </a:lnTo>
                <a:lnTo>
                  <a:pt x="228" y="2960"/>
                </a:lnTo>
                <a:lnTo>
                  <a:pt x="234" y="2944"/>
                </a:lnTo>
                <a:lnTo>
                  <a:pt x="242" y="2932"/>
                </a:lnTo>
                <a:lnTo>
                  <a:pt x="250" y="2924"/>
                </a:lnTo>
                <a:lnTo>
                  <a:pt x="256" y="2922"/>
                </a:lnTo>
                <a:lnTo>
                  <a:pt x="262" y="2920"/>
                </a:lnTo>
                <a:lnTo>
                  <a:pt x="262" y="292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alpha val="58000"/>
                </a:schemeClr>
              </a:gs>
              <a:gs pos="24000">
                <a:srgbClr val="FFFFFF">
                  <a:alpha val="16000"/>
                </a:srgbClr>
              </a:gs>
              <a:gs pos="100000">
                <a:schemeClr val="bg1">
                  <a:alpha val="0"/>
                </a:schemeClr>
              </a:gs>
              <a:gs pos="69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 defTabSz="914400"/>
            <a:endParaRPr lang="da-DK" sz="1400">
              <a:solidFill>
                <a:srgbClr val="000000"/>
              </a:solidFill>
              <a:latin typeface="Arial Narrow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1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139</Words>
  <Application>Microsoft Office PowerPoint</Application>
  <PresentationFormat>全屏显示(4:3)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TZ-固定图形;XG-高光;KJ-3D;DH-静态</cp:keywords>
  <dc:description>PPTfans.cn</dc:description>
  <cp:revision>71</cp:revision>
  <dcterms:created xsi:type="dcterms:W3CDTF">2010-10-07T11:07:05Z</dcterms:created>
  <dcterms:modified xsi:type="dcterms:W3CDTF">2012-07-18T17:02:28Z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