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굴림" pitchFamily="34" charset="-127"/>
      <p:regular r:id="rId3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font" Target="fonts/font1.fntdata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17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0088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43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1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07950" y="6237288"/>
            <a:ext cx="2808288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ko-KR" sz="4000" b="1" smtClean="0">
                <a:solidFill>
                  <a:srgbClr val="98B6FF"/>
                </a:solidFill>
                <a:latin typeface="Times New Roman" pitchFamily="18" charset="0"/>
              </a:rPr>
              <a:t>DIAGRAM</a:t>
            </a:r>
          </a:p>
        </p:txBody>
      </p:sp>
      <p:grpSp>
        <p:nvGrpSpPr>
          <p:cNvPr id="58372" name="Group 130"/>
          <p:cNvGrpSpPr>
            <a:grpSpLocks/>
          </p:cNvGrpSpPr>
          <p:nvPr/>
        </p:nvGrpSpPr>
        <p:grpSpPr bwMode="auto">
          <a:xfrm>
            <a:off x="1544638" y="260350"/>
            <a:ext cx="5907087" cy="5784850"/>
            <a:chOff x="973" y="164"/>
            <a:chExt cx="3721" cy="3644"/>
          </a:xfrm>
        </p:grpSpPr>
        <p:pic>
          <p:nvPicPr>
            <p:cNvPr id="58373" name="Picture 123" descr="Untitled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69" y="164"/>
              <a:ext cx="1302" cy="1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8374" name="Picture 124" descr="Untitled-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3" y="1931"/>
              <a:ext cx="1998" cy="1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8375" name="Picture 125" descr="Untitled-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1" y="1888"/>
              <a:ext cx="1218" cy="19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8376" name="Picture 126" descr="Untitled-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0" y="812"/>
              <a:ext cx="1854" cy="1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8377" name="Text Box 90"/>
            <p:cNvSpPr txBox="1">
              <a:spLocks noChangeArrowheads="1"/>
            </p:cNvSpPr>
            <p:nvPr/>
          </p:nvSpPr>
          <p:spPr bwMode="gray">
            <a:xfrm>
              <a:off x="2154" y="1434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58378" name="Text Box 127"/>
            <p:cNvSpPr txBox="1">
              <a:spLocks noChangeArrowheads="1"/>
            </p:cNvSpPr>
            <p:nvPr/>
          </p:nvSpPr>
          <p:spPr bwMode="gray">
            <a:xfrm>
              <a:off x="2200" y="2341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58379" name="Text Box 128"/>
            <p:cNvSpPr txBox="1">
              <a:spLocks noChangeArrowheads="1"/>
            </p:cNvSpPr>
            <p:nvPr/>
          </p:nvSpPr>
          <p:spPr bwMode="gray">
            <a:xfrm>
              <a:off x="3061" y="1434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58380" name="Text Box 129"/>
            <p:cNvSpPr txBox="1">
              <a:spLocks noChangeArrowheads="1"/>
            </p:cNvSpPr>
            <p:nvPr/>
          </p:nvSpPr>
          <p:spPr bwMode="gray">
            <a:xfrm>
              <a:off x="3107" y="2337"/>
              <a:ext cx="49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668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5</Words>
  <Application>Microsoft Office PowerPoint</Application>
  <PresentationFormat>全屏显示(4:3)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굴림</vt:lpstr>
      <vt:lpstr>Times New Roman</vt:lpstr>
      <vt:lpstr>기본 디자인</vt:lpstr>
      <vt:lpstr>DIAGRAM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</dc:title>
  <dc:creator>pptfans.cn</dc:creator>
  <dc:description>DIAGRAM</dc:description>
  <cp:lastModifiedBy>k</cp:lastModifiedBy>
  <cp:revision>48</cp:revision>
  <dcterms:created xsi:type="dcterms:W3CDTF">2006-04-18T12:10:43Z</dcterms:created>
  <dcterms:modified xsi:type="dcterms:W3CDTF">2014-06-03T06:30:42Z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DIAGRAM</vt:lpwstr>
  </property>
  <property fmtid="{D5CDD505-2E9C-101B-9397-08002B2CF9AE}" pid="3" name="SlideDescription">
    <vt:lpwstr>DIAGRAM</vt:lpwstr>
  </property>
</Properties>
</file>