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424435236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55"/>
          <p:cNvSpPr/>
          <p:nvPr/>
        </p:nvSpPr>
        <p:spPr>
          <a:xfrm flipV="1">
            <a:off x="0" y="0"/>
            <a:ext cx="9144000" cy="6858000"/>
          </a:xfrm>
          <a:prstGeom prst="rect">
            <a:avLst/>
          </a:prstGeom>
          <a:gradFill flip="none" rotWithShape="1">
            <a:gsLst>
              <a:gs pos="100000">
                <a:srgbClr val="9D9D9D"/>
              </a:gs>
              <a:gs pos="46000">
                <a:srgbClr val="EEEEEE"/>
              </a:gs>
              <a:gs pos="34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dirty="0" smtClean="0">
                <a:latin typeface="Arial" pitchFamily="34" charset="0"/>
                <a:cs typeface="Arial" pitchFamily="34" charset="0"/>
              </a:rPr>
              <a:t>ё</a:t>
            </a:r>
            <a:endParaRPr lang="ru-RU" sz="1050" dirty="0">
              <a:latin typeface="Arial" pitchFamily="34" charset="0"/>
              <a:cs typeface="Arial" pitchFamily="34" charset="0"/>
            </a:endParaRPr>
          </a:p>
        </p:txBody>
      </p:sp>
      <p:sp>
        <p:nvSpPr>
          <p:cNvPr id="53" name="Прямоугольник 15"/>
          <p:cNvSpPr/>
          <p:nvPr/>
        </p:nvSpPr>
        <p:spPr>
          <a:xfrm>
            <a:off x="0" y="4929198"/>
            <a:ext cx="9144000" cy="1928802"/>
          </a:xfrm>
          <a:prstGeom prst="rect">
            <a:avLst/>
          </a:prstGeom>
          <a:gradFill flip="none" rotWithShape="1">
            <a:gsLst>
              <a:gs pos="100000">
                <a:schemeClr val="bg1">
                  <a:lumMod val="50000"/>
                </a:schemeClr>
              </a:gs>
              <a:gs pos="53000">
                <a:srgbClr val="C9C9C9"/>
              </a:gs>
              <a:gs pos="7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36"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latin typeface="Arial" pitchFamily="34" charset="0"/>
                <a:cs typeface="Arial" pitchFamily="34" charset="0"/>
              </a:rPr>
              <a:t>FRUITS</a:t>
            </a:r>
            <a:endParaRPr lang="ru-RU" sz="1600" b="1" dirty="0">
              <a:solidFill>
                <a:schemeClr val="tx1">
                  <a:lumMod val="95000"/>
                  <a:lumOff val="5000"/>
                </a:schemeClr>
              </a:solidFill>
              <a:latin typeface="Arial" pitchFamily="34" charset="0"/>
              <a:cs typeface="Arial" pitchFamily="34" charset="0"/>
            </a:endParaRPr>
          </a:p>
        </p:txBody>
      </p:sp>
      <p:pic>
        <p:nvPicPr>
          <p:cNvPr id="32" name="Picture 11" descr="C:\Documents and Settings\Admin\Рабочий стол\фрукты\10.png"/>
          <p:cNvPicPr>
            <a:picLocks noChangeAspect="1" noChangeArrowheads="1"/>
          </p:cNvPicPr>
          <p:nvPr/>
        </p:nvPicPr>
        <p:blipFill>
          <a:blip r:embed="rId2" cstate="print"/>
          <a:srcRect/>
          <a:stretch>
            <a:fillRect/>
          </a:stretch>
        </p:blipFill>
        <p:spPr bwMode="auto">
          <a:xfrm>
            <a:off x="1524129" y="3786190"/>
            <a:ext cx="1726360" cy="2465652"/>
          </a:xfrm>
          <a:prstGeom prst="rect">
            <a:avLst/>
          </a:prstGeom>
          <a:noFill/>
        </p:spPr>
      </p:pic>
      <p:pic>
        <p:nvPicPr>
          <p:cNvPr id="33" name="Picture 14" descr="C:\Documents and Settings\Admin\Рабочий стол\фрукты\13.png"/>
          <p:cNvPicPr>
            <a:picLocks noChangeAspect="1" noChangeArrowheads="1"/>
          </p:cNvPicPr>
          <p:nvPr/>
        </p:nvPicPr>
        <p:blipFill>
          <a:blip r:embed="rId3" cstate="print"/>
          <a:srcRect/>
          <a:stretch>
            <a:fillRect/>
          </a:stretch>
        </p:blipFill>
        <p:spPr bwMode="auto">
          <a:xfrm>
            <a:off x="1285852" y="1052212"/>
            <a:ext cx="1916832" cy="2367996"/>
          </a:xfrm>
          <a:prstGeom prst="rect">
            <a:avLst/>
          </a:prstGeom>
          <a:noFill/>
        </p:spPr>
      </p:pic>
      <p:sp>
        <p:nvSpPr>
          <p:cNvPr id="35" name="Прямоугольник 47"/>
          <p:cNvSpPr/>
          <p:nvPr/>
        </p:nvSpPr>
        <p:spPr>
          <a:xfrm>
            <a:off x="4500562" y="1142983"/>
            <a:ext cx="3643338" cy="2214578"/>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37" name="Прямоугольник 48"/>
          <p:cNvSpPr/>
          <p:nvPr/>
        </p:nvSpPr>
        <p:spPr>
          <a:xfrm>
            <a:off x="4500562" y="1142984"/>
            <a:ext cx="3643338" cy="285751"/>
          </a:xfrm>
          <a:prstGeom prst="rect">
            <a:avLst/>
          </a:prstGeom>
          <a:gradFill>
            <a:gsLst>
              <a:gs pos="0">
                <a:schemeClr val="accent1"/>
              </a:gs>
              <a:gs pos="100000">
                <a:schemeClr val="accent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8" name="Прямоугольник 121"/>
          <p:cNvSpPr/>
          <p:nvPr/>
        </p:nvSpPr>
        <p:spPr>
          <a:xfrm>
            <a:off x="4723668" y="1593225"/>
            <a:ext cx="3277356" cy="1569660"/>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 Go ahead and replace it with your own text. This is an example text. This is an example text.</a:t>
            </a:r>
          </a:p>
        </p:txBody>
      </p:sp>
      <p:sp>
        <p:nvSpPr>
          <p:cNvPr id="39" name="Прямоугольник 121"/>
          <p:cNvSpPr/>
          <p:nvPr/>
        </p:nvSpPr>
        <p:spPr>
          <a:xfrm>
            <a:off x="5742486" y="1142983"/>
            <a:ext cx="1177512" cy="276999"/>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a:t>
            </a:r>
          </a:p>
        </p:txBody>
      </p:sp>
      <p:sp>
        <p:nvSpPr>
          <p:cNvPr id="44" name="Прямоугольник 47"/>
          <p:cNvSpPr/>
          <p:nvPr/>
        </p:nvSpPr>
        <p:spPr>
          <a:xfrm>
            <a:off x="4500562" y="3884003"/>
            <a:ext cx="3643338" cy="2214578"/>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45" name="Прямоугольник 48"/>
          <p:cNvSpPr/>
          <p:nvPr/>
        </p:nvSpPr>
        <p:spPr>
          <a:xfrm>
            <a:off x="4500562" y="3884004"/>
            <a:ext cx="3643338" cy="285751"/>
          </a:xfrm>
          <a:prstGeom prst="rect">
            <a:avLst/>
          </a:prstGeom>
          <a:gradFill>
            <a:gsLst>
              <a:gs pos="0">
                <a:schemeClr val="accent3"/>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6" name="Прямоугольник 121"/>
          <p:cNvSpPr/>
          <p:nvPr/>
        </p:nvSpPr>
        <p:spPr>
          <a:xfrm>
            <a:off x="4723668" y="4334245"/>
            <a:ext cx="3277356" cy="1569660"/>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 Go ahead and replace it with your own text. This is an example text. This is an example text.</a:t>
            </a:r>
          </a:p>
        </p:txBody>
      </p:sp>
      <p:sp>
        <p:nvSpPr>
          <p:cNvPr id="47" name="Прямоугольник 121"/>
          <p:cNvSpPr/>
          <p:nvPr/>
        </p:nvSpPr>
        <p:spPr>
          <a:xfrm>
            <a:off x="5742486" y="3884003"/>
            <a:ext cx="1177512" cy="276999"/>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a:t>
            </a:r>
          </a:p>
        </p:txBody>
      </p:sp>
    </p:spTree>
    <p:extLst>
      <p:ext uri="{BB962C8B-B14F-4D97-AF65-F5344CB8AC3E}">
        <p14:creationId xmlns:p14="http://schemas.microsoft.com/office/powerpoint/2010/main" val="1478507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150</Words>
  <Application>Microsoft Office PowerPoint</Application>
  <PresentationFormat>全屏显示(4:3)</PresentationFormat>
  <Paragraphs>8</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