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5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2532" name="Group 158"/>
          <p:cNvGrpSpPr>
            <a:grpSpLocks/>
          </p:cNvGrpSpPr>
          <p:nvPr/>
        </p:nvGrpSpPr>
        <p:grpSpPr bwMode="auto">
          <a:xfrm>
            <a:off x="306388" y="115888"/>
            <a:ext cx="8442325" cy="6049962"/>
            <a:chOff x="193" y="73"/>
            <a:chExt cx="5318" cy="3811"/>
          </a:xfrm>
        </p:grpSpPr>
        <p:pic>
          <p:nvPicPr>
            <p:cNvPr id="22533" name="Picture 159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64"/>
              <a:ext cx="2706" cy="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160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" y="73"/>
              <a:ext cx="2706" cy="2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161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" y="1924"/>
              <a:ext cx="2778" cy="1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162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" y="1850"/>
              <a:ext cx="2706" cy="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7" name="Picture 163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845"/>
              <a:ext cx="2316" cy="2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8" name="Text Box 164"/>
            <p:cNvSpPr txBox="1">
              <a:spLocks noChangeArrowheads="1"/>
            </p:cNvSpPr>
            <p:nvPr/>
          </p:nvSpPr>
          <p:spPr bwMode="gray">
            <a:xfrm>
              <a:off x="793" y="758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2539" name="Text Box 165"/>
            <p:cNvSpPr txBox="1">
              <a:spLocks noChangeArrowheads="1"/>
            </p:cNvSpPr>
            <p:nvPr/>
          </p:nvSpPr>
          <p:spPr bwMode="gray">
            <a:xfrm>
              <a:off x="4014" y="758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2540" name="Text Box 166"/>
            <p:cNvSpPr txBox="1">
              <a:spLocks noChangeArrowheads="1"/>
            </p:cNvSpPr>
            <p:nvPr/>
          </p:nvSpPr>
          <p:spPr bwMode="gray">
            <a:xfrm>
              <a:off x="793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2541" name="Text Box 167"/>
            <p:cNvSpPr txBox="1">
              <a:spLocks noChangeArrowheads="1"/>
            </p:cNvSpPr>
            <p:nvPr/>
          </p:nvSpPr>
          <p:spPr bwMode="gray">
            <a:xfrm>
              <a:off x="4014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2542" name="Text Box 168"/>
            <p:cNvSpPr txBox="1">
              <a:spLocks noChangeArrowheads="1"/>
            </p:cNvSpPr>
            <p:nvPr/>
          </p:nvSpPr>
          <p:spPr bwMode="gray">
            <a:xfrm>
              <a:off x="2200" y="1888"/>
              <a:ext cx="13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12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