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21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47108" name="Group 325"/>
          <p:cNvGrpSpPr>
            <a:grpSpLocks/>
          </p:cNvGrpSpPr>
          <p:nvPr/>
        </p:nvGrpSpPr>
        <p:grpSpPr bwMode="auto">
          <a:xfrm>
            <a:off x="250825" y="298450"/>
            <a:ext cx="8642350" cy="5872163"/>
            <a:chOff x="158" y="188"/>
            <a:chExt cx="5444" cy="3699"/>
          </a:xfrm>
        </p:grpSpPr>
        <p:pic>
          <p:nvPicPr>
            <p:cNvPr id="47109" name="Picture 326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1071"/>
              <a:ext cx="1836" cy="1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10" name="Picture 327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188"/>
              <a:ext cx="1836" cy="1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11" name="Picture 328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" y="1979"/>
              <a:ext cx="1836" cy="1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12" name="Picture 329" descr="Untitled-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7" y="1071"/>
              <a:ext cx="1830" cy="1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13" name="Picture 330" descr="Untitled-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0" y="188"/>
              <a:ext cx="1836" cy="1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14" name="Picture 331" descr="Untitled-1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6" y="1071"/>
              <a:ext cx="1836" cy="1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7115" name="Picture 332" descr="Untitled-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58" y="1979"/>
              <a:ext cx="1836" cy="1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7116" name="Text Box 333"/>
            <p:cNvSpPr txBox="1">
              <a:spLocks noChangeArrowheads="1"/>
            </p:cNvSpPr>
            <p:nvPr/>
          </p:nvSpPr>
          <p:spPr bwMode="gray">
            <a:xfrm>
              <a:off x="703" y="1797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7117" name="Text Box 334"/>
            <p:cNvSpPr txBox="1">
              <a:spLocks noChangeArrowheads="1"/>
            </p:cNvSpPr>
            <p:nvPr/>
          </p:nvSpPr>
          <p:spPr bwMode="gray">
            <a:xfrm>
              <a:off x="1610" y="890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7118" name="Text Box 335"/>
            <p:cNvSpPr txBox="1">
              <a:spLocks noChangeArrowheads="1"/>
            </p:cNvSpPr>
            <p:nvPr/>
          </p:nvSpPr>
          <p:spPr bwMode="gray">
            <a:xfrm>
              <a:off x="1610" y="2704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7119" name="Text Box 336"/>
            <p:cNvSpPr txBox="1">
              <a:spLocks noChangeArrowheads="1"/>
            </p:cNvSpPr>
            <p:nvPr/>
          </p:nvSpPr>
          <p:spPr bwMode="gray">
            <a:xfrm>
              <a:off x="2517" y="1797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7120" name="Text Box 337"/>
            <p:cNvSpPr txBox="1">
              <a:spLocks noChangeArrowheads="1"/>
            </p:cNvSpPr>
            <p:nvPr/>
          </p:nvSpPr>
          <p:spPr bwMode="gray">
            <a:xfrm>
              <a:off x="3470" y="890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7121" name="Text Box 338"/>
            <p:cNvSpPr txBox="1">
              <a:spLocks noChangeArrowheads="1"/>
            </p:cNvSpPr>
            <p:nvPr/>
          </p:nvSpPr>
          <p:spPr bwMode="gray">
            <a:xfrm>
              <a:off x="4332" y="1797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7122" name="Text Box 339"/>
            <p:cNvSpPr txBox="1">
              <a:spLocks noChangeArrowheads="1"/>
            </p:cNvSpPr>
            <p:nvPr/>
          </p:nvSpPr>
          <p:spPr bwMode="gray">
            <a:xfrm>
              <a:off x="3424" y="2704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816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29</Words>
  <Application>Microsoft Office PowerPoint</Application>
  <PresentationFormat>全屏显示(4:3)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