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2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MONEY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руговая стрелка 28"/>
          <p:cNvSpPr/>
          <p:nvPr/>
        </p:nvSpPr>
        <p:spPr>
          <a:xfrm rot="16911221">
            <a:off x="3010000" y="1494628"/>
            <a:ext cx="916075" cy="866777"/>
          </a:xfrm>
          <a:custGeom>
            <a:avLst/>
            <a:gdLst>
              <a:gd name="connsiteX0" fmla="*/ 1785762 w 3173424"/>
              <a:gd name="connsiteY0" fmla="*/ 129117 h 3357390"/>
              <a:gd name="connsiteX1" fmla="*/ 2976612 w 3173424"/>
              <a:gd name="connsiteY1" fmla="*/ 1163802 h 3357390"/>
              <a:gd name="connsiteX2" fmla="*/ 3088367 w 3173424"/>
              <a:gd name="connsiteY2" fmla="*/ 1152836 h 3357390"/>
              <a:gd name="connsiteX3" fmla="*/ 2958003 w 3173424"/>
              <a:gd name="connsiteY3" fmla="*/ 1544180 h 3357390"/>
              <a:gd name="connsiteX4" fmla="*/ 2671097 w 3173424"/>
              <a:gd name="connsiteY4" fmla="*/ 1193768 h 3357390"/>
              <a:gd name="connsiteX5" fmla="*/ 2782518 w 3173424"/>
              <a:gd name="connsiteY5" fmla="*/ 1182838 h 3357390"/>
              <a:gd name="connsiteX6" fmla="*/ 1761580 w 3173424"/>
              <a:gd name="connsiteY6" fmla="*/ 317359 h 3357390"/>
              <a:gd name="connsiteX7" fmla="*/ 1785762 w 3173424"/>
              <a:gd name="connsiteY7" fmla="*/ 129117 h 3357390"/>
              <a:gd name="connsiteX0" fmla="*/ 56133 w 1358738"/>
              <a:gd name="connsiteY0" fmla="*/ 0 h 1415063"/>
              <a:gd name="connsiteX1" fmla="*/ 1246983 w 1358738"/>
              <a:gd name="connsiteY1" fmla="*/ 1034685 h 1415063"/>
              <a:gd name="connsiteX2" fmla="*/ 1358738 w 1358738"/>
              <a:gd name="connsiteY2" fmla="*/ 1023719 h 1415063"/>
              <a:gd name="connsiteX3" fmla="*/ 1228374 w 1358738"/>
              <a:gd name="connsiteY3" fmla="*/ 1415063 h 1415063"/>
              <a:gd name="connsiteX4" fmla="*/ 941468 w 1358738"/>
              <a:gd name="connsiteY4" fmla="*/ 1064651 h 1415063"/>
              <a:gd name="connsiteX5" fmla="*/ 1052889 w 1358738"/>
              <a:gd name="connsiteY5" fmla="*/ 1053721 h 1415063"/>
              <a:gd name="connsiteX6" fmla="*/ 0 w 1358738"/>
              <a:gd name="connsiteY6" fmla="*/ 30105 h 1415063"/>
              <a:gd name="connsiteX7" fmla="*/ 56133 w 1358738"/>
              <a:gd name="connsiteY7" fmla="*/ 0 h 1415063"/>
              <a:gd name="connsiteX0" fmla="*/ 7791 w 1310396"/>
              <a:gd name="connsiteY0" fmla="*/ 0 h 1415063"/>
              <a:gd name="connsiteX1" fmla="*/ 1198641 w 1310396"/>
              <a:gd name="connsiteY1" fmla="*/ 1034685 h 1415063"/>
              <a:gd name="connsiteX2" fmla="*/ 1310396 w 1310396"/>
              <a:gd name="connsiteY2" fmla="*/ 1023719 h 1415063"/>
              <a:gd name="connsiteX3" fmla="*/ 1180032 w 1310396"/>
              <a:gd name="connsiteY3" fmla="*/ 1415063 h 1415063"/>
              <a:gd name="connsiteX4" fmla="*/ 893126 w 1310396"/>
              <a:gd name="connsiteY4" fmla="*/ 1064651 h 1415063"/>
              <a:gd name="connsiteX5" fmla="*/ 1004547 w 1310396"/>
              <a:gd name="connsiteY5" fmla="*/ 1053721 h 1415063"/>
              <a:gd name="connsiteX6" fmla="*/ 0 w 1310396"/>
              <a:gd name="connsiteY6" fmla="*/ 6087 h 1415063"/>
              <a:gd name="connsiteX7" fmla="*/ 7791 w 1310396"/>
              <a:gd name="connsiteY7" fmla="*/ 0 h 14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0396" h="1415063">
                <a:moveTo>
                  <a:pt x="7791" y="0"/>
                </a:moveTo>
                <a:cubicBezTo>
                  <a:pt x="556279" y="79536"/>
                  <a:pt x="1016390" y="479309"/>
                  <a:pt x="1198641" y="1034685"/>
                </a:cubicBezTo>
                <a:lnTo>
                  <a:pt x="1310396" y="1023719"/>
                </a:lnTo>
                <a:lnTo>
                  <a:pt x="1180032" y="1415063"/>
                </a:lnTo>
                <a:lnTo>
                  <a:pt x="893126" y="1064651"/>
                </a:lnTo>
                <a:lnTo>
                  <a:pt x="1004547" y="1053721"/>
                </a:lnTo>
                <a:cubicBezTo>
                  <a:pt x="836337" y="587773"/>
                  <a:pt x="461809" y="74225"/>
                  <a:pt x="0" y="6087"/>
                </a:cubicBezTo>
                <a:lnTo>
                  <a:pt x="779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Круговая стрелка 28"/>
          <p:cNvSpPr/>
          <p:nvPr/>
        </p:nvSpPr>
        <p:spPr>
          <a:xfrm rot="20700000">
            <a:off x="5046407" y="1494628"/>
            <a:ext cx="916075" cy="866777"/>
          </a:xfrm>
          <a:custGeom>
            <a:avLst/>
            <a:gdLst>
              <a:gd name="connsiteX0" fmla="*/ 1785762 w 3173424"/>
              <a:gd name="connsiteY0" fmla="*/ 129117 h 3357390"/>
              <a:gd name="connsiteX1" fmla="*/ 2976612 w 3173424"/>
              <a:gd name="connsiteY1" fmla="*/ 1163802 h 3357390"/>
              <a:gd name="connsiteX2" fmla="*/ 3088367 w 3173424"/>
              <a:gd name="connsiteY2" fmla="*/ 1152836 h 3357390"/>
              <a:gd name="connsiteX3" fmla="*/ 2958003 w 3173424"/>
              <a:gd name="connsiteY3" fmla="*/ 1544180 h 3357390"/>
              <a:gd name="connsiteX4" fmla="*/ 2671097 w 3173424"/>
              <a:gd name="connsiteY4" fmla="*/ 1193768 h 3357390"/>
              <a:gd name="connsiteX5" fmla="*/ 2782518 w 3173424"/>
              <a:gd name="connsiteY5" fmla="*/ 1182838 h 3357390"/>
              <a:gd name="connsiteX6" fmla="*/ 1761580 w 3173424"/>
              <a:gd name="connsiteY6" fmla="*/ 317359 h 3357390"/>
              <a:gd name="connsiteX7" fmla="*/ 1785762 w 3173424"/>
              <a:gd name="connsiteY7" fmla="*/ 129117 h 3357390"/>
              <a:gd name="connsiteX0" fmla="*/ 56133 w 1358738"/>
              <a:gd name="connsiteY0" fmla="*/ 0 h 1415063"/>
              <a:gd name="connsiteX1" fmla="*/ 1246983 w 1358738"/>
              <a:gd name="connsiteY1" fmla="*/ 1034685 h 1415063"/>
              <a:gd name="connsiteX2" fmla="*/ 1358738 w 1358738"/>
              <a:gd name="connsiteY2" fmla="*/ 1023719 h 1415063"/>
              <a:gd name="connsiteX3" fmla="*/ 1228374 w 1358738"/>
              <a:gd name="connsiteY3" fmla="*/ 1415063 h 1415063"/>
              <a:gd name="connsiteX4" fmla="*/ 941468 w 1358738"/>
              <a:gd name="connsiteY4" fmla="*/ 1064651 h 1415063"/>
              <a:gd name="connsiteX5" fmla="*/ 1052889 w 1358738"/>
              <a:gd name="connsiteY5" fmla="*/ 1053721 h 1415063"/>
              <a:gd name="connsiteX6" fmla="*/ 0 w 1358738"/>
              <a:gd name="connsiteY6" fmla="*/ 30105 h 1415063"/>
              <a:gd name="connsiteX7" fmla="*/ 56133 w 1358738"/>
              <a:gd name="connsiteY7" fmla="*/ 0 h 1415063"/>
              <a:gd name="connsiteX0" fmla="*/ 7791 w 1310396"/>
              <a:gd name="connsiteY0" fmla="*/ 0 h 1415063"/>
              <a:gd name="connsiteX1" fmla="*/ 1198641 w 1310396"/>
              <a:gd name="connsiteY1" fmla="*/ 1034685 h 1415063"/>
              <a:gd name="connsiteX2" fmla="*/ 1310396 w 1310396"/>
              <a:gd name="connsiteY2" fmla="*/ 1023719 h 1415063"/>
              <a:gd name="connsiteX3" fmla="*/ 1180032 w 1310396"/>
              <a:gd name="connsiteY3" fmla="*/ 1415063 h 1415063"/>
              <a:gd name="connsiteX4" fmla="*/ 893126 w 1310396"/>
              <a:gd name="connsiteY4" fmla="*/ 1064651 h 1415063"/>
              <a:gd name="connsiteX5" fmla="*/ 1004547 w 1310396"/>
              <a:gd name="connsiteY5" fmla="*/ 1053721 h 1415063"/>
              <a:gd name="connsiteX6" fmla="*/ 0 w 1310396"/>
              <a:gd name="connsiteY6" fmla="*/ 6087 h 1415063"/>
              <a:gd name="connsiteX7" fmla="*/ 7791 w 1310396"/>
              <a:gd name="connsiteY7" fmla="*/ 0 h 14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0396" h="1415063">
                <a:moveTo>
                  <a:pt x="7791" y="0"/>
                </a:moveTo>
                <a:cubicBezTo>
                  <a:pt x="556279" y="79536"/>
                  <a:pt x="1016390" y="479309"/>
                  <a:pt x="1198641" y="1034685"/>
                </a:cubicBezTo>
                <a:lnTo>
                  <a:pt x="1310396" y="1023719"/>
                </a:lnTo>
                <a:lnTo>
                  <a:pt x="1180032" y="1415063"/>
                </a:lnTo>
                <a:lnTo>
                  <a:pt x="893126" y="1064651"/>
                </a:lnTo>
                <a:lnTo>
                  <a:pt x="1004547" y="1053721"/>
                </a:lnTo>
                <a:cubicBezTo>
                  <a:pt x="836337" y="587773"/>
                  <a:pt x="461809" y="74225"/>
                  <a:pt x="0" y="6087"/>
                </a:cubicBezTo>
                <a:lnTo>
                  <a:pt x="779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Круговая стрелка 28"/>
          <p:cNvSpPr/>
          <p:nvPr/>
        </p:nvSpPr>
        <p:spPr>
          <a:xfrm rot="16911221" flipH="1" flipV="1">
            <a:off x="4999799" y="5049666"/>
            <a:ext cx="916075" cy="866777"/>
          </a:xfrm>
          <a:custGeom>
            <a:avLst/>
            <a:gdLst>
              <a:gd name="connsiteX0" fmla="*/ 1785762 w 3173424"/>
              <a:gd name="connsiteY0" fmla="*/ 129117 h 3357390"/>
              <a:gd name="connsiteX1" fmla="*/ 2976612 w 3173424"/>
              <a:gd name="connsiteY1" fmla="*/ 1163802 h 3357390"/>
              <a:gd name="connsiteX2" fmla="*/ 3088367 w 3173424"/>
              <a:gd name="connsiteY2" fmla="*/ 1152836 h 3357390"/>
              <a:gd name="connsiteX3" fmla="*/ 2958003 w 3173424"/>
              <a:gd name="connsiteY3" fmla="*/ 1544180 h 3357390"/>
              <a:gd name="connsiteX4" fmla="*/ 2671097 w 3173424"/>
              <a:gd name="connsiteY4" fmla="*/ 1193768 h 3357390"/>
              <a:gd name="connsiteX5" fmla="*/ 2782518 w 3173424"/>
              <a:gd name="connsiteY5" fmla="*/ 1182838 h 3357390"/>
              <a:gd name="connsiteX6" fmla="*/ 1761580 w 3173424"/>
              <a:gd name="connsiteY6" fmla="*/ 317359 h 3357390"/>
              <a:gd name="connsiteX7" fmla="*/ 1785762 w 3173424"/>
              <a:gd name="connsiteY7" fmla="*/ 129117 h 3357390"/>
              <a:gd name="connsiteX0" fmla="*/ 56133 w 1358738"/>
              <a:gd name="connsiteY0" fmla="*/ 0 h 1415063"/>
              <a:gd name="connsiteX1" fmla="*/ 1246983 w 1358738"/>
              <a:gd name="connsiteY1" fmla="*/ 1034685 h 1415063"/>
              <a:gd name="connsiteX2" fmla="*/ 1358738 w 1358738"/>
              <a:gd name="connsiteY2" fmla="*/ 1023719 h 1415063"/>
              <a:gd name="connsiteX3" fmla="*/ 1228374 w 1358738"/>
              <a:gd name="connsiteY3" fmla="*/ 1415063 h 1415063"/>
              <a:gd name="connsiteX4" fmla="*/ 941468 w 1358738"/>
              <a:gd name="connsiteY4" fmla="*/ 1064651 h 1415063"/>
              <a:gd name="connsiteX5" fmla="*/ 1052889 w 1358738"/>
              <a:gd name="connsiteY5" fmla="*/ 1053721 h 1415063"/>
              <a:gd name="connsiteX6" fmla="*/ 0 w 1358738"/>
              <a:gd name="connsiteY6" fmla="*/ 30105 h 1415063"/>
              <a:gd name="connsiteX7" fmla="*/ 56133 w 1358738"/>
              <a:gd name="connsiteY7" fmla="*/ 0 h 1415063"/>
              <a:gd name="connsiteX0" fmla="*/ 7791 w 1310396"/>
              <a:gd name="connsiteY0" fmla="*/ 0 h 1415063"/>
              <a:gd name="connsiteX1" fmla="*/ 1198641 w 1310396"/>
              <a:gd name="connsiteY1" fmla="*/ 1034685 h 1415063"/>
              <a:gd name="connsiteX2" fmla="*/ 1310396 w 1310396"/>
              <a:gd name="connsiteY2" fmla="*/ 1023719 h 1415063"/>
              <a:gd name="connsiteX3" fmla="*/ 1180032 w 1310396"/>
              <a:gd name="connsiteY3" fmla="*/ 1415063 h 1415063"/>
              <a:gd name="connsiteX4" fmla="*/ 893126 w 1310396"/>
              <a:gd name="connsiteY4" fmla="*/ 1064651 h 1415063"/>
              <a:gd name="connsiteX5" fmla="*/ 1004547 w 1310396"/>
              <a:gd name="connsiteY5" fmla="*/ 1053721 h 1415063"/>
              <a:gd name="connsiteX6" fmla="*/ 0 w 1310396"/>
              <a:gd name="connsiteY6" fmla="*/ 6087 h 1415063"/>
              <a:gd name="connsiteX7" fmla="*/ 7791 w 1310396"/>
              <a:gd name="connsiteY7" fmla="*/ 0 h 14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0396" h="1415063">
                <a:moveTo>
                  <a:pt x="7791" y="0"/>
                </a:moveTo>
                <a:cubicBezTo>
                  <a:pt x="556279" y="79536"/>
                  <a:pt x="1016390" y="479309"/>
                  <a:pt x="1198641" y="1034685"/>
                </a:cubicBezTo>
                <a:lnTo>
                  <a:pt x="1310396" y="1023719"/>
                </a:lnTo>
                <a:lnTo>
                  <a:pt x="1180032" y="1415063"/>
                </a:lnTo>
                <a:lnTo>
                  <a:pt x="893126" y="1064651"/>
                </a:lnTo>
                <a:lnTo>
                  <a:pt x="1004547" y="1053721"/>
                </a:lnTo>
                <a:cubicBezTo>
                  <a:pt x="836337" y="587773"/>
                  <a:pt x="461809" y="74225"/>
                  <a:pt x="0" y="6087"/>
                </a:cubicBezTo>
                <a:lnTo>
                  <a:pt x="779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Круговая стрелка 28"/>
          <p:cNvSpPr/>
          <p:nvPr/>
        </p:nvSpPr>
        <p:spPr>
          <a:xfrm rot="20700000" flipH="1" flipV="1">
            <a:off x="2963392" y="5049666"/>
            <a:ext cx="916075" cy="866777"/>
          </a:xfrm>
          <a:custGeom>
            <a:avLst/>
            <a:gdLst>
              <a:gd name="connsiteX0" fmla="*/ 1785762 w 3173424"/>
              <a:gd name="connsiteY0" fmla="*/ 129117 h 3357390"/>
              <a:gd name="connsiteX1" fmla="*/ 2976612 w 3173424"/>
              <a:gd name="connsiteY1" fmla="*/ 1163802 h 3357390"/>
              <a:gd name="connsiteX2" fmla="*/ 3088367 w 3173424"/>
              <a:gd name="connsiteY2" fmla="*/ 1152836 h 3357390"/>
              <a:gd name="connsiteX3" fmla="*/ 2958003 w 3173424"/>
              <a:gd name="connsiteY3" fmla="*/ 1544180 h 3357390"/>
              <a:gd name="connsiteX4" fmla="*/ 2671097 w 3173424"/>
              <a:gd name="connsiteY4" fmla="*/ 1193768 h 3357390"/>
              <a:gd name="connsiteX5" fmla="*/ 2782518 w 3173424"/>
              <a:gd name="connsiteY5" fmla="*/ 1182838 h 3357390"/>
              <a:gd name="connsiteX6" fmla="*/ 1761580 w 3173424"/>
              <a:gd name="connsiteY6" fmla="*/ 317359 h 3357390"/>
              <a:gd name="connsiteX7" fmla="*/ 1785762 w 3173424"/>
              <a:gd name="connsiteY7" fmla="*/ 129117 h 3357390"/>
              <a:gd name="connsiteX0" fmla="*/ 56133 w 1358738"/>
              <a:gd name="connsiteY0" fmla="*/ 0 h 1415063"/>
              <a:gd name="connsiteX1" fmla="*/ 1246983 w 1358738"/>
              <a:gd name="connsiteY1" fmla="*/ 1034685 h 1415063"/>
              <a:gd name="connsiteX2" fmla="*/ 1358738 w 1358738"/>
              <a:gd name="connsiteY2" fmla="*/ 1023719 h 1415063"/>
              <a:gd name="connsiteX3" fmla="*/ 1228374 w 1358738"/>
              <a:gd name="connsiteY3" fmla="*/ 1415063 h 1415063"/>
              <a:gd name="connsiteX4" fmla="*/ 941468 w 1358738"/>
              <a:gd name="connsiteY4" fmla="*/ 1064651 h 1415063"/>
              <a:gd name="connsiteX5" fmla="*/ 1052889 w 1358738"/>
              <a:gd name="connsiteY5" fmla="*/ 1053721 h 1415063"/>
              <a:gd name="connsiteX6" fmla="*/ 0 w 1358738"/>
              <a:gd name="connsiteY6" fmla="*/ 30105 h 1415063"/>
              <a:gd name="connsiteX7" fmla="*/ 56133 w 1358738"/>
              <a:gd name="connsiteY7" fmla="*/ 0 h 1415063"/>
              <a:gd name="connsiteX0" fmla="*/ 7791 w 1310396"/>
              <a:gd name="connsiteY0" fmla="*/ 0 h 1415063"/>
              <a:gd name="connsiteX1" fmla="*/ 1198641 w 1310396"/>
              <a:gd name="connsiteY1" fmla="*/ 1034685 h 1415063"/>
              <a:gd name="connsiteX2" fmla="*/ 1310396 w 1310396"/>
              <a:gd name="connsiteY2" fmla="*/ 1023719 h 1415063"/>
              <a:gd name="connsiteX3" fmla="*/ 1180032 w 1310396"/>
              <a:gd name="connsiteY3" fmla="*/ 1415063 h 1415063"/>
              <a:gd name="connsiteX4" fmla="*/ 893126 w 1310396"/>
              <a:gd name="connsiteY4" fmla="*/ 1064651 h 1415063"/>
              <a:gd name="connsiteX5" fmla="*/ 1004547 w 1310396"/>
              <a:gd name="connsiteY5" fmla="*/ 1053721 h 1415063"/>
              <a:gd name="connsiteX6" fmla="*/ 0 w 1310396"/>
              <a:gd name="connsiteY6" fmla="*/ 6087 h 1415063"/>
              <a:gd name="connsiteX7" fmla="*/ 7791 w 1310396"/>
              <a:gd name="connsiteY7" fmla="*/ 0 h 14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0396" h="1415063">
                <a:moveTo>
                  <a:pt x="7791" y="0"/>
                </a:moveTo>
                <a:cubicBezTo>
                  <a:pt x="556279" y="79536"/>
                  <a:pt x="1016390" y="479309"/>
                  <a:pt x="1198641" y="1034685"/>
                </a:cubicBezTo>
                <a:lnTo>
                  <a:pt x="1310396" y="1023719"/>
                </a:lnTo>
                <a:lnTo>
                  <a:pt x="1180032" y="1415063"/>
                </a:lnTo>
                <a:lnTo>
                  <a:pt x="893126" y="1064651"/>
                </a:lnTo>
                <a:lnTo>
                  <a:pt x="1004547" y="1053721"/>
                </a:lnTo>
                <a:cubicBezTo>
                  <a:pt x="836337" y="587773"/>
                  <a:pt x="461809" y="74225"/>
                  <a:pt x="0" y="6087"/>
                </a:cubicBezTo>
                <a:lnTo>
                  <a:pt x="779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Круговая стрелка 28"/>
          <p:cNvSpPr/>
          <p:nvPr/>
        </p:nvSpPr>
        <p:spPr>
          <a:xfrm rot="2700000" flipH="1" flipV="1">
            <a:off x="1977264" y="3280801"/>
            <a:ext cx="916075" cy="866777"/>
          </a:xfrm>
          <a:custGeom>
            <a:avLst/>
            <a:gdLst>
              <a:gd name="connsiteX0" fmla="*/ 1785762 w 3173424"/>
              <a:gd name="connsiteY0" fmla="*/ 129117 h 3357390"/>
              <a:gd name="connsiteX1" fmla="*/ 2976612 w 3173424"/>
              <a:gd name="connsiteY1" fmla="*/ 1163802 h 3357390"/>
              <a:gd name="connsiteX2" fmla="*/ 3088367 w 3173424"/>
              <a:gd name="connsiteY2" fmla="*/ 1152836 h 3357390"/>
              <a:gd name="connsiteX3" fmla="*/ 2958003 w 3173424"/>
              <a:gd name="connsiteY3" fmla="*/ 1544180 h 3357390"/>
              <a:gd name="connsiteX4" fmla="*/ 2671097 w 3173424"/>
              <a:gd name="connsiteY4" fmla="*/ 1193768 h 3357390"/>
              <a:gd name="connsiteX5" fmla="*/ 2782518 w 3173424"/>
              <a:gd name="connsiteY5" fmla="*/ 1182838 h 3357390"/>
              <a:gd name="connsiteX6" fmla="*/ 1761580 w 3173424"/>
              <a:gd name="connsiteY6" fmla="*/ 317359 h 3357390"/>
              <a:gd name="connsiteX7" fmla="*/ 1785762 w 3173424"/>
              <a:gd name="connsiteY7" fmla="*/ 129117 h 3357390"/>
              <a:gd name="connsiteX0" fmla="*/ 56133 w 1358738"/>
              <a:gd name="connsiteY0" fmla="*/ 0 h 1415063"/>
              <a:gd name="connsiteX1" fmla="*/ 1246983 w 1358738"/>
              <a:gd name="connsiteY1" fmla="*/ 1034685 h 1415063"/>
              <a:gd name="connsiteX2" fmla="*/ 1358738 w 1358738"/>
              <a:gd name="connsiteY2" fmla="*/ 1023719 h 1415063"/>
              <a:gd name="connsiteX3" fmla="*/ 1228374 w 1358738"/>
              <a:gd name="connsiteY3" fmla="*/ 1415063 h 1415063"/>
              <a:gd name="connsiteX4" fmla="*/ 941468 w 1358738"/>
              <a:gd name="connsiteY4" fmla="*/ 1064651 h 1415063"/>
              <a:gd name="connsiteX5" fmla="*/ 1052889 w 1358738"/>
              <a:gd name="connsiteY5" fmla="*/ 1053721 h 1415063"/>
              <a:gd name="connsiteX6" fmla="*/ 0 w 1358738"/>
              <a:gd name="connsiteY6" fmla="*/ 30105 h 1415063"/>
              <a:gd name="connsiteX7" fmla="*/ 56133 w 1358738"/>
              <a:gd name="connsiteY7" fmla="*/ 0 h 1415063"/>
              <a:gd name="connsiteX0" fmla="*/ 7791 w 1310396"/>
              <a:gd name="connsiteY0" fmla="*/ 0 h 1415063"/>
              <a:gd name="connsiteX1" fmla="*/ 1198641 w 1310396"/>
              <a:gd name="connsiteY1" fmla="*/ 1034685 h 1415063"/>
              <a:gd name="connsiteX2" fmla="*/ 1310396 w 1310396"/>
              <a:gd name="connsiteY2" fmla="*/ 1023719 h 1415063"/>
              <a:gd name="connsiteX3" fmla="*/ 1180032 w 1310396"/>
              <a:gd name="connsiteY3" fmla="*/ 1415063 h 1415063"/>
              <a:gd name="connsiteX4" fmla="*/ 893126 w 1310396"/>
              <a:gd name="connsiteY4" fmla="*/ 1064651 h 1415063"/>
              <a:gd name="connsiteX5" fmla="*/ 1004547 w 1310396"/>
              <a:gd name="connsiteY5" fmla="*/ 1053721 h 1415063"/>
              <a:gd name="connsiteX6" fmla="*/ 0 w 1310396"/>
              <a:gd name="connsiteY6" fmla="*/ 6087 h 1415063"/>
              <a:gd name="connsiteX7" fmla="*/ 7791 w 1310396"/>
              <a:gd name="connsiteY7" fmla="*/ 0 h 14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0396" h="1415063">
                <a:moveTo>
                  <a:pt x="7791" y="0"/>
                </a:moveTo>
                <a:cubicBezTo>
                  <a:pt x="556279" y="79536"/>
                  <a:pt x="1016390" y="479309"/>
                  <a:pt x="1198641" y="1034685"/>
                </a:cubicBezTo>
                <a:lnTo>
                  <a:pt x="1310396" y="1023719"/>
                </a:lnTo>
                <a:lnTo>
                  <a:pt x="1180032" y="1415063"/>
                </a:lnTo>
                <a:lnTo>
                  <a:pt x="893126" y="1064651"/>
                </a:lnTo>
                <a:lnTo>
                  <a:pt x="1004547" y="1053721"/>
                </a:lnTo>
                <a:cubicBezTo>
                  <a:pt x="836337" y="587773"/>
                  <a:pt x="461809" y="74225"/>
                  <a:pt x="0" y="6087"/>
                </a:cubicBezTo>
                <a:lnTo>
                  <a:pt x="779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Круговая стрелка 28"/>
          <p:cNvSpPr/>
          <p:nvPr/>
        </p:nvSpPr>
        <p:spPr>
          <a:xfrm rot="2700000">
            <a:off x="5991022" y="3281784"/>
            <a:ext cx="916075" cy="866777"/>
          </a:xfrm>
          <a:custGeom>
            <a:avLst/>
            <a:gdLst>
              <a:gd name="connsiteX0" fmla="*/ 1785762 w 3173424"/>
              <a:gd name="connsiteY0" fmla="*/ 129117 h 3357390"/>
              <a:gd name="connsiteX1" fmla="*/ 2976612 w 3173424"/>
              <a:gd name="connsiteY1" fmla="*/ 1163802 h 3357390"/>
              <a:gd name="connsiteX2" fmla="*/ 3088367 w 3173424"/>
              <a:gd name="connsiteY2" fmla="*/ 1152836 h 3357390"/>
              <a:gd name="connsiteX3" fmla="*/ 2958003 w 3173424"/>
              <a:gd name="connsiteY3" fmla="*/ 1544180 h 3357390"/>
              <a:gd name="connsiteX4" fmla="*/ 2671097 w 3173424"/>
              <a:gd name="connsiteY4" fmla="*/ 1193768 h 3357390"/>
              <a:gd name="connsiteX5" fmla="*/ 2782518 w 3173424"/>
              <a:gd name="connsiteY5" fmla="*/ 1182838 h 3357390"/>
              <a:gd name="connsiteX6" fmla="*/ 1761580 w 3173424"/>
              <a:gd name="connsiteY6" fmla="*/ 317359 h 3357390"/>
              <a:gd name="connsiteX7" fmla="*/ 1785762 w 3173424"/>
              <a:gd name="connsiteY7" fmla="*/ 129117 h 3357390"/>
              <a:gd name="connsiteX0" fmla="*/ 56133 w 1358738"/>
              <a:gd name="connsiteY0" fmla="*/ 0 h 1415063"/>
              <a:gd name="connsiteX1" fmla="*/ 1246983 w 1358738"/>
              <a:gd name="connsiteY1" fmla="*/ 1034685 h 1415063"/>
              <a:gd name="connsiteX2" fmla="*/ 1358738 w 1358738"/>
              <a:gd name="connsiteY2" fmla="*/ 1023719 h 1415063"/>
              <a:gd name="connsiteX3" fmla="*/ 1228374 w 1358738"/>
              <a:gd name="connsiteY3" fmla="*/ 1415063 h 1415063"/>
              <a:gd name="connsiteX4" fmla="*/ 941468 w 1358738"/>
              <a:gd name="connsiteY4" fmla="*/ 1064651 h 1415063"/>
              <a:gd name="connsiteX5" fmla="*/ 1052889 w 1358738"/>
              <a:gd name="connsiteY5" fmla="*/ 1053721 h 1415063"/>
              <a:gd name="connsiteX6" fmla="*/ 0 w 1358738"/>
              <a:gd name="connsiteY6" fmla="*/ 30105 h 1415063"/>
              <a:gd name="connsiteX7" fmla="*/ 56133 w 1358738"/>
              <a:gd name="connsiteY7" fmla="*/ 0 h 1415063"/>
              <a:gd name="connsiteX0" fmla="*/ 7791 w 1310396"/>
              <a:gd name="connsiteY0" fmla="*/ 0 h 1415063"/>
              <a:gd name="connsiteX1" fmla="*/ 1198641 w 1310396"/>
              <a:gd name="connsiteY1" fmla="*/ 1034685 h 1415063"/>
              <a:gd name="connsiteX2" fmla="*/ 1310396 w 1310396"/>
              <a:gd name="connsiteY2" fmla="*/ 1023719 h 1415063"/>
              <a:gd name="connsiteX3" fmla="*/ 1180032 w 1310396"/>
              <a:gd name="connsiteY3" fmla="*/ 1415063 h 1415063"/>
              <a:gd name="connsiteX4" fmla="*/ 893126 w 1310396"/>
              <a:gd name="connsiteY4" fmla="*/ 1064651 h 1415063"/>
              <a:gd name="connsiteX5" fmla="*/ 1004547 w 1310396"/>
              <a:gd name="connsiteY5" fmla="*/ 1053721 h 1415063"/>
              <a:gd name="connsiteX6" fmla="*/ 0 w 1310396"/>
              <a:gd name="connsiteY6" fmla="*/ 6087 h 1415063"/>
              <a:gd name="connsiteX7" fmla="*/ 7791 w 1310396"/>
              <a:gd name="connsiteY7" fmla="*/ 0 h 141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0396" h="1415063">
                <a:moveTo>
                  <a:pt x="7791" y="0"/>
                </a:moveTo>
                <a:cubicBezTo>
                  <a:pt x="556279" y="79536"/>
                  <a:pt x="1016390" y="479309"/>
                  <a:pt x="1198641" y="1034685"/>
                </a:cubicBezTo>
                <a:lnTo>
                  <a:pt x="1310396" y="1023719"/>
                </a:lnTo>
                <a:lnTo>
                  <a:pt x="1180032" y="1415063"/>
                </a:lnTo>
                <a:lnTo>
                  <a:pt x="893126" y="1064651"/>
                </a:lnTo>
                <a:lnTo>
                  <a:pt x="1004547" y="1053721"/>
                </a:lnTo>
                <a:cubicBezTo>
                  <a:pt x="836337" y="587773"/>
                  <a:pt x="461809" y="74225"/>
                  <a:pt x="0" y="6087"/>
                </a:cubicBezTo>
                <a:lnTo>
                  <a:pt x="779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3"/>
          <p:cNvSpPr/>
          <p:nvPr/>
        </p:nvSpPr>
        <p:spPr>
          <a:xfrm>
            <a:off x="2285984" y="738169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53" name="Прямая соединительная линия 54"/>
          <p:cNvCxnSpPr/>
          <p:nvPr/>
        </p:nvCxnSpPr>
        <p:spPr>
          <a:xfrm>
            <a:off x="3071802" y="1381111"/>
            <a:ext cx="1071570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5"/>
          <p:cNvSpPr/>
          <p:nvPr/>
        </p:nvSpPr>
        <p:spPr>
          <a:xfrm>
            <a:off x="6481776" y="1011007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55" name="Прямая соединительная линия 56"/>
          <p:cNvCxnSpPr/>
          <p:nvPr/>
        </p:nvCxnSpPr>
        <p:spPr>
          <a:xfrm rot="5400000" flipH="1" flipV="1">
            <a:off x="6551627" y="1841490"/>
            <a:ext cx="488953" cy="30480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7"/>
          <p:cNvSpPr/>
          <p:nvPr/>
        </p:nvSpPr>
        <p:spPr>
          <a:xfrm>
            <a:off x="642910" y="1511073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57" name="Прямая соединительная линия 58"/>
          <p:cNvCxnSpPr/>
          <p:nvPr/>
        </p:nvCxnSpPr>
        <p:spPr>
          <a:xfrm>
            <a:off x="1452541" y="2200267"/>
            <a:ext cx="681042" cy="25241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9"/>
          <p:cNvSpPr/>
          <p:nvPr/>
        </p:nvSpPr>
        <p:spPr>
          <a:xfrm>
            <a:off x="7448570" y="4511469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59" name="Прямая соединительная линия 65"/>
          <p:cNvCxnSpPr/>
          <p:nvPr/>
        </p:nvCxnSpPr>
        <p:spPr>
          <a:xfrm flipV="1">
            <a:off x="6786578" y="4849610"/>
            <a:ext cx="642942" cy="10340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66"/>
          <p:cNvSpPr/>
          <p:nvPr/>
        </p:nvSpPr>
        <p:spPr>
          <a:xfrm>
            <a:off x="495271" y="4830559"/>
            <a:ext cx="1190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61" name="Прямая соединительная линия 67"/>
          <p:cNvCxnSpPr/>
          <p:nvPr/>
        </p:nvCxnSpPr>
        <p:spPr>
          <a:xfrm flipV="1">
            <a:off x="1614467" y="4911522"/>
            <a:ext cx="571504" cy="21431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59"/>
          <p:cNvSpPr/>
          <p:nvPr/>
        </p:nvSpPr>
        <p:spPr>
          <a:xfrm>
            <a:off x="5757869" y="6059292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63" name="Прямая соединительная линия 65"/>
          <p:cNvCxnSpPr/>
          <p:nvPr/>
        </p:nvCxnSpPr>
        <p:spPr>
          <a:xfrm>
            <a:off x="4929190" y="6064055"/>
            <a:ext cx="785816" cy="31432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5" descr="C:\Documents and Settings\Admin\Рабочий стол\diagrams\Money\PNG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9071" y="2511405"/>
            <a:ext cx="951922" cy="2084416"/>
          </a:xfrm>
          <a:prstGeom prst="rect">
            <a:avLst/>
          </a:prstGeom>
          <a:noFill/>
        </p:spPr>
      </p:pic>
      <p:pic>
        <p:nvPicPr>
          <p:cNvPr id="72" name="Picture 6" descr="C:\Documents and Settings\Admin\Рабочий стол\diagrams\Money\PNG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6607" y="2004679"/>
            <a:ext cx="1206618" cy="1253992"/>
          </a:xfrm>
          <a:prstGeom prst="rect">
            <a:avLst/>
          </a:prstGeom>
          <a:noFill/>
        </p:spPr>
      </p:pic>
      <p:pic>
        <p:nvPicPr>
          <p:cNvPr id="73" name="Picture 7" descr="C:\Documents and Settings\Admin\Рабочий стол\diagrams\Money\PNG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665" y="912821"/>
            <a:ext cx="978766" cy="1207402"/>
          </a:xfrm>
          <a:prstGeom prst="rect">
            <a:avLst/>
          </a:prstGeom>
          <a:noFill/>
        </p:spPr>
      </p:pic>
      <p:pic>
        <p:nvPicPr>
          <p:cNvPr id="74" name="Picture 8" descr="C:\Documents and Settings\Admin\Рабочий стол\diagrams\Money\PNG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7038" y="5146242"/>
            <a:ext cx="1336322" cy="897972"/>
          </a:xfrm>
          <a:prstGeom prst="rect">
            <a:avLst/>
          </a:prstGeom>
          <a:noFill/>
        </p:spPr>
      </p:pic>
      <p:pic>
        <p:nvPicPr>
          <p:cNvPr id="75" name="Picture 10" descr="C:\Documents and Settings\Admin\Рабочий стол\diagrams\Money\PNG\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45629" y="4319687"/>
            <a:ext cx="1359996" cy="804358"/>
          </a:xfrm>
          <a:prstGeom prst="rect">
            <a:avLst/>
          </a:prstGeom>
          <a:noFill/>
        </p:spPr>
      </p:pic>
      <p:pic>
        <p:nvPicPr>
          <p:cNvPr id="76" name="Picture 11" descr="C:\Documents and Settings\Admin\Рабочий стол\diagrams\Money\PNG\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66948" y="4310053"/>
            <a:ext cx="1118298" cy="835288"/>
          </a:xfrm>
          <a:prstGeom prst="rect">
            <a:avLst/>
          </a:prstGeom>
          <a:noFill/>
        </p:spPr>
      </p:pic>
      <p:pic>
        <p:nvPicPr>
          <p:cNvPr id="77" name="Picture 13" descr="C:\Documents and Settings\Admin\Рабочий стол\diagrams\Money\PNG\9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70946" y="2201231"/>
            <a:ext cx="1057762" cy="941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11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55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