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3" descr="C:\Documents and Settings\Admin\Рабочий стол\фрукты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21" y="850366"/>
            <a:ext cx="2326619" cy="1605684"/>
          </a:xfrm>
          <a:prstGeom prst="rect">
            <a:avLst/>
          </a:prstGeom>
          <a:noFill/>
        </p:spPr>
      </p:pic>
      <p:pic>
        <p:nvPicPr>
          <p:cNvPr id="18" name="Picture 7" descr="C:\Documents and Settings\Admin\Рабочий стол\фрукты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041" y="2786058"/>
            <a:ext cx="2105828" cy="1551080"/>
          </a:xfrm>
          <a:prstGeom prst="rect">
            <a:avLst/>
          </a:prstGeom>
          <a:noFill/>
        </p:spPr>
      </p:pic>
      <p:pic>
        <p:nvPicPr>
          <p:cNvPr id="19" name="Picture 8" descr="C:\Documents and Settings\Admin\Рабочий стол\фрукты\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565142"/>
            <a:ext cx="2478628" cy="1569710"/>
          </a:xfrm>
          <a:prstGeom prst="rect">
            <a:avLst/>
          </a:prstGeom>
          <a:noFill/>
        </p:spPr>
      </p:pic>
      <p:sp>
        <p:nvSpPr>
          <p:cNvPr id="20" name="Прямоугольник 47"/>
          <p:cNvSpPr/>
          <p:nvPr/>
        </p:nvSpPr>
        <p:spPr>
          <a:xfrm>
            <a:off x="3786182" y="1211221"/>
            <a:ext cx="4643470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48"/>
          <p:cNvSpPr/>
          <p:nvPr/>
        </p:nvSpPr>
        <p:spPr>
          <a:xfrm>
            <a:off x="3786182" y="1211222"/>
            <a:ext cx="4643470" cy="28575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121"/>
          <p:cNvSpPr/>
          <p:nvPr/>
        </p:nvSpPr>
        <p:spPr>
          <a:xfrm>
            <a:off x="4071934" y="1601749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121"/>
          <p:cNvSpPr/>
          <p:nvPr/>
        </p:nvSpPr>
        <p:spPr>
          <a:xfrm>
            <a:off x="5580924" y="1211221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4" name="Прямоугольник 47"/>
          <p:cNvSpPr/>
          <p:nvPr/>
        </p:nvSpPr>
        <p:spPr>
          <a:xfrm>
            <a:off x="3786182" y="2977382"/>
            <a:ext cx="4643470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48"/>
          <p:cNvSpPr/>
          <p:nvPr/>
        </p:nvSpPr>
        <p:spPr>
          <a:xfrm>
            <a:off x="3786182" y="2977383"/>
            <a:ext cx="4643470" cy="285751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121"/>
          <p:cNvSpPr/>
          <p:nvPr/>
        </p:nvSpPr>
        <p:spPr>
          <a:xfrm>
            <a:off x="4071934" y="3367910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121"/>
          <p:cNvSpPr/>
          <p:nvPr/>
        </p:nvSpPr>
        <p:spPr>
          <a:xfrm>
            <a:off x="5580924" y="2977382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8" name="Прямоугольник 47"/>
          <p:cNvSpPr/>
          <p:nvPr/>
        </p:nvSpPr>
        <p:spPr>
          <a:xfrm>
            <a:off x="3786182" y="4742084"/>
            <a:ext cx="4643470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48"/>
          <p:cNvSpPr/>
          <p:nvPr/>
        </p:nvSpPr>
        <p:spPr>
          <a:xfrm>
            <a:off x="3786182" y="4742085"/>
            <a:ext cx="4643470" cy="285751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121"/>
          <p:cNvSpPr/>
          <p:nvPr/>
        </p:nvSpPr>
        <p:spPr>
          <a:xfrm>
            <a:off x="4071934" y="5132612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121"/>
          <p:cNvSpPr/>
          <p:nvPr/>
        </p:nvSpPr>
        <p:spPr>
          <a:xfrm>
            <a:off x="5580924" y="4742084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907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128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