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22"/>
          <p:cNvGrpSpPr/>
          <p:nvPr/>
        </p:nvGrpSpPr>
        <p:grpSpPr>
          <a:xfrm>
            <a:off x="1750750" y="3406804"/>
            <a:ext cx="2120884" cy="2593964"/>
            <a:chOff x="1192214" y="728663"/>
            <a:chExt cx="2120884" cy="25939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" name="Group 2621"/>
            <p:cNvGrpSpPr/>
            <p:nvPr/>
          </p:nvGrpSpPr>
          <p:grpSpPr>
            <a:xfrm>
              <a:off x="1973140" y="806220"/>
              <a:ext cx="1282701" cy="1495425"/>
              <a:chOff x="4305301" y="741363"/>
              <a:chExt cx="1282701" cy="1495425"/>
            </a:xfrm>
          </p:grpSpPr>
          <p:sp>
            <p:nvSpPr>
              <p:cNvPr id="2623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4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5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620"/>
            <p:cNvGrpSpPr/>
            <p:nvPr/>
          </p:nvGrpSpPr>
          <p:grpSpPr>
            <a:xfrm>
              <a:off x="1192214" y="728663"/>
              <a:ext cx="1039812" cy="1570037"/>
              <a:chOff x="1192214" y="728663"/>
              <a:chExt cx="1039812" cy="1570037"/>
            </a:xfrm>
          </p:grpSpPr>
          <p:sp>
            <p:nvSpPr>
              <p:cNvPr id="2557" name="Freeform 182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Freeform 183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Freeform 195"/>
              <p:cNvSpPr>
                <a:spLocks/>
              </p:cNvSpPr>
              <p:nvPr/>
            </p:nvSpPr>
            <p:spPr bwMode="auto">
              <a:xfrm>
                <a:off x="1687514" y="2254250"/>
                <a:ext cx="385763" cy="44450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243" y="6"/>
                  </a:cxn>
                  <a:cxn ang="0">
                    <a:pos x="12" y="28"/>
                  </a:cxn>
                  <a:cxn ang="0">
                    <a:pos x="0" y="20"/>
                  </a:cxn>
                  <a:cxn ang="0">
                    <a:pos x="211" y="0"/>
                  </a:cxn>
                </a:cxnLst>
                <a:rect l="0" t="0" r="r" b="b"/>
                <a:pathLst>
                  <a:path w="243" h="28">
                    <a:moveTo>
                      <a:pt x="211" y="0"/>
                    </a:moveTo>
                    <a:lnTo>
                      <a:pt x="243" y="6"/>
                    </a:lnTo>
                    <a:lnTo>
                      <a:pt x="12" y="28"/>
                    </a:lnTo>
                    <a:lnTo>
                      <a:pt x="0" y="20"/>
                    </a:lnTo>
                    <a:lnTo>
                      <a:pt x="2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Freeform 196"/>
              <p:cNvSpPr>
                <a:spLocks/>
              </p:cNvSpPr>
              <p:nvPr/>
            </p:nvSpPr>
            <p:spPr bwMode="auto">
              <a:xfrm>
                <a:off x="2051051" y="728663"/>
                <a:ext cx="180975" cy="15128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8"/>
                  </a:cxn>
                  <a:cxn ang="0">
                    <a:pos x="114" y="939"/>
                  </a:cxn>
                  <a:cxn ang="0">
                    <a:pos x="103" y="953"/>
                  </a:cxn>
                  <a:cxn ang="0">
                    <a:pos x="0" y="0"/>
                  </a:cxn>
                </a:cxnLst>
                <a:rect l="0" t="0" r="r" b="b"/>
                <a:pathLst>
                  <a:path w="114" h="953">
                    <a:moveTo>
                      <a:pt x="0" y="0"/>
                    </a:moveTo>
                    <a:lnTo>
                      <a:pt x="12" y="8"/>
                    </a:lnTo>
                    <a:lnTo>
                      <a:pt x="114" y="939"/>
                    </a:lnTo>
                    <a:lnTo>
                      <a:pt x="103" y="95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Freeform 198"/>
              <p:cNvSpPr>
                <a:spLocks/>
              </p:cNvSpPr>
              <p:nvPr/>
            </p:nvSpPr>
            <p:spPr bwMode="auto">
              <a:xfrm>
                <a:off x="1244601" y="1282700"/>
                <a:ext cx="498475" cy="273050"/>
              </a:xfrm>
              <a:custGeom>
                <a:avLst/>
                <a:gdLst/>
                <a:ahLst/>
                <a:cxnLst>
                  <a:cxn ang="0">
                    <a:pos x="314" y="0"/>
                  </a:cxn>
                  <a:cxn ang="0">
                    <a:pos x="292" y="21"/>
                  </a:cxn>
                  <a:cxn ang="0">
                    <a:pos x="254" y="57"/>
                  </a:cxn>
                  <a:cxn ang="0">
                    <a:pos x="215" y="88"/>
                  </a:cxn>
                  <a:cxn ang="0">
                    <a:pos x="179" y="112"/>
                  </a:cxn>
                  <a:cxn ang="0">
                    <a:pos x="138" y="134"/>
                  </a:cxn>
                  <a:cxn ang="0">
                    <a:pos x="91" y="157"/>
                  </a:cxn>
                  <a:cxn ang="0">
                    <a:pos x="0" y="172"/>
                  </a:cxn>
                  <a:cxn ang="0">
                    <a:pos x="48" y="149"/>
                  </a:cxn>
                  <a:cxn ang="0">
                    <a:pos x="90" y="126"/>
                  </a:cxn>
                  <a:cxn ang="0">
                    <a:pos x="124" y="102"/>
                  </a:cxn>
                  <a:cxn ang="0">
                    <a:pos x="163" y="73"/>
                  </a:cxn>
                  <a:cxn ang="0">
                    <a:pos x="203" y="36"/>
                  </a:cxn>
                  <a:cxn ang="0">
                    <a:pos x="223" y="15"/>
                  </a:cxn>
                  <a:cxn ang="0">
                    <a:pos x="314" y="0"/>
                  </a:cxn>
                </a:cxnLst>
                <a:rect l="0" t="0" r="r" b="b"/>
                <a:pathLst>
                  <a:path w="314" h="172">
                    <a:moveTo>
                      <a:pt x="314" y="0"/>
                    </a:moveTo>
                    <a:lnTo>
                      <a:pt x="292" y="21"/>
                    </a:lnTo>
                    <a:lnTo>
                      <a:pt x="254" y="57"/>
                    </a:lnTo>
                    <a:lnTo>
                      <a:pt x="215" y="88"/>
                    </a:lnTo>
                    <a:lnTo>
                      <a:pt x="179" y="112"/>
                    </a:lnTo>
                    <a:lnTo>
                      <a:pt x="138" y="134"/>
                    </a:lnTo>
                    <a:lnTo>
                      <a:pt x="91" y="157"/>
                    </a:lnTo>
                    <a:lnTo>
                      <a:pt x="0" y="172"/>
                    </a:lnTo>
                    <a:lnTo>
                      <a:pt x="48" y="149"/>
                    </a:lnTo>
                    <a:lnTo>
                      <a:pt x="90" y="126"/>
                    </a:lnTo>
                    <a:lnTo>
                      <a:pt x="124" y="102"/>
                    </a:lnTo>
                    <a:lnTo>
                      <a:pt x="163" y="73"/>
                    </a:lnTo>
                    <a:lnTo>
                      <a:pt x="203" y="36"/>
                    </a:lnTo>
                    <a:lnTo>
                      <a:pt x="223" y="15"/>
                    </a:lnTo>
                    <a:lnTo>
                      <a:pt x="3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Freeform 199"/>
              <p:cNvSpPr>
                <a:spLocks/>
              </p:cNvSpPr>
              <p:nvPr/>
            </p:nvSpPr>
            <p:spPr bwMode="auto">
              <a:xfrm>
                <a:off x="1223964" y="1276350"/>
                <a:ext cx="374650" cy="27940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36" y="19"/>
                  </a:cxn>
                  <a:cxn ang="0">
                    <a:pos x="236" y="20"/>
                  </a:cxn>
                  <a:cxn ang="0">
                    <a:pos x="208" y="48"/>
                  </a:cxn>
                  <a:cxn ang="0">
                    <a:pos x="181" y="72"/>
                  </a:cxn>
                  <a:cxn ang="0">
                    <a:pos x="159" y="91"/>
                  </a:cxn>
                  <a:cxn ang="0">
                    <a:pos x="137" y="106"/>
                  </a:cxn>
                  <a:cxn ang="0">
                    <a:pos x="103" y="130"/>
                  </a:cxn>
                  <a:cxn ang="0">
                    <a:pos x="61" y="153"/>
                  </a:cxn>
                  <a:cxn ang="0">
                    <a:pos x="13" y="176"/>
                  </a:cxn>
                  <a:cxn ang="0">
                    <a:pos x="0" y="164"/>
                  </a:cxn>
                  <a:cxn ang="0">
                    <a:pos x="39" y="145"/>
                  </a:cxn>
                  <a:cxn ang="0">
                    <a:pos x="76" y="124"/>
                  </a:cxn>
                  <a:cxn ang="0">
                    <a:pos x="111" y="101"/>
                  </a:cxn>
                  <a:cxn ang="0">
                    <a:pos x="112" y="101"/>
                  </a:cxn>
                  <a:cxn ang="0">
                    <a:pos x="133" y="85"/>
                  </a:cxn>
                  <a:cxn ang="0">
                    <a:pos x="156" y="65"/>
                  </a:cxn>
                  <a:cxn ang="0">
                    <a:pos x="176" y="47"/>
                  </a:cxn>
                  <a:cxn ang="0">
                    <a:pos x="223" y="0"/>
                  </a:cxn>
                </a:cxnLst>
                <a:rect l="0" t="0" r="r" b="b"/>
                <a:pathLst>
                  <a:path w="236" h="176">
                    <a:moveTo>
                      <a:pt x="223" y="0"/>
                    </a:moveTo>
                    <a:lnTo>
                      <a:pt x="236" y="19"/>
                    </a:lnTo>
                    <a:lnTo>
                      <a:pt x="236" y="20"/>
                    </a:lnTo>
                    <a:lnTo>
                      <a:pt x="208" y="48"/>
                    </a:lnTo>
                    <a:lnTo>
                      <a:pt x="181" y="72"/>
                    </a:lnTo>
                    <a:lnTo>
                      <a:pt x="159" y="91"/>
                    </a:lnTo>
                    <a:lnTo>
                      <a:pt x="137" y="106"/>
                    </a:lnTo>
                    <a:lnTo>
                      <a:pt x="103" y="130"/>
                    </a:lnTo>
                    <a:lnTo>
                      <a:pt x="61" y="153"/>
                    </a:lnTo>
                    <a:lnTo>
                      <a:pt x="13" y="176"/>
                    </a:lnTo>
                    <a:lnTo>
                      <a:pt x="0" y="164"/>
                    </a:lnTo>
                    <a:lnTo>
                      <a:pt x="39" y="145"/>
                    </a:lnTo>
                    <a:lnTo>
                      <a:pt x="76" y="124"/>
                    </a:lnTo>
                    <a:lnTo>
                      <a:pt x="111" y="101"/>
                    </a:lnTo>
                    <a:lnTo>
                      <a:pt x="112" y="101"/>
                    </a:lnTo>
                    <a:lnTo>
                      <a:pt x="133" y="85"/>
                    </a:lnTo>
                    <a:lnTo>
                      <a:pt x="156" y="65"/>
                    </a:lnTo>
                    <a:lnTo>
                      <a:pt x="176" y="47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Freeform 200"/>
              <p:cNvSpPr>
                <a:spLocks/>
              </p:cNvSpPr>
              <p:nvPr/>
            </p:nvSpPr>
            <p:spPr bwMode="auto">
              <a:xfrm>
                <a:off x="1908176" y="728663"/>
                <a:ext cx="306388" cy="153511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93" y="953"/>
                  </a:cxn>
                  <a:cxn ang="0">
                    <a:pos x="104" y="967"/>
                  </a:cxn>
                  <a:cxn ang="0">
                    <a:pos x="0" y="14"/>
                  </a:cxn>
                  <a:cxn ang="0">
                    <a:pos x="90" y="0"/>
                  </a:cxn>
                </a:cxnLst>
                <a:rect l="0" t="0" r="r" b="b"/>
                <a:pathLst>
                  <a:path w="193" h="967">
                    <a:moveTo>
                      <a:pt x="90" y="0"/>
                    </a:moveTo>
                    <a:lnTo>
                      <a:pt x="193" y="953"/>
                    </a:lnTo>
                    <a:lnTo>
                      <a:pt x="104" y="967"/>
                    </a:lnTo>
                    <a:lnTo>
                      <a:pt x="0" y="14"/>
                    </a:lnTo>
                    <a:lnTo>
                      <a:pt x="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Freeform 201"/>
              <p:cNvSpPr>
                <a:spLocks/>
              </p:cNvSpPr>
              <p:nvPr/>
            </p:nvSpPr>
            <p:spPr bwMode="auto">
              <a:xfrm>
                <a:off x="1609726" y="728663"/>
                <a:ext cx="441325" cy="50800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188" y="14"/>
                  </a:cxn>
                  <a:cxn ang="0">
                    <a:pos x="0" y="32"/>
                  </a:cxn>
                  <a:cxn ang="0">
                    <a:pos x="90" y="16"/>
                  </a:cxn>
                  <a:cxn ang="0">
                    <a:pos x="278" y="0"/>
                  </a:cxn>
                </a:cxnLst>
                <a:rect l="0" t="0" r="r" b="b"/>
                <a:pathLst>
                  <a:path w="278" h="32">
                    <a:moveTo>
                      <a:pt x="278" y="0"/>
                    </a:moveTo>
                    <a:lnTo>
                      <a:pt x="188" y="14"/>
                    </a:lnTo>
                    <a:lnTo>
                      <a:pt x="0" y="32"/>
                    </a:lnTo>
                    <a:lnTo>
                      <a:pt x="90" y="16"/>
                    </a:lnTo>
                    <a:lnTo>
                      <a:pt x="2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Freeform 202"/>
              <p:cNvSpPr>
                <a:spLocks/>
              </p:cNvSpPr>
              <p:nvPr/>
            </p:nvSpPr>
            <p:spPr bwMode="auto">
              <a:xfrm>
                <a:off x="1860551" y="750888"/>
                <a:ext cx="212725" cy="151288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34" y="953"/>
                  </a:cxn>
                  <a:cxn ang="0">
                    <a:pos x="102" y="947"/>
                  </a:cxn>
                  <a:cxn ang="0">
                    <a:pos x="0" y="15"/>
                  </a:cxn>
                  <a:cxn ang="0">
                    <a:pos x="30" y="0"/>
                  </a:cxn>
                </a:cxnLst>
                <a:rect l="0" t="0" r="r" b="b"/>
                <a:pathLst>
                  <a:path w="134" h="953">
                    <a:moveTo>
                      <a:pt x="30" y="0"/>
                    </a:moveTo>
                    <a:lnTo>
                      <a:pt x="134" y="953"/>
                    </a:lnTo>
                    <a:lnTo>
                      <a:pt x="102" y="947"/>
                    </a:lnTo>
                    <a:lnTo>
                      <a:pt x="0" y="15"/>
                    </a:lnTo>
                    <a:lnTo>
                      <a:pt x="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Freeform 203"/>
              <p:cNvSpPr>
                <a:spLocks/>
              </p:cNvSpPr>
              <p:nvPr/>
            </p:nvSpPr>
            <p:spPr bwMode="auto">
              <a:xfrm>
                <a:off x="1192214" y="774700"/>
                <a:ext cx="830263" cy="1511300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523" y="932"/>
                  </a:cxn>
                  <a:cxn ang="0">
                    <a:pos x="312" y="952"/>
                  </a:cxn>
                  <a:cxn ang="0">
                    <a:pos x="243" y="316"/>
                  </a:cxn>
                  <a:cxn ang="0">
                    <a:pos x="193" y="365"/>
                  </a:cxn>
                  <a:cxn ang="0">
                    <a:pos x="172" y="385"/>
                  </a:cxn>
                  <a:cxn ang="0">
                    <a:pos x="151" y="403"/>
                  </a:cxn>
                  <a:cxn ang="0">
                    <a:pos x="132" y="417"/>
                  </a:cxn>
                  <a:cxn ang="0">
                    <a:pos x="97" y="440"/>
                  </a:cxn>
                  <a:cxn ang="0">
                    <a:pos x="59" y="461"/>
                  </a:cxn>
                  <a:cxn ang="0">
                    <a:pos x="20" y="480"/>
                  </a:cxn>
                  <a:cxn ang="0">
                    <a:pos x="0" y="289"/>
                  </a:cxn>
                  <a:cxn ang="0">
                    <a:pos x="49" y="264"/>
                  </a:cxn>
                  <a:cxn ang="0">
                    <a:pos x="93" y="235"/>
                  </a:cxn>
                  <a:cxn ang="0">
                    <a:pos x="132" y="204"/>
                  </a:cxn>
                  <a:cxn ang="0">
                    <a:pos x="164" y="171"/>
                  </a:cxn>
                  <a:cxn ang="0">
                    <a:pos x="192" y="136"/>
                  </a:cxn>
                  <a:cxn ang="0">
                    <a:pos x="216" y="99"/>
                  </a:cxn>
                  <a:cxn ang="0">
                    <a:pos x="235" y="59"/>
                  </a:cxn>
                  <a:cxn ang="0">
                    <a:pos x="249" y="16"/>
                  </a:cxn>
                  <a:cxn ang="0">
                    <a:pos x="421" y="0"/>
                  </a:cxn>
                </a:cxnLst>
                <a:rect l="0" t="0" r="r" b="b"/>
                <a:pathLst>
                  <a:path w="523" h="952">
                    <a:moveTo>
                      <a:pt x="421" y="0"/>
                    </a:moveTo>
                    <a:lnTo>
                      <a:pt x="523" y="932"/>
                    </a:lnTo>
                    <a:lnTo>
                      <a:pt x="312" y="952"/>
                    </a:lnTo>
                    <a:lnTo>
                      <a:pt x="243" y="316"/>
                    </a:lnTo>
                    <a:lnTo>
                      <a:pt x="193" y="365"/>
                    </a:lnTo>
                    <a:lnTo>
                      <a:pt x="172" y="385"/>
                    </a:lnTo>
                    <a:lnTo>
                      <a:pt x="151" y="403"/>
                    </a:lnTo>
                    <a:lnTo>
                      <a:pt x="132" y="417"/>
                    </a:lnTo>
                    <a:lnTo>
                      <a:pt x="97" y="440"/>
                    </a:lnTo>
                    <a:lnTo>
                      <a:pt x="59" y="461"/>
                    </a:lnTo>
                    <a:lnTo>
                      <a:pt x="20" y="480"/>
                    </a:lnTo>
                    <a:lnTo>
                      <a:pt x="0" y="289"/>
                    </a:lnTo>
                    <a:lnTo>
                      <a:pt x="49" y="264"/>
                    </a:lnTo>
                    <a:lnTo>
                      <a:pt x="93" y="235"/>
                    </a:lnTo>
                    <a:lnTo>
                      <a:pt x="132" y="204"/>
                    </a:lnTo>
                    <a:lnTo>
                      <a:pt x="164" y="171"/>
                    </a:lnTo>
                    <a:lnTo>
                      <a:pt x="192" y="136"/>
                    </a:lnTo>
                    <a:lnTo>
                      <a:pt x="216" y="99"/>
                    </a:lnTo>
                    <a:lnTo>
                      <a:pt x="235" y="59"/>
                    </a:lnTo>
                    <a:lnTo>
                      <a:pt x="249" y="16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Freeform 204"/>
              <p:cNvSpPr>
                <a:spLocks/>
              </p:cNvSpPr>
              <p:nvPr/>
            </p:nvSpPr>
            <p:spPr bwMode="auto">
              <a:xfrm>
                <a:off x="1587501" y="750888"/>
                <a:ext cx="320675" cy="49213"/>
              </a:xfrm>
              <a:custGeom>
                <a:avLst/>
                <a:gdLst/>
                <a:ahLst/>
                <a:cxnLst>
                  <a:cxn ang="0">
                    <a:pos x="202" y="0"/>
                  </a:cxn>
                  <a:cxn ang="0">
                    <a:pos x="172" y="15"/>
                  </a:cxn>
                  <a:cxn ang="0">
                    <a:pos x="0" y="31"/>
                  </a:cxn>
                  <a:cxn ang="0">
                    <a:pos x="14" y="18"/>
                  </a:cxn>
                  <a:cxn ang="0">
                    <a:pos x="202" y="0"/>
                  </a:cxn>
                </a:cxnLst>
                <a:rect l="0" t="0" r="r" b="b"/>
                <a:pathLst>
                  <a:path w="202" h="31">
                    <a:moveTo>
                      <a:pt x="202" y="0"/>
                    </a:moveTo>
                    <a:lnTo>
                      <a:pt x="172" y="15"/>
                    </a:lnTo>
                    <a:lnTo>
                      <a:pt x="0" y="31"/>
                    </a:lnTo>
                    <a:lnTo>
                      <a:pt x="14" y="18"/>
                    </a:lnTo>
                    <a:lnTo>
                      <a:pt x="20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616"/>
            <p:cNvGrpSpPr/>
            <p:nvPr/>
          </p:nvGrpSpPr>
          <p:grpSpPr>
            <a:xfrm>
              <a:off x="150016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6" name="Group 2606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7" name="Group 2607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14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15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1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0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0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1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2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3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05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147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9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7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8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0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3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4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60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0" name="Group 2581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16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167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8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" name="Group 2823"/>
          <p:cNvGrpSpPr/>
          <p:nvPr/>
        </p:nvGrpSpPr>
        <p:grpSpPr>
          <a:xfrm>
            <a:off x="5143504" y="3394104"/>
            <a:ext cx="2098681" cy="2606664"/>
            <a:chOff x="3616327" y="715963"/>
            <a:chExt cx="2098681" cy="26066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" name="Group 2619"/>
            <p:cNvGrpSpPr/>
            <p:nvPr/>
          </p:nvGrpSpPr>
          <p:grpSpPr>
            <a:xfrm>
              <a:off x="3616327" y="715963"/>
              <a:ext cx="1241425" cy="1487488"/>
              <a:chOff x="3465514" y="715963"/>
              <a:chExt cx="1241425" cy="1487488"/>
            </a:xfrm>
          </p:grpSpPr>
          <p:sp>
            <p:nvSpPr>
              <p:cNvPr id="2230" name="Freeform 256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0" y="5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8" y="26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0" y="5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8" y="26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1" name="Freeform 257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1" y="8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7" y="22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1" y="8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7" y="22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2" name="Freeform 258"/>
              <p:cNvSpPr>
                <a:spLocks/>
              </p:cNvSpPr>
              <p:nvPr/>
            </p:nvSpPr>
            <p:spPr bwMode="auto">
              <a:xfrm>
                <a:off x="4021139" y="1657351"/>
                <a:ext cx="639763" cy="149225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403" y="24"/>
                  </a:cxn>
                  <a:cxn ang="0">
                    <a:pos x="68" y="94"/>
                  </a:cxn>
                  <a:cxn ang="0">
                    <a:pos x="0" y="70"/>
                  </a:cxn>
                  <a:cxn ang="0">
                    <a:pos x="335" y="0"/>
                  </a:cxn>
                </a:cxnLst>
                <a:rect l="0" t="0" r="r" b="b"/>
                <a:pathLst>
                  <a:path w="403" h="94">
                    <a:moveTo>
                      <a:pt x="335" y="0"/>
                    </a:moveTo>
                    <a:lnTo>
                      <a:pt x="403" y="24"/>
                    </a:lnTo>
                    <a:lnTo>
                      <a:pt x="68" y="94"/>
                    </a:lnTo>
                    <a:lnTo>
                      <a:pt x="0" y="70"/>
                    </a:lnTo>
                    <a:lnTo>
                      <a:pt x="33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3" name="Freeform 259"/>
              <p:cNvSpPr>
                <a:spLocks noEditPoints="1"/>
              </p:cNvSpPr>
              <p:nvPr/>
            </p:nvSpPr>
            <p:spPr bwMode="auto">
              <a:xfrm>
                <a:off x="3465514" y="785813"/>
                <a:ext cx="287338" cy="469900"/>
              </a:xfrm>
              <a:custGeom>
                <a:avLst/>
                <a:gdLst/>
                <a:ahLst/>
                <a:cxnLst>
                  <a:cxn ang="0">
                    <a:pos x="174" y="1"/>
                  </a:cxn>
                  <a:cxn ang="0">
                    <a:pos x="178" y="1"/>
                  </a:cxn>
                  <a:cxn ang="0">
                    <a:pos x="145" y="16"/>
                  </a:cxn>
                  <a:cxn ang="0">
                    <a:pos x="114" y="34"/>
                  </a:cxn>
                  <a:cxn ang="0">
                    <a:pos x="88" y="57"/>
                  </a:cxn>
                  <a:cxn ang="0">
                    <a:pos x="65" y="81"/>
                  </a:cxn>
                  <a:cxn ang="0">
                    <a:pos x="46" y="108"/>
                  </a:cxn>
                  <a:cxn ang="0">
                    <a:pos x="30" y="137"/>
                  </a:cxn>
                  <a:cxn ang="0">
                    <a:pos x="20" y="169"/>
                  </a:cxn>
                  <a:cxn ang="0">
                    <a:pos x="12" y="206"/>
                  </a:cxn>
                  <a:cxn ang="0">
                    <a:pos x="6" y="249"/>
                  </a:cxn>
                  <a:cxn ang="0">
                    <a:pos x="5" y="296"/>
                  </a:cxn>
                  <a:cxn ang="0">
                    <a:pos x="0" y="278"/>
                  </a:cxn>
                  <a:cxn ang="0">
                    <a:pos x="1" y="240"/>
                  </a:cxn>
                  <a:cxn ang="0">
                    <a:pos x="5" y="202"/>
                  </a:cxn>
                  <a:cxn ang="0">
                    <a:pos x="13" y="168"/>
                  </a:cxn>
                  <a:cxn ang="0">
                    <a:pos x="24" y="136"/>
                  </a:cxn>
                  <a:cxn ang="0">
                    <a:pos x="38" y="108"/>
                  </a:cxn>
                  <a:cxn ang="0">
                    <a:pos x="58" y="82"/>
                  </a:cxn>
                  <a:cxn ang="0">
                    <a:pos x="80" y="58"/>
                  </a:cxn>
                  <a:cxn ang="0">
                    <a:pos x="105" y="38"/>
                  </a:cxn>
                  <a:cxn ang="0">
                    <a:pos x="122" y="26"/>
                  </a:cxn>
                  <a:cxn ang="0">
                    <a:pos x="144" y="14"/>
                  </a:cxn>
                  <a:cxn ang="0">
                    <a:pos x="168" y="5"/>
                  </a:cxn>
                  <a:cxn ang="0">
                    <a:pos x="169" y="4"/>
                  </a:cxn>
                  <a:cxn ang="0">
                    <a:pos x="172" y="4"/>
                  </a:cxn>
                  <a:cxn ang="0">
                    <a:pos x="174" y="1"/>
                  </a:cxn>
                  <a:cxn ang="0">
                    <a:pos x="178" y="0"/>
                  </a:cxn>
                  <a:cxn ang="0">
                    <a:pos x="181" y="0"/>
                  </a:cxn>
                  <a:cxn ang="0">
                    <a:pos x="178" y="1"/>
                  </a:cxn>
                  <a:cxn ang="0">
                    <a:pos x="178" y="0"/>
                  </a:cxn>
                </a:cxnLst>
                <a:rect l="0" t="0" r="r" b="b"/>
                <a:pathLst>
                  <a:path w="181" h="296">
                    <a:moveTo>
                      <a:pt x="174" y="1"/>
                    </a:moveTo>
                    <a:lnTo>
                      <a:pt x="178" y="1"/>
                    </a:lnTo>
                    <a:lnTo>
                      <a:pt x="145" y="16"/>
                    </a:lnTo>
                    <a:lnTo>
                      <a:pt x="114" y="34"/>
                    </a:lnTo>
                    <a:lnTo>
                      <a:pt x="88" y="57"/>
                    </a:lnTo>
                    <a:lnTo>
                      <a:pt x="65" y="81"/>
                    </a:lnTo>
                    <a:lnTo>
                      <a:pt x="46" y="108"/>
                    </a:lnTo>
                    <a:lnTo>
                      <a:pt x="30" y="137"/>
                    </a:lnTo>
                    <a:lnTo>
                      <a:pt x="20" y="169"/>
                    </a:lnTo>
                    <a:lnTo>
                      <a:pt x="12" y="206"/>
                    </a:lnTo>
                    <a:lnTo>
                      <a:pt x="6" y="249"/>
                    </a:lnTo>
                    <a:lnTo>
                      <a:pt x="5" y="296"/>
                    </a:lnTo>
                    <a:lnTo>
                      <a:pt x="0" y="278"/>
                    </a:lnTo>
                    <a:lnTo>
                      <a:pt x="1" y="240"/>
                    </a:lnTo>
                    <a:lnTo>
                      <a:pt x="5" y="202"/>
                    </a:lnTo>
                    <a:lnTo>
                      <a:pt x="13" y="168"/>
                    </a:lnTo>
                    <a:lnTo>
                      <a:pt x="24" y="136"/>
                    </a:lnTo>
                    <a:lnTo>
                      <a:pt x="38" y="108"/>
                    </a:lnTo>
                    <a:lnTo>
                      <a:pt x="58" y="82"/>
                    </a:lnTo>
                    <a:lnTo>
                      <a:pt x="80" y="58"/>
                    </a:lnTo>
                    <a:lnTo>
                      <a:pt x="105" y="38"/>
                    </a:lnTo>
                    <a:lnTo>
                      <a:pt x="122" y="26"/>
                    </a:lnTo>
                    <a:lnTo>
                      <a:pt x="144" y="14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72" y="4"/>
                    </a:lnTo>
                    <a:lnTo>
                      <a:pt x="174" y="1"/>
                    </a:lnTo>
                    <a:close/>
                    <a:moveTo>
                      <a:pt x="178" y="0"/>
                    </a:moveTo>
                    <a:lnTo>
                      <a:pt x="181" y="0"/>
                    </a:lnTo>
                    <a:lnTo>
                      <a:pt x="178" y="1"/>
                    </a:lnTo>
                    <a:lnTo>
                      <a:pt x="1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Freeform 261"/>
              <p:cNvSpPr>
                <a:spLocks/>
              </p:cNvSpPr>
              <p:nvPr/>
            </p:nvSpPr>
            <p:spPr bwMode="auto">
              <a:xfrm>
                <a:off x="4116389" y="1695451"/>
                <a:ext cx="555625" cy="146050"/>
              </a:xfrm>
              <a:custGeom>
                <a:avLst/>
                <a:gdLst/>
                <a:ahLst/>
                <a:cxnLst>
                  <a:cxn ang="0">
                    <a:pos x="343" y="0"/>
                  </a:cxn>
                  <a:cxn ang="0">
                    <a:pos x="350" y="18"/>
                  </a:cxn>
                  <a:cxn ang="0">
                    <a:pos x="0" y="92"/>
                  </a:cxn>
                  <a:cxn ang="0">
                    <a:pos x="8" y="70"/>
                  </a:cxn>
                  <a:cxn ang="0">
                    <a:pos x="343" y="0"/>
                  </a:cxn>
                </a:cxnLst>
                <a:rect l="0" t="0" r="r" b="b"/>
                <a:pathLst>
                  <a:path w="350" h="92">
                    <a:moveTo>
                      <a:pt x="343" y="0"/>
                    </a:moveTo>
                    <a:lnTo>
                      <a:pt x="350" y="18"/>
                    </a:lnTo>
                    <a:lnTo>
                      <a:pt x="0" y="92"/>
                    </a:lnTo>
                    <a:lnTo>
                      <a:pt x="8" y="70"/>
                    </a:lnTo>
                    <a:lnTo>
                      <a:pt x="3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6" name="Freeform 262"/>
              <p:cNvSpPr>
                <a:spLocks/>
              </p:cNvSpPr>
              <p:nvPr/>
            </p:nvSpPr>
            <p:spPr bwMode="auto">
              <a:xfrm>
                <a:off x="3570289" y="985838"/>
                <a:ext cx="657225" cy="1217613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359" y="24"/>
                  </a:cxn>
                  <a:cxn ang="0">
                    <a:pos x="366" y="27"/>
                  </a:cxn>
                  <a:cxn ang="0">
                    <a:pos x="379" y="35"/>
                  </a:cxn>
                  <a:cxn ang="0">
                    <a:pos x="396" y="51"/>
                  </a:cxn>
                  <a:cxn ang="0">
                    <a:pos x="408" y="70"/>
                  </a:cxn>
                  <a:cxn ang="0">
                    <a:pos x="414" y="92"/>
                  </a:cxn>
                  <a:cxn ang="0">
                    <a:pos x="414" y="116"/>
                  </a:cxn>
                  <a:cxn ang="0">
                    <a:pos x="408" y="143"/>
                  </a:cxn>
                  <a:cxn ang="0">
                    <a:pos x="398" y="171"/>
                  </a:cxn>
                  <a:cxn ang="0">
                    <a:pos x="390" y="187"/>
                  </a:cxn>
                  <a:cxn ang="0">
                    <a:pos x="376" y="206"/>
                  </a:cxn>
                  <a:cxn ang="0">
                    <a:pos x="360" y="227"/>
                  </a:cxn>
                  <a:cxn ang="0">
                    <a:pos x="342" y="252"/>
                  </a:cxn>
                  <a:cxn ang="0">
                    <a:pos x="318" y="279"/>
                  </a:cxn>
                  <a:cxn ang="0">
                    <a:pos x="291" y="309"/>
                  </a:cxn>
                  <a:cxn ang="0">
                    <a:pos x="244" y="364"/>
                  </a:cxn>
                  <a:cxn ang="0">
                    <a:pos x="203" y="415"/>
                  </a:cxn>
                  <a:cxn ang="0">
                    <a:pos x="168" y="461"/>
                  </a:cxn>
                  <a:cxn ang="0">
                    <a:pos x="140" y="505"/>
                  </a:cxn>
                  <a:cxn ang="0">
                    <a:pos x="123" y="535"/>
                  </a:cxn>
                  <a:cxn ang="0">
                    <a:pos x="110" y="563"/>
                  </a:cxn>
                  <a:cxn ang="0">
                    <a:pos x="91" y="613"/>
                  </a:cxn>
                  <a:cxn ang="0">
                    <a:pos x="78" y="664"/>
                  </a:cxn>
                  <a:cxn ang="0">
                    <a:pos x="70" y="715"/>
                  </a:cxn>
                  <a:cxn ang="0">
                    <a:pos x="68" y="767"/>
                  </a:cxn>
                  <a:cxn ang="0">
                    <a:pos x="0" y="743"/>
                  </a:cxn>
                  <a:cxn ang="0">
                    <a:pos x="2" y="691"/>
                  </a:cxn>
                  <a:cxn ang="0">
                    <a:pos x="10" y="640"/>
                  </a:cxn>
                  <a:cxn ang="0">
                    <a:pos x="23" y="589"/>
                  </a:cxn>
                  <a:cxn ang="0">
                    <a:pos x="42" y="539"/>
                  </a:cxn>
                  <a:cxn ang="0">
                    <a:pos x="55" y="511"/>
                  </a:cxn>
                  <a:cxn ang="0">
                    <a:pos x="72" y="481"/>
                  </a:cxn>
                  <a:cxn ang="0">
                    <a:pos x="100" y="437"/>
                  </a:cxn>
                  <a:cxn ang="0">
                    <a:pos x="135" y="391"/>
                  </a:cxn>
                  <a:cxn ang="0">
                    <a:pos x="176" y="340"/>
                  </a:cxn>
                  <a:cxn ang="0">
                    <a:pos x="223" y="286"/>
                  </a:cxn>
                  <a:cxn ang="0">
                    <a:pos x="256" y="248"/>
                  </a:cxn>
                  <a:cxn ang="0">
                    <a:pos x="283" y="215"/>
                  </a:cxn>
                  <a:cxn ang="0">
                    <a:pos x="306" y="186"/>
                  </a:cxn>
                  <a:cxn ang="0">
                    <a:pos x="322" y="162"/>
                  </a:cxn>
                  <a:cxn ang="0">
                    <a:pos x="326" y="154"/>
                  </a:cxn>
                  <a:cxn ang="0">
                    <a:pos x="330" y="147"/>
                  </a:cxn>
                  <a:cxn ang="0">
                    <a:pos x="340" y="119"/>
                  </a:cxn>
                  <a:cxn ang="0">
                    <a:pos x="346" y="92"/>
                  </a:cxn>
                  <a:cxn ang="0">
                    <a:pos x="346" y="68"/>
                  </a:cxn>
                  <a:cxn ang="0">
                    <a:pos x="340" y="46"/>
                  </a:cxn>
                  <a:cxn ang="0">
                    <a:pos x="328" y="27"/>
                  </a:cxn>
                  <a:cxn ang="0">
                    <a:pos x="311" y="11"/>
                  </a:cxn>
                  <a:cxn ang="0">
                    <a:pos x="298" y="3"/>
                  </a:cxn>
                  <a:cxn ang="0">
                    <a:pos x="291" y="0"/>
                  </a:cxn>
                </a:cxnLst>
                <a:rect l="0" t="0" r="r" b="b"/>
                <a:pathLst>
                  <a:path w="414" h="767">
                    <a:moveTo>
                      <a:pt x="291" y="0"/>
                    </a:moveTo>
                    <a:lnTo>
                      <a:pt x="359" y="24"/>
                    </a:lnTo>
                    <a:lnTo>
                      <a:pt x="366" y="27"/>
                    </a:lnTo>
                    <a:lnTo>
                      <a:pt x="379" y="35"/>
                    </a:lnTo>
                    <a:lnTo>
                      <a:pt x="396" y="51"/>
                    </a:lnTo>
                    <a:lnTo>
                      <a:pt x="408" y="70"/>
                    </a:lnTo>
                    <a:lnTo>
                      <a:pt x="414" y="92"/>
                    </a:lnTo>
                    <a:lnTo>
                      <a:pt x="414" y="116"/>
                    </a:lnTo>
                    <a:lnTo>
                      <a:pt x="408" y="143"/>
                    </a:lnTo>
                    <a:lnTo>
                      <a:pt x="398" y="171"/>
                    </a:lnTo>
                    <a:lnTo>
                      <a:pt x="390" y="187"/>
                    </a:lnTo>
                    <a:lnTo>
                      <a:pt x="376" y="206"/>
                    </a:lnTo>
                    <a:lnTo>
                      <a:pt x="360" y="227"/>
                    </a:lnTo>
                    <a:lnTo>
                      <a:pt x="342" y="252"/>
                    </a:lnTo>
                    <a:lnTo>
                      <a:pt x="318" y="279"/>
                    </a:lnTo>
                    <a:lnTo>
                      <a:pt x="291" y="309"/>
                    </a:lnTo>
                    <a:lnTo>
                      <a:pt x="244" y="364"/>
                    </a:lnTo>
                    <a:lnTo>
                      <a:pt x="203" y="415"/>
                    </a:lnTo>
                    <a:lnTo>
                      <a:pt x="168" y="461"/>
                    </a:lnTo>
                    <a:lnTo>
                      <a:pt x="140" y="505"/>
                    </a:lnTo>
                    <a:lnTo>
                      <a:pt x="123" y="535"/>
                    </a:lnTo>
                    <a:lnTo>
                      <a:pt x="110" y="563"/>
                    </a:lnTo>
                    <a:lnTo>
                      <a:pt x="91" y="613"/>
                    </a:lnTo>
                    <a:lnTo>
                      <a:pt x="78" y="664"/>
                    </a:lnTo>
                    <a:lnTo>
                      <a:pt x="70" y="715"/>
                    </a:lnTo>
                    <a:lnTo>
                      <a:pt x="68" y="767"/>
                    </a:lnTo>
                    <a:lnTo>
                      <a:pt x="0" y="743"/>
                    </a:lnTo>
                    <a:lnTo>
                      <a:pt x="2" y="691"/>
                    </a:lnTo>
                    <a:lnTo>
                      <a:pt x="10" y="640"/>
                    </a:lnTo>
                    <a:lnTo>
                      <a:pt x="23" y="589"/>
                    </a:lnTo>
                    <a:lnTo>
                      <a:pt x="42" y="539"/>
                    </a:lnTo>
                    <a:lnTo>
                      <a:pt x="55" y="511"/>
                    </a:lnTo>
                    <a:lnTo>
                      <a:pt x="72" y="481"/>
                    </a:lnTo>
                    <a:lnTo>
                      <a:pt x="100" y="437"/>
                    </a:lnTo>
                    <a:lnTo>
                      <a:pt x="135" y="391"/>
                    </a:lnTo>
                    <a:lnTo>
                      <a:pt x="176" y="340"/>
                    </a:lnTo>
                    <a:lnTo>
                      <a:pt x="223" y="286"/>
                    </a:lnTo>
                    <a:lnTo>
                      <a:pt x="256" y="248"/>
                    </a:lnTo>
                    <a:lnTo>
                      <a:pt x="283" y="215"/>
                    </a:lnTo>
                    <a:lnTo>
                      <a:pt x="306" y="186"/>
                    </a:lnTo>
                    <a:lnTo>
                      <a:pt x="322" y="162"/>
                    </a:lnTo>
                    <a:lnTo>
                      <a:pt x="326" y="154"/>
                    </a:lnTo>
                    <a:lnTo>
                      <a:pt x="330" y="147"/>
                    </a:lnTo>
                    <a:lnTo>
                      <a:pt x="340" y="119"/>
                    </a:lnTo>
                    <a:lnTo>
                      <a:pt x="346" y="92"/>
                    </a:lnTo>
                    <a:lnTo>
                      <a:pt x="346" y="68"/>
                    </a:lnTo>
                    <a:lnTo>
                      <a:pt x="340" y="46"/>
                    </a:lnTo>
                    <a:lnTo>
                      <a:pt x="328" y="27"/>
                    </a:lnTo>
                    <a:lnTo>
                      <a:pt x="311" y="11"/>
                    </a:lnTo>
                    <a:lnTo>
                      <a:pt x="298" y="3"/>
                    </a:lnTo>
                    <a:lnTo>
                      <a:pt x="29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7" name="Freeform 263"/>
              <p:cNvSpPr>
                <a:spLocks/>
              </p:cNvSpPr>
              <p:nvPr/>
            </p:nvSpPr>
            <p:spPr bwMode="auto">
              <a:xfrm>
                <a:off x="3678239" y="1984376"/>
                <a:ext cx="1028700" cy="219075"/>
              </a:xfrm>
              <a:custGeom>
                <a:avLst/>
                <a:gdLst/>
                <a:ahLst/>
                <a:cxnLst>
                  <a:cxn ang="0">
                    <a:pos x="648" y="0"/>
                  </a:cxn>
                  <a:cxn ang="0">
                    <a:pos x="644" y="3"/>
                  </a:cxn>
                  <a:cxn ang="0">
                    <a:pos x="0" y="138"/>
                  </a:cxn>
                  <a:cxn ang="0">
                    <a:pos x="26" y="130"/>
                  </a:cxn>
                  <a:cxn ang="0">
                    <a:pos x="648" y="0"/>
                  </a:cxn>
                </a:cxnLst>
                <a:rect l="0" t="0" r="r" b="b"/>
                <a:pathLst>
                  <a:path w="648" h="138">
                    <a:moveTo>
                      <a:pt x="648" y="0"/>
                    </a:moveTo>
                    <a:lnTo>
                      <a:pt x="644" y="3"/>
                    </a:lnTo>
                    <a:lnTo>
                      <a:pt x="0" y="138"/>
                    </a:lnTo>
                    <a:lnTo>
                      <a:pt x="26" y="130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8" name="Freeform 264"/>
              <p:cNvSpPr>
                <a:spLocks/>
              </p:cNvSpPr>
              <p:nvPr/>
            </p:nvSpPr>
            <p:spPr bwMode="auto">
              <a:xfrm>
                <a:off x="3678239" y="1008063"/>
                <a:ext cx="590550" cy="1195388"/>
              </a:xfrm>
              <a:custGeom>
                <a:avLst/>
                <a:gdLst/>
                <a:ahLst/>
                <a:cxnLst>
                  <a:cxn ang="0">
                    <a:pos x="298" y="2"/>
                  </a:cxn>
                  <a:cxn ang="0">
                    <a:pos x="332" y="17"/>
                  </a:cxn>
                  <a:cxn ang="0">
                    <a:pos x="360" y="44"/>
                  </a:cxn>
                  <a:cxn ang="0">
                    <a:pos x="371" y="82"/>
                  </a:cxn>
                  <a:cxn ang="0">
                    <a:pos x="372" y="106"/>
                  </a:cxn>
                  <a:cxn ang="0">
                    <a:pos x="370" y="126"/>
                  </a:cxn>
                  <a:cxn ang="0">
                    <a:pos x="363" y="148"/>
                  </a:cxn>
                  <a:cxn ang="0">
                    <a:pos x="352" y="170"/>
                  </a:cxn>
                  <a:cxn ang="0">
                    <a:pos x="348" y="177"/>
                  </a:cxn>
                  <a:cxn ang="0">
                    <a:pos x="330" y="208"/>
                  </a:cxn>
                  <a:cxn ang="0">
                    <a:pos x="291" y="257"/>
                  </a:cxn>
                  <a:cxn ang="0">
                    <a:pos x="260" y="291"/>
                  </a:cxn>
                  <a:cxn ang="0">
                    <a:pos x="251" y="303"/>
                  </a:cxn>
                  <a:cxn ang="0">
                    <a:pos x="246" y="307"/>
                  </a:cxn>
                  <a:cxn ang="0">
                    <a:pos x="159" y="413"/>
                  </a:cxn>
                  <a:cxn ang="0">
                    <a:pos x="103" y="490"/>
                  </a:cxn>
                  <a:cxn ang="0">
                    <a:pos x="75" y="539"/>
                  </a:cxn>
                  <a:cxn ang="0">
                    <a:pos x="63" y="566"/>
                  </a:cxn>
                  <a:cxn ang="0">
                    <a:pos x="40" y="637"/>
                  </a:cxn>
                  <a:cxn ang="0">
                    <a:pos x="28" y="698"/>
                  </a:cxn>
                  <a:cxn ang="0">
                    <a:pos x="26" y="745"/>
                  </a:cxn>
                  <a:cxn ang="0">
                    <a:pos x="2" y="697"/>
                  </a:cxn>
                  <a:cxn ang="0">
                    <a:pos x="14" y="630"/>
                  </a:cxn>
                  <a:cxn ang="0">
                    <a:pos x="38" y="557"/>
                  </a:cxn>
                  <a:cxn ang="0">
                    <a:pos x="62" y="510"/>
                  </a:cxn>
                  <a:cxn ang="0">
                    <a:pos x="100" y="447"/>
                  </a:cxn>
                  <a:cxn ang="0">
                    <a:pos x="155" y="375"/>
                  </a:cxn>
                  <a:cxn ang="0">
                    <a:pos x="223" y="295"/>
                  </a:cxn>
                  <a:cxn ang="0">
                    <a:pos x="243" y="274"/>
                  </a:cxn>
                  <a:cxn ang="0">
                    <a:pos x="288" y="218"/>
                  </a:cxn>
                  <a:cxn ang="0">
                    <a:pos x="316" y="181"/>
                  </a:cxn>
                  <a:cxn ang="0">
                    <a:pos x="326" y="164"/>
                  </a:cxn>
                  <a:cxn ang="0">
                    <a:pos x="330" y="157"/>
                  </a:cxn>
                  <a:cxn ang="0">
                    <a:pos x="336" y="140"/>
                  </a:cxn>
                  <a:cxn ang="0">
                    <a:pos x="343" y="120"/>
                  </a:cxn>
                  <a:cxn ang="0">
                    <a:pos x="347" y="101"/>
                  </a:cxn>
                  <a:cxn ang="0">
                    <a:pos x="346" y="78"/>
                  </a:cxn>
                  <a:cxn ang="0">
                    <a:pos x="328" y="37"/>
                  </a:cxn>
                  <a:cxn ang="0">
                    <a:pos x="290" y="10"/>
                  </a:cxn>
                  <a:cxn ang="0">
                    <a:pos x="242" y="8"/>
                  </a:cxn>
                  <a:cxn ang="0">
                    <a:pos x="220" y="14"/>
                  </a:cxn>
                  <a:cxn ang="0">
                    <a:pos x="242" y="6"/>
                  </a:cxn>
                  <a:cxn ang="0">
                    <a:pos x="279" y="0"/>
                  </a:cxn>
                </a:cxnLst>
                <a:rect l="0" t="0" r="r" b="b"/>
                <a:pathLst>
                  <a:path w="372" h="753">
                    <a:moveTo>
                      <a:pt x="279" y="0"/>
                    </a:moveTo>
                    <a:lnTo>
                      <a:pt x="298" y="2"/>
                    </a:lnTo>
                    <a:lnTo>
                      <a:pt x="316" y="8"/>
                    </a:lnTo>
                    <a:lnTo>
                      <a:pt x="332" y="17"/>
                    </a:lnTo>
                    <a:lnTo>
                      <a:pt x="350" y="30"/>
                    </a:lnTo>
                    <a:lnTo>
                      <a:pt x="360" y="44"/>
                    </a:lnTo>
                    <a:lnTo>
                      <a:pt x="367" y="61"/>
                    </a:lnTo>
                    <a:lnTo>
                      <a:pt x="371" y="82"/>
                    </a:lnTo>
                    <a:lnTo>
                      <a:pt x="372" y="94"/>
                    </a:lnTo>
                    <a:lnTo>
                      <a:pt x="372" y="106"/>
                    </a:lnTo>
                    <a:lnTo>
                      <a:pt x="371" y="116"/>
                    </a:lnTo>
                    <a:lnTo>
                      <a:pt x="370" y="126"/>
                    </a:lnTo>
                    <a:lnTo>
                      <a:pt x="367" y="137"/>
                    </a:lnTo>
                    <a:lnTo>
                      <a:pt x="363" y="148"/>
                    </a:lnTo>
                    <a:lnTo>
                      <a:pt x="359" y="157"/>
                    </a:lnTo>
                    <a:lnTo>
                      <a:pt x="352" y="170"/>
                    </a:lnTo>
                    <a:lnTo>
                      <a:pt x="351" y="174"/>
                    </a:lnTo>
                    <a:lnTo>
                      <a:pt x="348" y="177"/>
                    </a:lnTo>
                    <a:lnTo>
                      <a:pt x="340" y="192"/>
                    </a:lnTo>
                    <a:lnTo>
                      <a:pt x="330" y="208"/>
                    </a:lnTo>
                    <a:lnTo>
                      <a:pt x="312" y="230"/>
                    </a:lnTo>
                    <a:lnTo>
                      <a:pt x="291" y="257"/>
                    </a:lnTo>
                    <a:lnTo>
                      <a:pt x="266" y="286"/>
                    </a:lnTo>
                    <a:lnTo>
                      <a:pt x="260" y="291"/>
                    </a:lnTo>
                    <a:lnTo>
                      <a:pt x="255" y="298"/>
                    </a:lnTo>
                    <a:lnTo>
                      <a:pt x="251" y="303"/>
                    </a:lnTo>
                    <a:lnTo>
                      <a:pt x="248" y="305"/>
                    </a:lnTo>
                    <a:lnTo>
                      <a:pt x="246" y="307"/>
                    </a:lnTo>
                    <a:lnTo>
                      <a:pt x="199" y="362"/>
                    </a:lnTo>
                    <a:lnTo>
                      <a:pt x="159" y="413"/>
                    </a:lnTo>
                    <a:lnTo>
                      <a:pt x="124" y="459"/>
                    </a:lnTo>
                    <a:lnTo>
                      <a:pt x="103" y="490"/>
                    </a:lnTo>
                    <a:lnTo>
                      <a:pt x="86" y="519"/>
                    </a:lnTo>
                    <a:lnTo>
                      <a:pt x="75" y="539"/>
                    </a:lnTo>
                    <a:lnTo>
                      <a:pt x="66" y="558"/>
                    </a:lnTo>
                    <a:lnTo>
                      <a:pt x="63" y="566"/>
                    </a:lnTo>
                    <a:lnTo>
                      <a:pt x="50" y="602"/>
                    </a:lnTo>
                    <a:lnTo>
                      <a:pt x="40" y="637"/>
                    </a:lnTo>
                    <a:lnTo>
                      <a:pt x="32" y="667"/>
                    </a:lnTo>
                    <a:lnTo>
                      <a:pt x="28" y="698"/>
                    </a:lnTo>
                    <a:lnTo>
                      <a:pt x="26" y="722"/>
                    </a:lnTo>
                    <a:lnTo>
                      <a:pt x="26" y="745"/>
                    </a:lnTo>
                    <a:lnTo>
                      <a:pt x="0" y="753"/>
                    </a:lnTo>
                    <a:lnTo>
                      <a:pt x="2" y="697"/>
                    </a:lnTo>
                    <a:lnTo>
                      <a:pt x="7" y="663"/>
                    </a:lnTo>
                    <a:lnTo>
                      <a:pt x="14" y="630"/>
                    </a:lnTo>
                    <a:lnTo>
                      <a:pt x="24" y="593"/>
                    </a:lnTo>
                    <a:lnTo>
                      <a:pt x="38" y="557"/>
                    </a:lnTo>
                    <a:lnTo>
                      <a:pt x="51" y="530"/>
                    </a:lnTo>
                    <a:lnTo>
                      <a:pt x="62" y="510"/>
                    </a:lnTo>
                    <a:lnTo>
                      <a:pt x="79" y="479"/>
                    </a:lnTo>
                    <a:lnTo>
                      <a:pt x="100" y="447"/>
                    </a:lnTo>
                    <a:lnTo>
                      <a:pt x="126" y="413"/>
                    </a:lnTo>
                    <a:lnTo>
                      <a:pt x="155" y="375"/>
                    </a:lnTo>
                    <a:lnTo>
                      <a:pt x="187" y="337"/>
                    </a:lnTo>
                    <a:lnTo>
                      <a:pt x="223" y="295"/>
                    </a:lnTo>
                    <a:lnTo>
                      <a:pt x="224" y="293"/>
                    </a:lnTo>
                    <a:lnTo>
                      <a:pt x="243" y="274"/>
                    </a:lnTo>
                    <a:lnTo>
                      <a:pt x="268" y="245"/>
                    </a:lnTo>
                    <a:lnTo>
                      <a:pt x="288" y="218"/>
                    </a:lnTo>
                    <a:lnTo>
                      <a:pt x="306" y="196"/>
                    </a:lnTo>
                    <a:lnTo>
                      <a:pt x="316" y="181"/>
                    </a:lnTo>
                    <a:lnTo>
                      <a:pt x="324" y="168"/>
                    </a:lnTo>
                    <a:lnTo>
                      <a:pt x="326" y="164"/>
                    </a:lnTo>
                    <a:lnTo>
                      <a:pt x="328" y="161"/>
                    </a:lnTo>
                    <a:lnTo>
                      <a:pt x="330" y="157"/>
                    </a:lnTo>
                    <a:lnTo>
                      <a:pt x="335" y="146"/>
                    </a:lnTo>
                    <a:lnTo>
                      <a:pt x="336" y="140"/>
                    </a:lnTo>
                    <a:lnTo>
                      <a:pt x="340" y="129"/>
                    </a:lnTo>
                    <a:lnTo>
                      <a:pt x="343" y="120"/>
                    </a:lnTo>
                    <a:lnTo>
                      <a:pt x="344" y="110"/>
                    </a:lnTo>
                    <a:lnTo>
                      <a:pt x="347" y="101"/>
                    </a:lnTo>
                    <a:lnTo>
                      <a:pt x="347" y="89"/>
                    </a:lnTo>
                    <a:lnTo>
                      <a:pt x="346" y="78"/>
                    </a:lnTo>
                    <a:lnTo>
                      <a:pt x="340" y="56"/>
                    </a:lnTo>
                    <a:lnTo>
                      <a:pt x="328" y="37"/>
                    </a:lnTo>
                    <a:lnTo>
                      <a:pt x="311" y="21"/>
                    </a:lnTo>
                    <a:lnTo>
                      <a:pt x="290" y="10"/>
                    </a:lnTo>
                    <a:lnTo>
                      <a:pt x="267" y="5"/>
                    </a:lnTo>
                    <a:lnTo>
                      <a:pt x="242" y="8"/>
                    </a:lnTo>
                    <a:lnTo>
                      <a:pt x="231" y="10"/>
                    </a:lnTo>
                    <a:lnTo>
                      <a:pt x="220" y="14"/>
                    </a:lnTo>
                    <a:lnTo>
                      <a:pt x="230" y="10"/>
                    </a:lnTo>
                    <a:lnTo>
                      <a:pt x="242" y="6"/>
                    </a:lnTo>
                    <a:lnTo>
                      <a:pt x="256" y="4"/>
                    </a:lnTo>
                    <a:lnTo>
                      <a:pt x="27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" name="Freeform 265"/>
              <p:cNvSpPr>
                <a:spLocks/>
              </p:cNvSpPr>
              <p:nvPr/>
            </p:nvSpPr>
            <p:spPr bwMode="auto">
              <a:xfrm>
                <a:off x="3473451" y="715963"/>
                <a:ext cx="876300" cy="579438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424" y="0"/>
                  </a:cxn>
                  <a:cxn ang="0">
                    <a:pos x="456" y="5"/>
                  </a:cxn>
                  <a:cxn ang="0">
                    <a:pos x="484" y="13"/>
                  </a:cxn>
                  <a:cxn ang="0">
                    <a:pos x="552" y="37"/>
                  </a:cxn>
                  <a:cxn ang="0">
                    <a:pos x="524" y="29"/>
                  </a:cxn>
                  <a:cxn ang="0">
                    <a:pos x="492" y="25"/>
                  </a:cxn>
                  <a:cxn ang="0">
                    <a:pos x="455" y="24"/>
                  </a:cxn>
                  <a:cxn ang="0">
                    <a:pos x="412" y="28"/>
                  </a:cxn>
                  <a:cxn ang="0">
                    <a:pos x="365" y="34"/>
                  </a:cxn>
                  <a:cxn ang="0">
                    <a:pos x="344" y="38"/>
                  </a:cxn>
                  <a:cxn ang="0">
                    <a:pos x="296" y="50"/>
                  </a:cxn>
                  <a:cxn ang="0">
                    <a:pos x="255" y="64"/>
                  </a:cxn>
                  <a:cxn ang="0">
                    <a:pos x="217" y="80"/>
                  </a:cxn>
                  <a:cxn ang="0">
                    <a:pos x="196" y="90"/>
                  </a:cxn>
                  <a:cxn ang="0">
                    <a:pos x="177" y="102"/>
                  </a:cxn>
                  <a:cxn ang="0">
                    <a:pos x="176" y="104"/>
                  </a:cxn>
                  <a:cxn ang="0">
                    <a:pos x="173" y="105"/>
                  </a:cxn>
                  <a:cxn ang="0">
                    <a:pos x="172" y="108"/>
                  </a:cxn>
                  <a:cxn ang="0">
                    <a:pos x="153" y="122"/>
                  </a:cxn>
                  <a:cxn ang="0">
                    <a:pos x="136" y="140"/>
                  </a:cxn>
                  <a:cxn ang="0">
                    <a:pos x="121" y="157"/>
                  </a:cxn>
                  <a:cxn ang="0">
                    <a:pos x="108" y="177"/>
                  </a:cxn>
                  <a:cxn ang="0">
                    <a:pos x="93" y="205"/>
                  </a:cxn>
                  <a:cxn ang="0">
                    <a:pos x="83" y="237"/>
                  </a:cxn>
                  <a:cxn ang="0">
                    <a:pos x="75" y="274"/>
                  </a:cxn>
                  <a:cxn ang="0">
                    <a:pos x="69" y="317"/>
                  </a:cxn>
                  <a:cxn ang="0">
                    <a:pos x="68" y="365"/>
                  </a:cxn>
                  <a:cxn ang="0">
                    <a:pos x="0" y="340"/>
                  </a:cxn>
                  <a:cxn ang="0">
                    <a:pos x="1" y="293"/>
                  </a:cxn>
                  <a:cxn ang="0">
                    <a:pos x="7" y="250"/>
                  </a:cxn>
                  <a:cxn ang="0">
                    <a:pos x="15" y="213"/>
                  </a:cxn>
                  <a:cxn ang="0">
                    <a:pos x="25" y="181"/>
                  </a:cxn>
                  <a:cxn ang="0">
                    <a:pos x="32" y="166"/>
                  </a:cxn>
                  <a:cxn ang="0">
                    <a:pos x="40" y="153"/>
                  </a:cxn>
                  <a:cxn ang="0">
                    <a:pos x="53" y="133"/>
                  </a:cxn>
                  <a:cxn ang="0">
                    <a:pos x="68" y="114"/>
                  </a:cxn>
                  <a:cxn ang="0">
                    <a:pos x="104" y="82"/>
                  </a:cxn>
                  <a:cxn ang="0">
                    <a:pos x="107" y="80"/>
                  </a:cxn>
                  <a:cxn ang="0">
                    <a:pos x="109" y="78"/>
                  </a:cxn>
                  <a:cxn ang="0">
                    <a:pos x="149" y="54"/>
                  </a:cxn>
                  <a:cxn ang="0">
                    <a:pos x="187" y="40"/>
                  </a:cxn>
                  <a:cxn ang="0">
                    <a:pos x="228" y="26"/>
                  </a:cxn>
                  <a:cxn ang="0">
                    <a:pos x="276" y="14"/>
                  </a:cxn>
                  <a:cxn ang="0">
                    <a:pos x="297" y="10"/>
                  </a:cxn>
                  <a:cxn ang="0">
                    <a:pos x="344" y="4"/>
                  </a:cxn>
                  <a:cxn ang="0">
                    <a:pos x="387" y="0"/>
                  </a:cxn>
                </a:cxnLst>
                <a:rect l="0" t="0" r="r" b="b"/>
                <a:pathLst>
                  <a:path w="552" h="365">
                    <a:moveTo>
                      <a:pt x="387" y="0"/>
                    </a:moveTo>
                    <a:lnTo>
                      <a:pt x="424" y="0"/>
                    </a:lnTo>
                    <a:lnTo>
                      <a:pt x="456" y="5"/>
                    </a:lnTo>
                    <a:lnTo>
                      <a:pt x="484" y="13"/>
                    </a:lnTo>
                    <a:lnTo>
                      <a:pt x="552" y="37"/>
                    </a:lnTo>
                    <a:lnTo>
                      <a:pt x="524" y="29"/>
                    </a:lnTo>
                    <a:lnTo>
                      <a:pt x="492" y="25"/>
                    </a:lnTo>
                    <a:lnTo>
                      <a:pt x="455" y="24"/>
                    </a:lnTo>
                    <a:lnTo>
                      <a:pt x="412" y="28"/>
                    </a:lnTo>
                    <a:lnTo>
                      <a:pt x="365" y="34"/>
                    </a:lnTo>
                    <a:lnTo>
                      <a:pt x="344" y="38"/>
                    </a:lnTo>
                    <a:lnTo>
                      <a:pt x="296" y="50"/>
                    </a:lnTo>
                    <a:lnTo>
                      <a:pt x="255" y="64"/>
                    </a:lnTo>
                    <a:lnTo>
                      <a:pt x="217" y="80"/>
                    </a:lnTo>
                    <a:lnTo>
                      <a:pt x="196" y="90"/>
                    </a:lnTo>
                    <a:lnTo>
                      <a:pt x="177" y="102"/>
                    </a:lnTo>
                    <a:lnTo>
                      <a:pt x="176" y="104"/>
                    </a:lnTo>
                    <a:lnTo>
                      <a:pt x="173" y="105"/>
                    </a:lnTo>
                    <a:lnTo>
                      <a:pt x="172" y="108"/>
                    </a:lnTo>
                    <a:lnTo>
                      <a:pt x="153" y="122"/>
                    </a:lnTo>
                    <a:lnTo>
                      <a:pt x="136" y="140"/>
                    </a:lnTo>
                    <a:lnTo>
                      <a:pt x="121" y="157"/>
                    </a:lnTo>
                    <a:lnTo>
                      <a:pt x="108" y="177"/>
                    </a:lnTo>
                    <a:lnTo>
                      <a:pt x="93" y="205"/>
                    </a:lnTo>
                    <a:lnTo>
                      <a:pt x="83" y="237"/>
                    </a:lnTo>
                    <a:lnTo>
                      <a:pt x="75" y="274"/>
                    </a:lnTo>
                    <a:lnTo>
                      <a:pt x="69" y="317"/>
                    </a:lnTo>
                    <a:lnTo>
                      <a:pt x="68" y="365"/>
                    </a:lnTo>
                    <a:lnTo>
                      <a:pt x="0" y="340"/>
                    </a:lnTo>
                    <a:lnTo>
                      <a:pt x="1" y="293"/>
                    </a:lnTo>
                    <a:lnTo>
                      <a:pt x="7" y="250"/>
                    </a:lnTo>
                    <a:lnTo>
                      <a:pt x="15" y="213"/>
                    </a:lnTo>
                    <a:lnTo>
                      <a:pt x="25" y="181"/>
                    </a:lnTo>
                    <a:lnTo>
                      <a:pt x="32" y="166"/>
                    </a:lnTo>
                    <a:lnTo>
                      <a:pt x="40" y="153"/>
                    </a:lnTo>
                    <a:lnTo>
                      <a:pt x="53" y="133"/>
                    </a:lnTo>
                    <a:lnTo>
                      <a:pt x="68" y="114"/>
                    </a:lnTo>
                    <a:lnTo>
                      <a:pt x="104" y="82"/>
                    </a:lnTo>
                    <a:lnTo>
                      <a:pt x="107" y="80"/>
                    </a:lnTo>
                    <a:lnTo>
                      <a:pt x="109" y="78"/>
                    </a:lnTo>
                    <a:lnTo>
                      <a:pt x="149" y="54"/>
                    </a:lnTo>
                    <a:lnTo>
                      <a:pt x="187" y="40"/>
                    </a:lnTo>
                    <a:lnTo>
                      <a:pt x="228" y="26"/>
                    </a:lnTo>
                    <a:lnTo>
                      <a:pt x="276" y="14"/>
                    </a:lnTo>
                    <a:lnTo>
                      <a:pt x="297" y="10"/>
                    </a:lnTo>
                    <a:lnTo>
                      <a:pt x="344" y="4"/>
                    </a:lnTo>
                    <a:lnTo>
                      <a:pt x="3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0" name="Freeform 266"/>
              <p:cNvSpPr>
                <a:spLocks/>
              </p:cNvSpPr>
              <p:nvPr/>
            </p:nvSpPr>
            <p:spPr bwMode="auto">
              <a:xfrm>
                <a:off x="3581401" y="1246188"/>
                <a:ext cx="354013" cy="49213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17" y="4"/>
                  </a:cxn>
                  <a:cxn ang="0">
                    <a:pos x="0" y="31"/>
                  </a:cxn>
                  <a:cxn ang="0">
                    <a:pos x="25" y="24"/>
                  </a:cxn>
                  <a:cxn ang="0">
                    <a:pos x="223" y="0"/>
                  </a:cxn>
                </a:cxnLst>
                <a:rect l="0" t="0" r="r" b="b"/>
                <a:pathLst>
                  <a:path w="223" h="31">
                    <a:moveTo>
                      <a:pt x="223" y="0"/>
                    </a:moveTo>
                    <a:lnTo>
                      <a:pt x="217" y="4"/>
                    </a:lnTo>
                    <a:lnTo>
                      <a:pt x="0" y="31"/>
                    </a:lnTo>
                    <a:lnTo>
                      <a:pt x="25" y="24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1" name="Freeform 267"/>
              <p:cNvSpPr>
                <a:spLocks/>
              </p:cNvSpPr>
              <p:nvPr/>
            </p:nvSpPr>
            <p:spPr bwMode="auto">
              <a:xfrm>
                <a:off x="3621089" y="781051"/>
                <a:ext cx="1085850" cy="1409700"/>
              </a:xfrm>
              <a:custGeom>
                <a:avLst/>
                <a:gdLst/>
                <a:ahLst/>
                <a:cxnLst>
                  <a:cxn ang="0">
                    <a:pos x="416" y="0"/>
                  </a:cxn>
                  <a:cxn ang="0">
                    <a:pos x="474" y="13"/>
                  </a:cxn>
                  <a:cxn ang="0">
                    <a:pos x="527" y="43"/>
                  </a:cxn>
                  <a:cxn ang="0">
                    <a:pos x="567" y="88"/>
                  </a:cxn>
                  <a:cxn ang="0">
                    <a:pos x="594" y="147"/>
                  </a:cxn>
                  <a:cxn ang="0">
                    <a:pos x="603" y="213"/>
                  </a:cxn>
                  <a:cxn ang="0">
                    <a:pos x="591" y="287"/>
                  </a:cxn>
                  <a:cxn ang="0">
                    <a:pos x="563" y="353"/>
                  </a:cxn>
                  <a:cxn ang="0">
                    <a:pos x="516" y="422"/>
                  </a:cxn>
                  <a:cxn ang="0">
                    <a:pos x="451" y="500"/>
                  </a:cxn>
                  <a:cxn ang="0">
                    <a:pos x="402" y="552"/>
                  </a:cxn>
                  <a:cxn ang="0">
                    <a:pos x="372" y="585"/>
                  </a:cxn>
                  <a:cxn ang="0">
                    <a:pos x="355" y="608"/>
                  </a:cxn>
                  <a:cxn ang="0">
                    <a:pos x="330" y="642"/>
                  </a:cxn>
                  <a:cxn ang="0">
                    <a:pos x="662" y="594"/>
                  </a:cxn>
                  <a:cxn ang="0">
                    <a:pos x="62" y="888"/>
                  </a:cxn>
                  <a:cxn ang="0">
                    <a:pos x="67" y="817"/>
                  </a:cxn>
                  <a:cxn ang="0">
                    <a:pos x="87" y="740"/>
                  </a:cxn>
                  <a:cxn ang="0">
                    <a:pos x="119" y="666"/>
                  </a:cxn>
                  <a:cxn ang="0">
                    <a:pos x="170" y="589"/>
                  </a:cxn>
                  <a:cxn ang="0">
                    <a:pos x="239" y="500"/>
                  </a:cxn>
                  <a:cxn ang="0">
                    <a:pos x="314" y="415"/>
                  </a:cxn>
                  <a:cxn ang="0">
                    <a:pos x="362" y="355"/>
                  </a:cxn>
                  <a:cxn ang="0">
                    <a:pos x="390" y="311"/>
                  </a:cxn>
                  <a:cxn ang="0">
                    <a:pos x="406" y="265"/>
                  </a:cxn>
                  <a:cxn ang="0">
                    <a:pos x="407" y="225"/>
                  </a:cxn>
                  <a:cxn ang="0">
                    <a:pos x="396" y="187"/>
                  </a:cxn>
                  <a:cxn ang="0">
                    <a:pos x="368" y="160"/>
                  </a:cxn>
                  <a:cxn ang="0">
                    <a:pos x="334" y="145"/>
                  </a:cxn>
                  <a:cxn ang="0">
                    <a:pos x="292" y="147"/>
                  </a:cxn>
                  <a:cxn ang="0">
                    <a:pos x="250" y="163"/>
                  </a:cxn>
                  <a:cxn ang="0">
                    <a:pos x="222" y="192"/>
                  </a:cxn>
                  <a:cxn ang="0">
                    <a:pos x="203" y="236"/>
                  </a:cxn>
                  <a:cxn ang="0">
                    <a:pos x="198" y="293"/>
                  </a:cxn>
                  <a:cxn ang="0">
                    <a:pos x="3" y="279"/>
                  </a:cxn>
                  <a:cxn ang="0">
                    <a:pos x="15" y="205"/>
                  </a:cxn>
                  <a:cxn ang="0">
                    <a:pos x="40" y="145"/>
                  </a:cxn>
                  <a:cxn ang="0">
                    <a:pos x="80" y="97"/>
                  </a:cxn>
                  <a:cxn ang="0">
                    <a:pos x="136" y="57"/>
                  </a:cxn>
                  <a:cxn ang="0">
                    <a:pos x="219" y="27"/>
                  </a:cxn>
                  <a:cxn ang="0">
                    <a:pos x="311" y="7"/>
                  </a:cxn>
                  <a:cxn ang="0">
                    <a:pos x="384" y="0"/>
                  </a:cxn>
                </a:cxnLst>
                <a:rect l="0" t="0" r="r" b="b"/>
                <a:pathLst>
                  <a:path w="684" h="888">
                    <a:moveTo>
                      <a:pt x="384" y="0"/>
                    </a:moveTo>
                    <a:lnTo>
                      <a:pt x="416" y="0"/>
                    </a:lnTo>
                    <a:lnTo>
                      <a:pt x="444" y="4"/>
                    </a:lnTo>
                    <a:lnTo>
                      <a:pt x="474" y="13"/>
                    </a:lnTo>
                    <a:lnTo>
                      <a:pt x="500" y="25"/>
                    </a:lnTo>
                    <a:lnTo>
                      <a:pt x="527" y="43"/>
                    </a:lnTo>
                    <a:lnTo>
                      <a:pt x="550" y="64"/>
                    </a:lnTo>
                    <a:lnTo>
                      <a:pt x="567" y="88"/>
                    </a:lnTo>
                    <a:lnTo>
                      <a:pt x="582" y="116"/>
                    </a:lnTo>
                    <a:lnTo>
                      <a:pt x="594" y="147"/>
                    </a:lnTo>
                    <a:lnTo>
                      <a:pt x="600" y="177"/>
                    </a:lnTo>
                    <a:lnTo>
                      <a:pt x="603" y="213"/>
                    </a:lnTo>
                    <a:lnTo>
                      <a:pt x="599" y="251"/>
                    </a:lnTo>
                    <a:lnTo>
                      <a:pt x="591" y="287"/>
                    </a:lnTo>
                    <a:lnTo>
                      <a:pt x="579" y="323"/>
                    </a:lnTo>
                    <a:lnTo>
                      <a:pt x="563" y="353"/>
                    </a:lnTo>
                    <a:lnTo>
                      <a:pt x="543" y="387"/>
                    </a:lnTo>
                    <a:lnTo>
                      <a:pt x="516" y="422"/>
                    </a:lnTo>
                    <a:lnTo>
                      <a:pt x="486" y="460"/>
                    </a:lnTo>
                    <a:lnTo>
                      <a:pt x="451" y="500"/>
                    </a:lnTo>
                    <a:lnTo>
                      <a:pt x="424" y="528"/>
                    </a:lnTo>
                    <a:lnTo>
                      <a:pt x="402" y="552"/>
                    </a:lnTo>
                    <a:lnTo>
                      <a:pt x="384" y="570"/>
                    </a:lnTo>
                    <a:lnTo>
                      <a:pt x="372" y="585"/>
                    </a:lnTo>
                    <a:lnTo>
                      <a:pt x="364" y="596"/>
                    </a:lnTo>
                    <a:lnTo>
                      <a:pt x="355" y="608"/>
                    </a:lnTo>
                    <a:lnTo>
                      <a:pt x="344" y="624"/>
                    </a:lnTo>
                    <a:lnTo>
                      <a:pt x="330" y="642"/>
                    </a:lnTo>
                    <a:lnTo>
                      <a:pt x="312" y="668"/>
                    </a:lnTo>
                    <a:lnTo>
                      <a:pt x="662" y="594"/>
                    </a:lnTo>
                    <a:lnTo>
                      <a:pt x="684" y="758"/>
                    </a:lnTo>
                    <a:lnTo>
                      <a:pt x="62" y="888"/>
                    </a:lnTo>
                    <a:lnTo>
                      <a:pt x="63" y="853"/>
                    </a:lnTo>
                    <a:lnTo>
                      <a:pt x="67" y="817"/>
                    </a:lnTo>
                    <a:lnTo>
                      <a:pt x="76" y="778"/>
                    </a:lnTo>
                    <a:lnTo>
                      <a:pt x="87" y="740"/>
                    </a:lnTo>
                    <a:lnTo>
                      <a:pt x="102" y="701"/>
                    </a:lnTo>
                    <a:lnTo>
                      <a:pt x="119" y="666"/>
                    </a:lnTo>
                    <a:lnTo>
                      <a:pt x="142" y="629"/>
                    </a:lnTo>
                    <a:lnTo>
                      <a:pt x="170" y="589"/>
                    </a:lnTo>
                    <a:lnTo>
                      <a:pt x="202" y="546"/>
                    </a:lnTo>
                    <a:lnTo>
                      <a:pt x="239" y="500"/>
                    </a:lnTo>
                    <a:lnTo>
                      <a:pt x="282" y="450"/>
                    </a:lnTo>
                    <a:lnTo>
                      <a:pt x="314" y="415"/>
                    </a:lnTo>
                    <a:lnTo>
                      <a:pt x="340" y="383"/>
                    </a:lnTo>
                    <a:lnTo>
                      <a:pt x="362" y="355"/>
                    </a:lnTo>
                    <a:lnTo>
                      <a:pt x="379" y="331"/>
                    </a:lnTo>
                    <a:lnTo>
                      <a:pt x="390" y="311"/>
                    </a:lnTo>
                    <a:lnTo>
                      <a:pt x="400" y="287"/>
                    </a:lnTo>
                    <a:lnTo>
                      <a:pt x="406" y="265"/>
                    </a:lnTo>
                    <a:lnTo>
                      <a:pt x="408" y="244"/>
                    </a:lnTo>
                    <a:lnTo>
                      <a:pt x="407" y="225"/>
                    </a:lnTo>
                    <a:lnTo>
                      <a:pt x="403" y="204"/>
                    </a:lnTo>
                    <a:lnTo>
                      <a:pt x="396" y="187"/>
                    </a:lnTo>
                    <a:lnTo>
                      <a:pt x="386" y="173"/>
                    </a:lnTo>
                    <a:lnTo>
                      <a:pt x="368" y="160"/>
                    </a:lnTo>
                    <a:lnTo>
                      <a:pt x="352" y="151"/>
                    </a:lnTo>
                    <a:lnTo>
                      <a:pt x="334" y="145"/>
                    </a:lnTo>
                    <a:lnTo>
                      <a:pt x="315" y="143"/>
                    </a:lnTo>
                    <a:lnTo>
                      <a:pt x="292" y="147"/>
                    </a:lnTo>
                    <a:lnTo>
                      <a:pt x="268" y="152"/>
                    </a:lnTo>
                    <a:lnTo>
                      <a:pt x="250" y="163"/>
                    </a:lnTo>
                    <a:lnTo>
                      <a:pt x="235" y="176"/>
                    </a:lnTo>
                    <a:lnTo>
                      <a:pt x="222" y="192"/>
                    </a:lnTo>
                    <a:lnTo>
                      <a:pt x="211" y="212"/>
                    </a:lnTo>
                    <a:lnTo>
                      <a:pt x="203" y="236"/>
                    </a:lnTo>
                    <a:lnTo>
                      <a:pt x="199" y="263"/>
                    </a:lnTo>
                    <a:lnTo>
                      <a:pt x="198" y="293"/>
                    </a:lnTo>
                    <a:lnTo>
                      <a:pt x="0" y="317"/>
                    </a:lnTo>
                    <a:lnTo>
                      <a:pt x="3" y="279"/>
                    </a:lnTo>
                    <a:lnTo>
                      <a:pt x="7" y="240"/>
                    </a:lnTo>
                    <a:lnTo>
                      <a:pt x="15" y="205"/>
                    </a:lnTo>
                    <a:lnTo>
                      <a:pt x="26" y="173"/>
                    </a:lnTo>
                    <a:lnTo>
                      <a:pt x="40" y="145"/>
                    </a:lnTo>
                    <a:lnTo>
                      <a:pt x="59" y="120"/>
                    </a:lnTo>
                    <a:lnTo>
                      <a:pt x="80" y="97"/>
                    </a:lnTo>
                    <a:lnTo>
                      <a:pt x="106" y="76"/>
                    </a:lnTo>
                    <a:lnTo>
                      <a:pt x="136" y="57"/>
                    </a:lnTo>
                    <a:lnTo>
                      <a:pt x="175" y="40"/>
                    </a:lnTo>
                    <a:lnTo>
                      <a:pt x="219" y="27"/>
                    </a:lnTo>
                    <a:lnTo>
                      <a:pt x="268" y="13"/>
                    </a:lnTo>
                    <a:lnTo>
                      <a:pt x="311" y="7"/>
                    </a:lnTo>
                    <a:lnTo>
                      <a:pt x="350" y="1"/>
                    </a:lnTo>
                    <a:lnTo>
                      <a:pt x="3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2" name="Freeform 268"/>
              <p:cNvSpPr>
                <a:spLocks/>
              </p:cNvSpPr>
              <p:nvPr/>
            </p:nvSpPr>
            <p:spPr bwMode="auto">
              <a:xfrm>
                <a:off x="3581401" y="754063"/>
                <a:ext cx="960438" cy="541338"/>
              </a:xfrm>
              <a:custGeom>
                <a:avLst/>
                <a:gdLst/>
                <a:ahLst/>
                <a:cxnLst>
                  <a:cxn ang="0">
                    <a:pos x="428" y="1"/>
                  </a:cxn>
                  <a:cxn ang="0">
                    <a:pos x="473" y="9"/>
                  </a:cxn>
                  <a:cxn ang="0">
                    <a:pos x="528" y="34"/>
                  </a:cxn>
                  <a:cxn ang="0">
                    <a:pos x="556" y="58"/>
                  </a:cxn>
                  <a:cxn ang="0">
                    <a:pos x="565" y="68"/>
                  </a:cxn>
                  <a:cxn ang="0">
                    <a:pos x="587" y="94"/>
                  </a:cxn>
                  <a:cxn ang="0">
                    <a:pos x="605" y="130"/>
                  </a:cxn>
                  <a:cxn ang="0">
                    <a:pos x="575" y="81"/>
                  </a:cxn>
                  <a:cxn ang="0">
                    <a:pos x="573" y="80"/>
                  </a:cxn>
                  <a:cxn ang="0">
                    <a:pos x="547" y="56"/>
                  </a:cxn>
                  <a:cxn ang="0">
                    <a:pos x="519" y="40"/>
                  </a:cxn>
                  <a:cxn ang="0">
                    <a:pos x="469" y="21"/>
                  </a:cxn>
                  <a:cxn ang="0">
                    <a:pos x="411" y="17"/>
                  </a:cxn>
                  <a:cxn ang="0">
                    <a:pos x="339" y="22"/>
                  </a:cxn>
                  <a:cxn ang="0">
                    <a:pos x="243" y="44"/>
                  </a:cxn>
                  <a:cxn ang="0">
                    <a:pos x="176" y="68"/>
                  </a:cxn>
                  <a:cxn ang="0">
                    <a:pos x="133" y="90"/>
                  </a:cxn>
                  <a:cxn ang="0">
                    <a:pos x="132" y="92"/>
                  </a:cxn>
                  <a:cxn ang="0">
                    <a:pos x="104" y="116"/>
                  </a:cxn>
                  <a:cxn ang="0">
                    <a:pos x="85" y="136"/>
                  </a:cxn>
                  <a:cxn ang="0">
                    <a:pos x="76" y="148"/>
                  </a:cxn>
                  <a:cxn ang="0">
                    <a:pos x="65" y="162"/>
                  </a:cxn>
                  <a:cxn ang="0">
                    <a:pos x="56" y="178"/>
                  </a:cxn>
                  <a:cxn ang="0">
                    <a:pos x="51" y="190"/>
                  </a:cxn>
                  <a:cxn ang="0">
                    <a:pos x="49" y="192"/>
                  </a:cxn>
                  <a:cxn ang="0">
                    <a:pos x="44" y="209"/>
                  </a:cxn>
                  <a:cxn ang="0">
                    <a:pos x="32" y="258"/>
                  </a:cxn>
                  <a:cxn ang="0">
                    <a:pos x="25" y="334"/>
                  </a:cxn>
                  <a:cxn ang="0">
                    <a:pos x="0" y="314"/>
                  </a:cxn>
                  <a:cxn ang="0">
                    <a:pos x="7" y="252"/>
                  </a:cxn>
                  <a:cxn ang="0">
                    <a:pos x="19" y="201"/>
                  </a:cxn>
                  <a:cxn ang="0">
                    <a:pos x="25" y="181"/>
                  </a:cxn>
                  <a:cxn ang="0">
                    <a:pos x="47" y="142"/>
                  </a:cxn>
                  <a:cxn ang="0">
                    <a:pos x="56" y="129"/>
                  </a:cxn>
                  <a:cxn ang="0">
                    <a:pos x="71" y="113"/>
                  </a:cxn>
                  <a:cxn ang="0">
                    <a:pos x="95" y="90"/>
                  </a:cxn>
                  <a:cxn ang="0">
                    <a:pos x="111" y="77"/>
                  </a:cxn>
                  <a:cxn ang="0">
                    <a:pos x="137" y="61"/>
                  </a:cxn>
                  <a:cxn ang="0">
                    <a:pos x="179" y="42"/>
                  </a:cxn>
                  <a:cxn ang="0">
                    <a:pos x="276" y="14"/>
                  </a:cxn>
                  <a:cxn ang="0">
                    <a:pos x="323" y="6"/>
                  </a:cxn>
                  <a:cxn ang="0">
                    <a:pos x="396" y="0"/>
                  </a:cxn>
                </a:cxnLst>
                <a:rect l="0" t="0" r="r" b="b"/>
                <a:pathLst>
                  <a:path w="605" h="341">
                    <a:moveTo>
                      <a:pt x="396" y="0"/>
                    </a:moveTo>
                    <a:lnTo>
                      <a:pt x="428" y="1"/>
                    </a:lnTo>
                    <a:lnTo>
                      <a:pt x="456" y="5"/>
                    </a:lnTo>
                    <a:lnTo>
                      <a:pt x="473" y="9"/>
                    </a:lnTo>
                    <a:lnTo>
                      <a:pt x="491" y="16"/>
                    </a:lnTo>
                    <a:lnTo>
                      <a:pt x="528" y="34"/>
                    </a:lnTo>
                    <a:lnTo>
                      <a:pt x="548" y="50"/>
                    </a:lnTo>
                    <a:lnTo>
                      <a:pt x="556" y="58"/>
                    </a:lnTo>
                    <a:lnTo>
                      <a:pt x="565" y="66"/>
                    </a:lnTo>
                    <a:lnTo>
                      <a:pt x="565" y="68"/>
                    </a:lnTo>
                    <a:lnTo>
                      <a:pt x="567" y="68"/>
                    </a:lnTo>
                    <a:lnTo>
                      <a:pt x="587" y="94"/>
                    </a:lnTo>
                    <a:lnTo>
                      <a:pt x="600" y="118"/>
                    </a:lnTo>
                    <a:lnTo>
                      <a:pt x="605" y="130"/>
                    </a:lnTo>
                    <a:lnTo>
                      <a:pt x="592" y="106"/>
                    </a:lnTo>
                    <a:lnTo>
                      <a:pt x="575" y="81"/>
                    </a:lnTo>
                    <a:lnTo>
                      <a:pt x="573" y="81"/>
                    </a:lnTo>
                    <a:lnTo>
                      <a:pt x="573" y="80"/>
                    </a:lnTo>
                    <a:lnTo>
                      <a:pt x="557" y="64"/>
                    </a:lnTo>
                    <a:lnTo>
                      <a:pt x="547" y="56"/>
                    </a:lnTo>
                    <a:lnTo>
                      <a:pt x="537" y="49"/>
                    </a:lnTo>
                    <a:lnTo>
                      <a:pt x="519" y="40"/>
                    </a:lnTo>
                    <a:lnTo>
                      <a:pt x="501" y="32"/>
                    </a:lnTo>
                    <a:lnTo>
                      <a:pt x="469" y="21"/>
                    </a:lnTo>
                    <a:lnTo>
                      <a:pt x="441" y="17"/>
                    </a:lnTo>
                    <a:lnTo>
                      <a:pt x="411" y="17"/>
                    </a:lnTo>
                    <a:lnTo>
                      <a:pt x="376" y="18"/>
                    </a:lnTo>
                    <a:lnTo>
                      <a:pt x="339" y="22"/>
                    </a:lnTo>
                    <a:lnTo>
                      <a:pt x="293" y="30"/>
                    </a:lnTo>
                    <a:lnTo>
                      <a:pt x="243" y="44"/>
                    </a:lnTo>
                    <a:lnTo>
                      <a:pt x="197" y="58"/>
                    </a:lnTo>
                    <a:lnTo>
                      <a:pt x="176" y="68"/>
                    </a:lnTo>
                    <a:lnTo>
                      <a:pt x="157" y="77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2" y="92"/>
                    </a:lnTo>
                    <a:lnTo>
                      <a:pt x="131" y="93"/>
                    </a:lnTo>
                    <a:lnTo>
                      <a:pt x="104" y="116"/>
                    </a:lnTo>
                    <a:lnTo>
                      <a:pt x="95" y="125"/>
                    </a:lnTo>
                    <a:lnTo>
                      <a:pt x="85" y="136"/>
                    </a:lnTo>
                    <a:lnTo>
                      <a:pt x="80" y="141"/>
                    </a:lnTo>
                    <a:lnTo>
                      <a:pt x="76" y="148"/>
                    </a:lnTo>
                    <a:lnTo>
                      <a:pt x="72" y="153"/>
                    </a:lnTo>
                    <a:lnTo>
                      <a:pt x="65" y="162"/>
                    </a:lnTo>
                    <a:lnTo>
                      <a:pt x="60" y="172"/>
                    </a:lnTo>
                    <a:lnTo>
                      <a:pt x="56" y="178"/>
                    </a:lnTo>
                    <a:lnTo>
                      <a:pt x="53" y="184"/>
                    </a:lnTo>
                    <a:lnTo>
                      <a:pt x="51" y="190"/>
                    </a:lnTo>
                    <a:lnTo>
                      <a:pt x="51" y="192"/>
                    </a:lnTo>
                    <a:lnTo>
                      <a:pt x="49" y="192"/>
                    </a:lnTo>
                    <a:lnTo>
                      <a:pt x="49" y="193"/>
                    </a:lnTo>
                    <a:lnTo>
                      <a:pt x="44" y="209"/>
                    </a:lnTo>
                    <a:lnTo>
                      <a:pt x="39" y="226"/>
                    </a:lnTo>
                    <a:lnTo>
                      <a:pt x="32" y="258"/>
                    </a:lnTo>
                    <a:lnTo>
                      <a:pt x="28" y="292"/>
                    </a:lnTo>
                    <a:lnTo>
                      <a:pt x="25" y="334"/>
                    </a:lnTo>
                    <a:lnTo>
                      <a:pt x="0" y="341"/>
                    </a:lnTo>
                    <a:lnTo>
                      <a:pt x="0" y="314"/>
                    </a:lnTo>
                    <a:lnTo>
                      <a:pt x="1" y="289"/>
                    </a:lnTo>
                    <a:lnTo>
                      <a:pt x="7" y="252"/>
                    </a:lnTo>
                    <a:lnTo>
                      <a:pt x="13" y="218"/>
                    </a:lnTo>
                    <a:lnTo>
                      <a:pt x="19" y="201"/>
                    </a:lnTo>
                    <a:lnTo>
                      <a:pt x="25" y="184"/>
                    </a:lnTo>
                    <a:lnTo>
                      <a:pt x="25" y="181"/>
                    </a:lnTo>
                    <a:lnTo>
                      <a:pt x="31" y="170"/>
                    </a:lnTo>
                    <a:lnTo>
                      <a:pt x="47" y="142"/>
                    </a:lnTo>
                    <a:lnTo>
                      <a:pt x="52" y="136"/>
                    </a:lnTo>
                    <a:lnTo>
                      <a:pt x="56" y="129"/>
                    </a:lnTo>
                    <a:lnTo>
                      <a:pt x="61" y="124"/>
                    </a:lnTo>
                    <a:lnTo>
                      <a:pt x="71" y="113"/>
                    </a:lnTo>
                    <a:lnTo>
                      <a:pt x="81" y="102"/>
                    </a:lnTo>
                    <a:lnTo>
                      <a:pt x="95" y="90"/>
                    </a:lnTo>
                    <a:lnTo>
                      <a:pt x="109" y="78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37" y="61"/>
                    </a:lnTo>
                    <a:lnTo>
                      <a:pt x="157" y="52"/>
                    </a:lnTo>
                    <a:lnTo>
                      <a:pt x="179" y="42"/>
                    </a:lnTo>
                    <a:lnTo>
                      <a:pt x="224" y="28"/>
                    </a:lnTo>
                    <a:lnTo>
                      <a:pt x="276" y="14"/>
                    </a:lnTo>
                    <a:lnTo>
                      <a:pt x="300" y="10"/>
                    </a:lnTo>
                    <a:lnTo>
                      <a:pt x="323" y="6"/>
                    </a:lnTo>
                    <a:lnTo>
                      <a:pt x="361" y="1"/>
                    </a:lnTo>
                    <a:lnTo>
                      <a:pt x="3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618"/>
            <p:cNvGrpSpPr/>
            <p:nvPr/>
          </p:nvGrpSpPr>
          <p:grpSpPr>
            <a:xfrm>
              <a:off x="4432307" y="741363"/>
              <a:ext cx="1282701" cy="1495425"/>
              <a:chOff x="4305301" y="741363"/>
              <a:chExt cx="1282701" cy="1495425"/>
            </a:xfrm>
          </p:grpSpPr>
          <p:sp>
            <p:nvSpPr>
              <p:cNvPr id="2292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640"/>
            <p:cNvGrpSpPr/>
            <p:nvPr/>
          </p:nvGrpSpPr>
          <p:grpSpPr>
            <a:xfrm>
              <a:off x="3714744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15" name="Group 264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" name="Group 266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67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68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69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2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3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6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64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654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5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6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7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8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9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0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64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9" name="Group 264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51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52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53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4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0" name="Прямоугольник 47"/>
          <p:cNvSpPr/>
          <p:nvPr/>
        </p:nvSpPr>
        <p:spPr>
          <a:xfrm>
            <a:off x="1777126" y="106302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06302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2" name="Прямоугольник 121"/>
          <p:cNvSpPr/>
          <p:nvPr/>
        </p:nvSpPr>
        <p:spPr>
          <a:xfrm>
            <a:off x="1943814" y="154520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Прямоугольник 121"/>
          <p:cNvSpPr/>
          <p:nvPr/>
        </p:nvSpPr>
        <p:spPr>
          <a:xfrm>
            <a:off x="2329580" y="106302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44" name="Прямоугольник 47"/>
          <p:cNvSpPr/>
          <p:nvPr/>
        </p:nvSpPr>
        <p:spPr>
          <a:xfrm>
            <a:off x="5117128" y="106302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5" name="Прямоугольник 48"/>
          <p:cNvSpPr/>
          <p:nvPr/>
        </p:nvSpPr>
        <p:spPr>
          <a:xfrm>
            <a:off x="5117128" y="106302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6" name="Прямоугольник 121"/>
          <p:cNvSpPr/>
          <p:nvPr/>
        </p:nvSpPr>
        <p:spPr>
          <a:xfrm>
            <a:off x="5283816" y="154520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Прямоугольник 121"/>
          <p:cNvSpPr/>
          <p:nvPr/>
        </p:nvSpPr>
        <p:spPr>
          <a:xfrm>
            <a:off x="5669582" y="106302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cxnSp>
        <p:nvCxnSpPr>
          <p:cNvPr id="354" name="Прямая соединительная линия 122"/>
          <p:cNvCxnSpPr/>
          <p:nvPr/>
        </p:nvCxnSpPr>
        <p:spPr>
          <a:xfrm rot="5400000">
            <a:off x="2402042" y="3064834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Прямая соединительная линия 122"/>
          <p:cNvCxnSpPr/>
          <p:nvPr/>
        </p:nvCxnSpPr>
        <p:spPr>
          <a:xfrm rot="5400000">
            <a:off x="5723358" y="3064835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2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