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1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55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46000">
                <a:schemeClr val="bg1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26"/>
          <p:cNvSpPr/>
          <p:nvPr/>
        </p:nvSpPr>
        <p:spPr>
          <a:xfrm flipV="1">
            <a:off x="0" y="0"/>
            <a:ext cx="9144000" cy="642918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07320" y="1181201"/>
            <a:ext cx="5940331" cy="3115685"/>
            <a:chOff x="1310591" y="571480"/>
            <a:chExt cx="6321624" cy="3315673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310591" y="571480"/>
              <a:ext cx="6321624" cy="3315673"/>
            </a:xfrm>
            <a:custGeom>
              <a:avLst/>
              <a:gdLst/>
              <a:ahLst/>
              <a:cxnLst>
                <a:cxn ang="0">
                  <a:pos x="10451" y="47"/>
                </a:cxn>
                <a:cxn ang="0">
                  <a:pos x="11961" y="248"/>
                </a:cxn>
                <a:cxn ang="0">
                  <a:pos x="13336" y="584"/>
                </a:cxn>
                <a:cxn ang="0">
                  <a:pos x="14539" y="1003"/>
                </a:cxn>
                <a:cxn ang="0">
                  <a:pos x="15518" y="1469"/>
                </a:cxn>
                <a:cxn ang="0">
                  <a:pos x="16232" y="1947"/>
                </a:cxn>
                <a:cxn ang="0">
                  <a:pos x="16898" y="2395"/>
                </a:cxn>
                <a:cxn ang="0">
                  <a:pos x="17771" y="2902"/>
                </a:cxn>
                <a:cxn ang="0">
                  <a:pos x="18367" y="3480"/>
                </a:cxn>
                <a:cxn ang="0">
                  <a:pos x="18715" y="4100"/>
                </a:cxn>
                <a:cxn ang="0">
                  <a:pos x="18839" y="4743"/>
                </a:cxn>
                <a:cxn ang="0">
                  <a:pos x="18756" y="5374"/>
                </a:cxn>
                <a:cxn ang="0">
                  <a:pos x="18497" y="5964"/>
                </a:cxn>
                <a:cxn ang="0">
                  <a:pos x="18090" y="6501"/>
                </a:cxn>
                <a:cxn ang="0">
                  <a:pos x="17553" y="6943"/>
                </a:cxn>
                <a:cxn ang="0">
                  <a:pos x="17240" y="7627"/>
                </a:cxn>
                <a:cxn ang="0">
                  <a:pos x="17258" y="8347"/>
                </a:cxn>
                <a:cxn ang="0">
                  <a:pos x="17429" y="8931"/>
                </a:cxn>
                <a:cxn ang="0">
                  <a:pos x="17677" y="9379"/>
                </a:cxn>
                <a:cxn ang="0">
                  <a:pos x="17924" y="9686"/>
                </a:cxn>
                <a:cxn ang="0">
                  <a:pos x="18101" y="9851"/>
                </a:cxn>
                <a:cxn ang="0">
                  <a:pos x="17801" y="9775"/>
                </a:cxn>
                <a:cxn ang="0">
                  <a:pos x="16928" y="9373"/>
                </a:cxn>
                <a:cxn ang="0">
                  <a:pos x="16261" y="8878"/>
                </a:cxn>
                <a:cxn ang="0">
                  <a:pos x="15783" y="8347"/>
                </a:cxn>
                <a:cxn ang="0">
                  <a:pos x="15459" y="7834"/>
                </a:cxn>
                <a:cxn ang="0">
                  <a:pos x="14975" y="7515"/>
                </a:cxn>
                <a:cxn ang="0">
                  <a:pos x="14085" y="7368"/>
                </a:cxn>
                <a:cxn ang="0">
                  <a:pos x="13371" y="7102"/>
                </a:cxn>
                <a:cxn ang="0">
                  <a:pos x="12834" y="6802"/>
                </a:cxn>
                <a:cxn ang="0">
                  <a:pos x="11737" y="6689"/>
                </a:cxn>
                <a:cxn ang="0">
                  <a:pos x="9443" y="6861"/>
                </a:cxn>
                <a:cxn ang="0">
                  <a:pos x="7426" y="6925"/>
                </a:cxn>
                <a:cxn ang="0">
                  <a:pos x="5680" y="6896"/>
                </a:cxn>
                <a:cxn ang="0">
                  <a:pos x="4188" y="6778"/>
                </a:cxn>
                <a:cxn ang="0">
                  <a:pos x="2949" y="6583"/>
                </a:cxn>
                <a:cxn ang="0">
                  <a:pos x="1940" y="6318"/>
                </a:cxn>
                <a:cxn ang="0">
                  <a:pos x="1156" y="5987"/>
                </a:cxn>
                <a:cxn ang="0">
                  <a:pos x="584" y="5610"/>
                </a:cxn>
                <a:cxn ang="0">
                  <a:pos x="212" y="5191"/>
                </a:cxn>
                <a:cxn ang="0">
                  <a:pos x="23" y="4737"/>
                </a:cxn>
                <a:cxn ang="0">
                  <a:pos x="18" y="4259"/>
                </a:cxn>
                <a:cxn ang="0">
                  <a:pos x="177" y="3769"/>
                </a:cxn>
                <a:cxn ang="0">
                  <a:pos x="489" y="3274"/>
                </a:cxn>
                <a:cxn ang="0">
                  <a:pos x="944" y="2778"/>
                </a:cxn>
                <a:cxn ang="0">
                  <a:pos x="1528" y="2295"/>
                </a:cxn>
                <a:cxn ang="0">
                  <a:pos x="2235" y="1835"/>
                </a:cxn>
                <a:cxn ang="0">
                  <a:pos x="3043" y="1404"/>
                </a:cxn>
                <a:cxn ang="0">
                  <a:pos x="3952" y="1015"/>
                </a:cxn>
                <a:cxn ang="0">
                  <a:pos x="4943" y="678"/>
                </a:cxn>
                <a:cxn ang="0">
                  <a:pos x="6010" y="395"/>
                </a:cxn>
                <a:cxn ang="0">
                  <a:pos x="7520" y="124"/>
                </a:cxn>
                <a:cxn ang="0">
                  <a:pos x="8853" y="6"/>
                </a:cxn>
              </a:cxnLst>
              <a:rect l="0" t="0" r="r" b="b"/>
              <a:pathLst>
                <a:path w="18839" h="9881">
                  <a:moveTo>
                    <a:pt x="9390" y="0"/>
                  </a:moveTo>
                  <a:lnTo>
                    <a:pt x="9927" y="12"/>
                  </a:lnTo>
                  <a:lnTo>
                    <a:pt x="10451" y="47"/>
                  </a:lnTo>
                  <a:lnTo>
                    <a:pt x="10965" y="94"/>
                  </a:lnTo>
                  <a:lnTo>
                    <a:pt x="11466" y="165"/>
                  </a:lnTo>
                  <a:lnTo>
                    <a:pt x="11961" y="248"/>
                  </a:lnTo>
                  <a:lnTo>
                    <a:pt x="12433" y="348"/>
                  </a:lnTo>
                  <a:lnTo>
                    <a:pt x="12893" y="460"/>
                  </a:lnTo>
                  <a:lnTo>
                    <a:pt x="13336" y="584"/>
                  </a:lnTo>
                  <a:lnTo>
                    <a:pt x="13760" y="714"/>
                  </a:lnTo>
                  <a:lnTo>
                    <a:pt x="14161" y="855"/>
                  </a:lnTo>
                  <a:lnTo>
                    <a:pt x="14539" y="1003"/>
                  </a:lnTo>
                  <a:lnTo>
                    <a:pt x="14893" y="1156"/>
                  </a:lnTo>
                  <a:lnTo>
                    <a:pt x="15217" y="1310"/>
                  </a:lnTo>
                  <a:lnTo>
                    <a:pt x="15518" y="1469"/>
                  </a:lnTo>
                  <a:lnTo>
                    <a:pt x="15789" y="1628"/>
                  </a:lnTo>
                  <a:lnTo>
                    <a:pt x="16025" y="1787"/>
                  </a:lnTo>
                  <a:lnTo>
                    <a:pt x="16232" y="1947"/>
                  </a:lnTo>
                  <a:lnTo>
                    <a:pt x="16403" y="2100"/>
                  </a:lnTo>
                  <a:lnTo>
                    <a:pt x="16538" y="2248"/>
                  </a:lnTo>
                  <a:lnTo>
                    <a:pt x="16898" y="2395"/>
                  </a:lnTo>
                  <a:lnTo>
                    <a:pt x="17217" y="2554"/>
                  </a:lnTo>
                  <a:lnTo>
                    <a:pt x="17512" y="2725"/>
                  </a:lnTo>
                  <a:lnTo>
                    <a:pt x="17771" y="2902"/>
                  </a:lnTo>
                  <a:lnTo>
                    <a:pt x="18001" y="3091"/>
                  </a:lnTo>
                  <a:lnTo>
                    <a:pt x="18196" y="3280"/>
                  </a:lnTo>
                  <a:lnTo>
                    <a:pt x="18367" y="3480"/>
                  </a:lnTo>
                  <a:lnTo>
                    <a:pt x="18508" y="3687"/>
                  </a:lnTo>
                  <a:lnTo>
                    <a:pt x="18626" y="3893"/>
                  </a:lnTo>
                  <a:lnTo>
                    <a:pt x="18715" y="4100"/>
                  </a:lnTo>
                  <a:lnTo>
                    <a:pt x="18780" y="4312"/>
                  </a:lnTo>
                  <a:lnTo>
                    <a:pt x="18821" y="4530"/>
                  </a:lnTo>
                  <a:lnTo>
                    <a:pt x="18839" y="4743"/>
                  </a:lnTo>
                  <a:lnTo>
                    <a:pt x="18833" y="4955"/>
                  </a:lnTo>
                  <a:lnTo>
                    <a:pt x="18803" y="5162"/>
                  </a:lnTo>
                  <a:lnTo>
                    <a:pt x="18756" y="5374"/>
                  </a:lnTo>
                  <a:lnTo>
                    <a:pt x="18691" y="5575"/>
                  </a:lnTo>
                  <a:lnTo>
                    <a:pt x="18603" y="5775"/>
                  </a:lnTo>
                  <a:lnTo>
                    <a:pt x="18497" y="5964"/>
                  </a:lnTo>
                  <a:lnTo>
                    <a:pt x="18379" y="6153"/>
                  </a:lnTo>
                  <a:lnTo>
                    <a:pt x="18243" y="6330"/>
                  </a:lnTo>
                  <a:lnTo>
                    <a:pt x="18090" y="6501"/>
                  </a:lnTo>
                  <a:lnTo>
                    <a:pt x="17924" y="6660"/>
                  </a:lnTo>
                  <a:lnTo>
                    <a:pt x="17748" y="6807"/>
                  </a:lnTo>
                  <a:lnTo>
                    <a:pt x="17553" y="6943"/>
                  </a:lnTo>
                  <a:lnTo>
                    <a:pt x="17352" y="7067"/>
                  </a:lnTo>
                  <a:lnTo>
                    <a:pt x="17282" y="7356"/>
                  </a:lnTo>
                  <a:lnTo>
                    <a:pt x="17240" y="7627"/>
                  </a:lnTo>
                  <a:lnTo>
                    <a:pt x="17228" y="7881"/>
                  </a:lnTo>
                  <a:lnTo>
                    <a:pt x="17234" y="8123"/>
                  </a:lnTo>
                  <a:lnTo>
                    <a:pt x="17258" y="8347"/>
                  </a:lnTo>
                  <a:lnTo>
                    <a:pt x="17305" y="8559"/>
                  </a:lnTo>
                  <a:lnTo>
                    <a:pt x="17358" y="8754"/>
                  </a:lnTo>
                  <a:lnTo>
                    <a:pt x="17429" y="8931"/>
                  </a:lnTo>
                  <a:lnTo>
                    <a:pt x="17506" y="9096"/>
                  </a:lnTo>
                  <a:lnTo>
                    <a:pt x="17588" y="9244"/>
                  </a:lnTo>
                  <a:lnTo>
                    <a:pt x="17677" y="9379"/>
                  </a:lnTo>
                  <a:lnTo>
                    <a:pt x="17765" y="9497"/>
                  </a:lnTo>
                  <a:lnTo>
                    <a:pt x="17848" y="9598"/>
                  </a:lnTo>
                  <a:lnTo>
                    <a:pt x="17924" y="9686"/>
                  </a:lnTo>
                  <a:lnTo>
                    <a:pt x="17995" y="9757"/>
                  </a:lnTo>
                  <a:lnTo>
                    <a:pt x="18054" y="9810"/>
                  </a:lnTo>
                  <a:lnTo>
                    <a:pt x="18101" y="9851"/>
                  </a:lnTo>
                  <a:lnTo>
                    <a:pt x="18131" y="9875"/>
                  </a:lnTo>
                  <a:lnTo>
                    <a:pt x="18143" y="9881"/>
                  </a:lnTo>
                  <a:lnTo>
                    <a:pt x="17801" y="9775"/>
                  </a:lnTo>
                  <a:lnTo>
                    <a:pt x="17482" y="9657"/>
                  </a:lnTo>
                  <a:lnTo>
                    <a:pt x="17193" y="9521"/>
                  </a:lnTo>
                  <a:lnTo>
                    <a:pt x="16928" y="9373"/>
                  </a:lnTo>
                  <a:lnTo>
                    <a:pt x="16686" y="9214"/>
                  </a:lnTo>
                  <a:lnTo>
                    <a:pt x="16462" y="9049"/>
                  </a:lnTo>
                  <a:lnTo>
                    <a:pt x="16261" y="8878"/>
                  </a:lnTo>
                  <a:lnTo>
                    <a:pt x="16084" y="8701"/>
                  </a:lnTo>
                  <a:lnTo>
                    <a:pt x="15925" y="8524"/>
                  </a:lnTo>
                  <a:lnTo>
                    <a:pt x="15783" y="8347"/>
                  </a:lnTo>
                  <a:lnTo>
                    <a:pt x="15660" y="8170"/>
                  </a:lnTo>
                  <a:lnTo>
                    <a:pt x="15553" y="7999"/>
                  </a:lnTo>
                  <a:lnTo>
                    <a:pt x="15459" y="7834"/>
                  </a:lnTo>
                  <a:lnTo>
                    <a:pt x="15376" y="7675"/>
                  </a:lnTo>
                  <a:lnTo>
                    <a:pt x="15312" y="7527"/>
                  </a:lnTo>
                  <a:lnTo>
                    <a:pt x="14975" y="7515"/>
                  </a:lnTo>
                  <a:lnTo>
                    <a:pt x="14663" y="7480"/>
                  </a:lnTo>
                  <a:lnTo>
                    <a:pt x="14362" y="7433"/>
                  </a:lnTo>
                  <a:lnTo>
                    <a:pt x="14085" y="7368"/>
                  </a:lnTo>
                  <a:lnTo>
                    <a:pt x="13831" y="7285"/>
                  </a:lnTo>
                  <a:lnTo>
                    <a:pt x="13589" y="7197"/>
                  </a:lnTo>
                  <a:lnTo>
                    <a:pt x="13371" y="7102"/>
                  </a:lnTo>
                  <a:lnTo>
                    <a:pt x="13171" y="7002"/>
                  </a:lnTo>
                  <a:lnTo>
                    <a:pt x="12994" y="6902"/>
                  </a:lnTo>
                  <a:lnTo>
                    <a:pt x="12834" y="6802"/>
                  </a:lnTo>
                  <a:lnTo>
                    <a:pt x="12693" y="6701"/>
                  </a:lnTo>
                  <a:lnTo>
                    <a:pt x="12569" y="6607"/>
                  </a:lnTo>
                  <a:lnTo>
                    <a:pt x="11737" y="6689"/>
                  </a:lnTo>
                  <a:lnTo>
                    <a:pt x="10941" y="6760"/>
                  </a:lnTo>
                  <a:lnTo>
                    <a:pt x="10174" y="6819"/>
                  </a:lnTo>
                  <a:lnTo>
                    <a:pt x="9443" y="6861"/>
                  </a:lnTo>
                  <a:lnTo>
                    <a:pt x="8741" y="6896"/>
                  </a:lnTo>
                  <a:lnTo>
                    <a:pt x="8069" y="6920"/>
                  </a:lnTo>
                  <a:lnTo>
                    <a:pt x="7426" y="6925"/>
                  </a:lnTo>
                  <a:lnTo>
                    <a:pt x="6812" y="6925"/>
                  </a:lnTo>
                  <a:lnTo>
                    <a:pt x="6228" y="6920"/>
                  </a:lnTo>
                  <a:lnTo>
                    <a:pt x="5680" y="6896"/>
                  </a:lnTo>
                  <a:lnTo>
                    <a:pt x="5155" y="6866"/>
                  </a:lnTo>
                  <a:lnTo>
                    <a:pt x="4659" y="6825"/>
                  </a:lnTo>
                  <a:lnTo>
                    <a:pt x="4188" y="6778"/>
                  </a:lnTo>
                  <a:lnTo>
                    <a:pt x="3751" y="6719"/>
                  </a:lnTo>
                  <a:lnTo>
                    <a:pt x="3332" y="6654"/>
                  </a:lnTo>
                  <a:lnTo>
                    <a:pt x="2949" y="6583"/>
                  </a:lnTo>
                  <a:lnTo>
                    <a:pt x="2583" y="6501"/>
                  </a:lnTo>
                  <a:lnTo>
                    <a:pt x="2247" y="6412"/>
                  </a:lnTo>
                  <a:lnTo>
                    <a:pt x="1940" y="6318"/>
                  </a:lnTo>
                  <a:lnTo>
                    <a:pt x="1651" y="6212"/>
                  </a:lnTo>
                  <a:lnTo>
                    <a:pt x="1392" y="6105"/>
                  </a:lnTo>
                  <a:lnTo>
                    <a:pt x="1156" y="5987"/>
                  </a:lnTo>
                  <a:lnTo>
                    <a:pt x="944" y="5869"/>
                  </a:lnTo>
                  <a:lnTo>
                    <a:pt x="749" y="5740"/>
                  </a:lnTo>
                  <a:lnTo>
                    <a:pt x="584" y="5610"/>
                  </a:lnTo>
                  <a:lnTo>
                    <a:pt x="436" y="5474"/>
                  </a:lnTo>
                  <a:lnTo>
                    <a:pt x="313" y="5333"/>
                  </a:lnTo>
                  <a:lnTo>
                    <a:pt x="212" y="5191"/>
                  </a:lnTo>
                  <a:lnTo>
                    <a:pt x="130" y="5044"/>
                  </a:lnTo>
                  <a:lnTo>
                    <a:pt x="65" y="4890"/>
                  </a:lnTo>
                  <a:lnTo>
                    <a:pt x="23" y="4737"/>
                  </a:lnTo>
                  <a:lnTo>
                    <a:pt x="6" y="4584"/>
                  </a:lnTo>
                  <a:lnTo>
                    <a:pt x="0" y="4424"/>
                  </a:lnTo>
                  <a:lnTo>
                    <a:pt x="18" y="4259"/>
                  </a:lnTo>
                  <a:lnTo>
                    <a:pt x="53" y="4100"/>
                  </a:lnTo>
                  <a:lnTo>
                    <a:pt x="106" y="3935"/>
                  </a:lnTo>
                  <a:lnTo>
                    <a:pt x="177" y="3769"/>
                  </a:lnTo>
                  <a:lnTo>
                    <a:pt x="265" y="3604"/>
                  </a:lnTo>
                  <a:lnTo>
                    <a:pt x="371" y="3439"/>
                  </a:lnTo>
                  <a:lnTo>
                    <a:pt x="489" y="3274"/>
                  </a:lnTo>
                  <a:lnTo>
                    <a:pt x="625" y="3109"/>
                  </a:lnTo>
                  <a:lnTo>
                    <a:pt x="778" y="2944"/>
                  </a:lnTo>
                  <a:lnTo>
                    <a:pt x="944" y="2778"/>
                  </a:lnTo>
                  <a:lnTo>
                    <a:pt x="1126" y="2613"/>
                  </a:lnTo>
                  <a:lnTo>
                    <a:pt x="1321" y="2454"/>
                  </a:lnTo>
                  <a:lnTo>
                    <a:pt x="1528" y="2295"/>
                  </a:lnTo>
                  <a:lnTo>
                    <a:pt x="1752" y="2141"/>
                  </a:lnTo>
                  <a:lnTo>
                    <a:pt x="1988" y="1988"/>
                  </a:lnTo>
                  <a:lnTo>
                    <a:pt x="2235" y="1835"/>
                  </a:lnTo>
                  <a:lnTo>
                    <a:pt x="2495" y="1687"/>
                  </a:lnTo>
                  <a:lnTo>
                    <a:pt x="2766" y="1546"/>
                  </a:lnTo>
                  <a:lnTo>
                    <a:pt x="3043" y="1404"/>
                  </a:lnTo>
                  <a:lnTo>
                    <a:pt x="3338" y="1274"/>
                  </a:lnTo>
                  <a:lnTo>
                    <a:pt x="3639" y="1144"/>
                  </a:lnTo>
                  <a:lnTo>
                    <a:pt x="3952" y="1015"/>
                  </a:lnTo>
                  <a:lnTo>
                    <a:pt x="4276" y="897"/>
                  </a:lnTo>
                  <a:lnTo>
                    <a:pt x="4606" y="785"/>
                  </a:lnTo>
                  <a:lnTo>
                    <a:pt x="4943" y="678"/>
                  </a:lnTo>
                  <a:lnTo>
                    <a:pt x="5291" y="578"/>
                  </a:lnTo>
                  <a:lnTo>
                    <a:pt x="5644" y="484"/>
                  </a:lnTo>
                  <a:lnTo>
                    <a:pt x="6010" y="395"/>
                  </a:lnTo>
                  <a:lnTo>
                    <a:pt x="6376" y="313"/>
                  </a:lnTo>
                  <a:lnTo>
                    <a:pt x="6753" y="242"/>
                  </a:lnTo>
                  <a:lnTo>
                    <a:pt x="7520" y="124"/>
                  </a:lnTo>
                  <a:lnTo>
                    <a:pt x="7915" y="77"/>
                  </a:lnTo>
                  <a:lnTo>
                    <a:pt x="8310" y="41"/>
                  </a:lnTo>
                  <a:lnTo>
                    <a:pt x="8853" y="6"/>
                  </a:lnTo>
                  <a:lnTo>
                    <a:pt x="9390" y="0"/>
                  </a:lnTo>
                  <a:close/>
                </a:path>
              </a:pathLst>
            </a:custGeom>
            <a:gradFill>
              <a:gsLst>
                <a:gs pos="60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3000000" scaled="0"/>
            </a:gra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171886" y="1990901"/>
              <a:ext cx="619445" cy="833197"/>
            </a:xfrm>
            <a:custGeom>
              <a:avLst/>
              <a:gdLst/>
              <a:ahLst/>
              <a:cxnLst>
                <a:cxn ang="0">
                  <a:pos x="1846" y="0"/>
                </a:cxn>
                <a:cxn ang="0">
                  <a:pos x="1086" y="2395"/>
                </a:cxn>
                <a:cxn ang="0">
                  <a:pos x="1074" y="2383"/>
                </a:cxn>
                <a:cxn ang="0">
                  <a:pos x="1062" y="2377"/>
                </a:cxn>
                <a:cxn ang="0">
                  <a:pos x="525" y="2436"/>
                </a:cxn>
                <a:cxn ang="0">
                  <a:pos x="0" y="2483"/>
                </a:cxn>
                <a:cxn ang="0">
                  <a:pos x="1846" y="0"/>
                </a:cxn>
              </a:cxnLst>
              <a:rect l="0" t="0" r="r" b="b"/>
              <a:pathLst>
                <a:path w="1846" h="2483">
                  <a:moveTo>
                    <a:pt x="1846" y="0"/>
                  </a:moveTo>
                  <a:lnTo>
                    <a:pt x="1086" y="2395"/>
                  </a:lnTo>
                  <a:lnTo>
                    <a:pt x="1074" y="2383"/>
                  </a:lnTo>
                  <a:lnTo>
                    <a:pt x="1062" y="2377"/>
                  </a:lnTo>
                  <a:lnTo>
                    <a:pt x="525" y="2436"/>
                  </a:lnTo>
                  <a:lnTo>
                    <a:pt x="0" y="2483"/>
                  </a:lnTo>
                  <a:lnTo>
                    <a:pt x="1846" y="0"/>
                  </a:lnTo>
                  <a:close/>
                </a:path>
              </a:pathLst>
            </a:custGeom>
            <a:gradFill>
              <a:gsLst>
                <a:gs pos="41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2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996783" y="743622"/>
              <a:ext cx="574144" cy="2151614"/>
            </a:xfrm>
            <a:custGeom>
              <a:avLst/>
              <a:gdLst/>
              <a:ahLst/>
              <a:cxnLst>
                <a:cxn ang="0">
                  <a:pos x="490" y="0"/>
                </a:cxn>
                <a:cxn ang="0">
                  <a:pos x="1711" y="6412"/>
                </a:cxn>
                <a:cxn ang="0">
                  <a:pos x="1321" y="6407"/>
                </a:cxn>
                <a:cxn ang="0">
                  <a:pos x="944" y="6395"/>
                </a:cxn>
                <a:cxn ang="0">
                  <a:pos x="0" y="142"/>
                </a:cxn>
                <a:cxn ang="0">
                  <a:pos x="490" y="0"/>
                </a:cxn>
              </a:cxnLst>
              <a:rect l="0" t="0" r="r" b="b"/>
              <a:pathLst>
                <a:path w="1711" h="6412">
                  <a:moveTo>
                    <a:pt x="490" y="0"/>
                  </a:moveTo>
                  <a:lnTo>
                    <a:pt x="1711" y="6412"/>
                  </a:lnTo>
                  <a:lnTo>
                    <a:pt x="1321" y="6407"/>
                  </a:lnTo>
                  <a:lnTo>
                    <a:pt x="944" y="6395"/>
                  </a:lnTo>
                  <a:lnTo>
                    <a:pt x="0" y="142"/>
                  </a:lnTo>
                  <a:lnTo>
                    <a:pt x="490" y="0"/>
                  </a:lnTo>
                  <a:close/>
                </a:path>
              </a:pathLst>
            </a:custGeom>
            <a:gradFill>
              <a:gsLst>
                <a:gs pos="15000">
                  <a:schemeClr val="bg1"/>
                </a:gs>
                <a:gs pos="89000">
                  <a:schemeClr val="bg1">
                    <a:lumMod val="85000"/>
                  </a:schemeClr>
                </a:gs>
              </a:gsLst>
              <a:lin ang="210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129911" y="1052338"/>
              <a:ext cx="730180" cy="647296"/>
            </a:xfrm>
            <a:custGeom>
              <a:avLst/>
              <a:gdLst/>
              <a:ahLst/>
              <a:cxnLst>
                <a:cxn ang="0">
                  <a:pos x="1085" y="0"/>
                </a:cxn>
                <a:cxn ang="0">
                  <a:pos x="1333" y="142"/>
                </a:cxn>
                <a:cxn ang="0">
                  <a:pos x="1551" y="278"/>
                </a:cxn>
                <a:cxn ang="0">
                  <a:pos x="1746" y="413"/>
                </a:cxn>
                <a:cxn ang="0">
                  <a:pos x="1917" y="555"/>
                </a:cxn>
                <a:cxn ang="0">
                  <a:pos x="2064" y="685"/>
                </a:cxn>
                <a:cxn ang="0">
                  <a:pos x="2176" y="815"/>
                </a:cxn>
                <a:cxn ang="0">
                  <a:pos x="0" y="1929"/>
                </a:cxn>
                <a:cxn ang="0">
                  <a:pos x="1085" y="0"/>
                </a:cxn>
              </a:cxnLst>
              <a:rect l="0" t="0" r="r" b="b"/>
              <a:pathLst>
                <a:path w="2176" h="1929">
                  <a:moveTo>
                    <a:pt x="1085" y="0"/>
                  </a:moveTo>
                  <a:lnTo>
                    <a:pt x="1333" y="142"/>
                  </a:lnTo>
                  <a:lnTo>
                    <a:pt x="1551" y="278"/>
                  </a:lnTo>
                  <a:lnTo>
                    <a:pt x="1746" y="413"/>
                  </a:lnTo>
                  <a:lnTo>
                    <a:pt x="1917" y="555"/>
                  </a:lnTo>
                  <a:lnTo>
                    <a:pt x="2064" y="685"/>
                  </a:lnTo>
                  <a:lnTo>
                    <a:pt x="2176" y="815"/>
                  </a:lnTo>
                  <a:lnTo>
                    <a:pt x="0" y="1929"/>
                  </a:lnTo>
                  <a:lnTo>
                    <a:pt x="1085" y="0"/>
                  </a:lnTo>
                  <a:close/>
                </a:path>
              </a:pathLst>
            </a:custGeom>
            <a:gradFill>
              <a:gsLst>
                <a:gs pos="22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24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5428" y="4038324"/>
            <a:ext cx="6133622" cy="2667299"/>
            <a:chOff x="1308578" y="3611994"/>
            <a:chExt cx="6527322" cy="2838506"/>
          </a:xfrm>
        </p:grpSpPr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6440640" y="4443177"/>
              <a:ext cx="1395260" cy="2007323"/>
            </a:xfrm>
            <a:custGeom>
              <a:avLst/>
              <a:gdLst/>
              <a:ahLst/>
              <a:cxnLst>
                <a:cxn ang="0">
                  <a:pos x="2342" y="177"/>
                </a:cxn>
                <a:cxn ang="0">
                  <a:pos x="2424" y="225"/>
                </a:cxn>
                <a:cxn ang="0">
                  <a:pos x="2524" y="289"/>
                </a:cxn>
                <a:cxn ang="0">
                  <a:pos x="2589" y="325"/>
                </a:cxn>
                <a:cxn ang="0">
                  <a:pos x="2607" y="343"/>
                </a:cxn>
                <a:cxn ang="0">
                  <a:pos x="2619" y="360"/>
                </a:cxn>
                <a:cxn ang="0">
                  <a:pos x="2654" y="407"/>
                </a:cxn>
                <a:cxn ang="0">
                  <a:pos x="2760" y="514"/>
                </a:cxn>
                <a:cxn ang="0">
                  <a:pos x="2920" y="697"/>
                </a:cxn>
                <a:cxn ang="0">
                  <a:pos x="3445" y="1334"/>
                </a:cxn>
                <a:cxn ang="0">
                  <a:pos x="3822" y="2006"/>
                </a:cxn>
                <a:cxn ang="0">
                  <a:pos x="4064" y="2696"/>
                </a:cxn>
                <a:cxn ang="0">
                  <a:pos x="4158" y="3392"/>
                </a:cxn>
                <a:cxn ang="0">
                  <a:pos x="4129" y="3994"/>
                </a:cxn>
                <a:cxn ang="0">
                  <a:pos x="4011" y="4442"/>
                </a:cxn>
                <a:cxn ang="0">
                  <a:pos x="3816" y="4820"/>
                </a:cxn>
                <a:cxn ang="0">
                  <a:pos x="3568" y="5133"/>
                </a:cxn>
                <a:cxn ang="0">
                  <a:pos x="3279" y="5380"/>
                </a:cxn>
                <a:cxn ang="0">
                  <a:pos x="2967" y="5575"/>
                </a:cxn>
                <a:cxn ang="0">
                  <a:pos x="2642" y="5722"/>
                </a:cxn>
                <a:cxn ang="0">
                  <a:pos x="2336" y="5829"/>
                </a:cxn>
                <a:cxn ang="0">
                  <a:pos x="2058" y="5899"/>
                </a:cxn>
                <a:cxn ang="0">
                  <a:pos x="1823" y="5947"/>
                </a:cxn>
                <a:cxn ang="0">
                  <a:pos x="1646" y="5964"/>
                </a:cxn>
                <a:cxn ang="0">
                  <a:pos x="1551" y="5976"/>
                </a:cxn>
                <a:cxn ang="0">
                  <a:pos x="1439" y="5982"/>
                </a:cxn>
                <a:cxn ang="0">
                  <a:pos x="1333" y="5976"/>
                </a:cxn>
                <a:cxn ang="0">
                  <a:pos x="1315" y="5953"/>
                </a:cxn>
                <a:cxn ang="0">
                  <a:pos x="1374" y="5917"/>
                </a:cxn>
                <a:cxn ang="0">
                  <a:pos x="1475" y="5876"/>
                </a:cxn>
                <a:cxn ang="0">
                  <a:pos x="1592" y="5835"/>
                </a:cxn>
                <a:cxn ang="0">
                  <a:pos x="1793" y="5758"/>
                </a:cxn>
                <a:cxn ang="0">
                  <a:pos x="1999" y="5652"/>
                </a:cxn>
                <a:cxn ang="0">
                  <a:pos x="2218" y="5498"/>
                </a:cxn>
                <a:cxn ang="0">
                  <a:pos x="2412" y="5304"/>
                </a:cxn>
                <a:cxn ang="0">
                  <a:pos x="2566" y="5068"/>
                </a:cxn>
                <a:cxn ang="0">
                  <a:pos x="2648" y="4796"/>
                </a:cxn>
                <a:cxn ang="0">
                  <a:pos x="2631" y="4490"/>
                </a:cxn>
                <a:cxn ang="0">
                  <a:pos x="2489" y="4153"/>
                </a:cxn>
                <a:cxn ang="0">
                  <a:pos x="2347" y="3976"/>
                </a:cxn>
                <a:cxn ang="0">
                  <a:pos x="2147" y="3805"/>
                </a:cxn>
                <a:cxn ang="0">
                  <a:pos x="1946" y="3675"/>
                </a:cxn>
                <a:cxn ang="0">
                  <a:pos x="1781" y="3587"/>
                </a:cxn>
                <a:cxn ang="0">
                  <a:pos x="1681" y="3546"/>
                </a:cxn>
                <a:cxn ang="0">
                  <a:pos x="1575" y="3528"/>
                </a:cxn>
                <a:cxn ang="0">
                  <a:pos x="1333" y="3510"/>
                </a:cxn>
                <a:cxn ang="0">
                  <a:pos x="1085" y="3499"/>
                </a:cxn>
                <a:cxn ang="0">
                  <a:pos x="678" y="3475"/>
                </a:cxn>
                <a:cxn ang="0">
                  <a:pos x="0" y="3469"/>
                </a:cxn>
              </a:cxnLst>
              <a:rect l="0" t="0" r="r" b="b"/>
              <a:pathLst>
                <a:path w="4158" h="5982">
                  <a:moveTo>
                    <a:pt x="2112" y="0"/>
                  </a:moveTo>
                  <a:lnTo>
                    <a:pt x="2342" y="177"/>
                  </a:lnTo>
                  <a:lnTo>
                    <a:pt x="2377" y="195"/>
                  </a:lnTo>
                  <a:lnTo>
                    <a:pt x="2424" y="225"/>
                  </a:lnTo>
                  <a:lnTo>
                    <a:pt x="2477" y="260"/>
                  </a:lnTo>
                  <a:lnTo>
                    <a:pt x="2524" y="289"/>
                  </a:lnTo>
                  <a:lnTo>
                    <a:pt x="2583" y="319"/>
                  </a:lnTo>
                  <a:lnTo>
                    <a:pt x="2589" y="325"/>
                  </a:lnTo>
                  <a:lnTo>
                    <a:pt x="2601" y="331"/>
                  </a:lnTo>
                  <a:lnTo>
                    <a:pt x="2607" y="343"/>
                  </a:lnTo>
                  <a:lnTo>
                    <a:pt x="2619" y="348"/>
                  </a:lnTo>
                  <a:lnTo>
                    <a:pt x="2619" y="360"/>
                  </a:lnTo>
                  <a:lnTo>
                    <a:pt x="2631" y="378"/>
                  </a:lnTo>
                  <a:lnTo>
                    <a:pt x="2654" y="407"/>
                  </a:lnTo>
                  <a:lnTo>
                    <a:pt x="2701" y="449"/>
                  </a:lnTo>
                  <a:lnTo>
                    <a:pt x="2760" y="514"/>
                  </a:lnTo>
                  <a:lnTo>
                    <a:pt x="2831" y="596"/>
                  </a:lnTo>
                  <a:lnTo>
                    <a:pt x="2920" y="697"/>
                  </a:lnTo>
                  <a:lnTo>
                    <a:pt x="3203" y="1009"/>
                  </a:lnTo>
                  <a:lnTo>
                    <a:pt x="3445" y="1334"/>
                  </a:lnTo>
                  <a:lnTo>
                    <a:pt x="3651" y="1670"/>
                  </a:lnTo>
                  <a:lnTo>
                    <a:pt x="3822" y="2006"/>
                  </a:lnTo>
                  <a:lnTo>
                    <a:pt x="3964" y="2348"/>
                  </a:lnTo>
                  <a:lnTo>
                    <a:pt x="4064" y="2696"/>
                  </a:lnTo>
                  <a:lnTo>
                    <a:pt x="4129" y="3044"/>
                  </a:lnTo>
                  <a:lnTo>
                    <a:pt x="4158" y="3392"/>
                  </a:lnTo>
                  <a:lnTo>
                    <a:pt x="4158" y="3740"/>
                  </a:lnTo>
                  <a:lnTo>
                    <a:pt x="4129" y="3994"/>
                  </a:lnTo>
                  <a:lnTo>
                    <a:pt x="4082" y="4230"/>
                  </a:lnTo>
                  <a:lnTo>
                    <a:pt x="4011" y="4442"/>
                  </a:lnTo>
                  <a:lnTo>
                    <a:pt x="3922" y="4643"/>
                  </a:lnTo>
                  <a:lnTo>
                    <a:pt x="3816" y="4820"/>
                  </a:lnTo>
                  <a:lnTo>
                    <a:pt x="3698" y="4985"/>
                  </a:lnTo>
                  <a:lnTo>
                    <a:pt x="3568" y="5133"/>
                  </a:lnTo>
                  <a:lnTo>
                    <a:pt x="3427" y="5262"/>
                  </a:lnTo>
                  <a:lnTo>
                    <a:pt x="3279" y="5380"/>
                  </a:lnTo>
                  <a:lnTo>
                    <a:pt x="3120" y="5481"/>
                  </a:lnTo>
                  <a:lnTo>
                    <a:pt x="2967" y="5575"/>
                  </a:lnTo>
                  <a:lnTo>
                    <a:pt x="2808" y="5652"/>
                  </a:lnTo>
                  <a:lnTo>
                    <a:pt x="2642" y="5722"/>
                  </a:lnTo>
                  <a:lnTo>
                    <a:pt x="2489" y="5781"/>
                  </a:lnTo>
                  <a:lnTo>
                    <a:pt x="2336" y="5829"/>
                  </a:lnTo>
                  <a:lnTo>
                    <a:pt x="2194" y="5870"/>
                  </a:lnTo>
                  <a:lnTo>
                    <a:pt x="2058" y="5899"/>
                  </a:lnTo>
                  <a:lnTo>
                    <a:pt x="1935" y="5923"/>
                  </a:lnTo>
                  <a:lnTo>
                    <a:pt x="1823" y="5947"/>
                  </a:lnTo>
                  <a:lnTo>
                    <a:pt x="1728" y="5958"/>
                  </a:lnTo>
                  <a:lnTo>
                    <a:pt x="1646" y="5964"/>
                  </a:lnTo>
                  <a:lnTo>
                    <a:pt x="1587" y="5970"/>
                  </a:lnTo>
                  <a:lnTo>
                    <a:pt x="1551" y="5976"/>
                  </a:lnTo>
                  <a:lnTo>
                    <a:pt x="1539" y="5976"/>
                  </a:lnTo>
                  <a:lnTo>
                    <a:pt x="1439" y="5982"/>
                  </a:lnTo>
                  <a:lnTo>
                    <a:pt x="1374" y="5982"/>
                  </a:lnTo>
                  <a:lnTo>
                    <a:pt x="1333" y="5976"/>
                  </a:lnTo>
                  <a:lnTo>
                    <a:pt x="1315" y="5970"/>
                  </a:lnTo>
                  <a:lnTo>
                    <a:pt x="1315" y="5953"/>
                  </a:lnTo>
                  <a:lnTo>
                    <a:pt x="1339" y="5941"/>
                  </a:lnTo>
                  <a:lnTo>
                    <a:pt x="1374" y="5917"/>
                  </a:lnTo>
                  <a:lnTo>
                    <a:pt x="1421" y="5899"/>
                  </a:lnTo>
                  <a:lnTo>
                    <a:pt x="1475" y="5876"/>
                  </a:lnTo>
                  <a:lnTo>
                    <a:pt x="1534" y="5858"/>
                  </a:lnTo>
                  <a:lnTo>
                    <a:pt x="1592" y="5835"/>
                  </a:lnTo>
                  <a:lnTo>
                    <a:pt x="1699" y="5799"/>
                  </a:lnTo>
                  <a:lnTo>
                    <a:pt x="1793" y="5758"/>
                  </a:lnTo>
                  <a:lnTo>
                    <a:pt x="1893" y="5711"/>
                  </a:lnTo>
                  <a:lnTo>
                    <a:pt x="1999" y="5652"/>
                  </a:lnTo>
                  <a:lnTo>
                    <a:pt x="2112" y="5575"/>
                  </a:lnTo>
                  <a:lnTo>
                    <a:pt x="2218" y="5498"/>
                  </a:lnTo>
                  <a:lnTo>
                    <a:pt x="2318" y="5404"/>
                  </a:lnTo>
                  <a:lnTo>
                    <a:pt x="2412" y="5304"/>
                  </a:lnTo>
                  <a:lnTo>
                    <a:pt x="2501" y="5192"/>
                  </a:lnTo>
                  <a:lnTo>
                    <a:pt x="2566" y="5068"/>
                  </a:lnTo>
                  <a:lnTo>
                    <a:pt x="2619" y="4938"/>
                  </a:lnTo>
                  <a:lnTo>
                    <a:pt x="2648" y="4796"/>
                  </a:lnTo>
                  <a:lnTo>
                    <a:pt x="2654" y="4649"/>
                  </a:lnTo>
                  <a:lnTo>
                    <a:pt x="2631" y="4490"/>
                  </a:lnTo>
                  <a:lnTo>
                    <a:pt x="2577" y="4324"/>
                  </a:lnTo>
                  <a:lnTo>
                    <a:pt x="2489" y="4153"/>
                  </a:lnTo>
                  <a:lnTo>
                    <a:pt x="2424" y="4059"/>
                  </a:lnTo>
                  <a:lnTo>
                    <a:pt x="2347" y="3976"/>
                  </a:lnTo>
                  <a:lnTo>
                    <a:pt x="2247" y="3888"/>
                  </a:lnTo>
                  <a:lnTo>
                    <a:pt x="2147" y="3805"/>
                  </a:lnTo>
                  <a:lnTo>
                    <a:pt x="2041" y="3734"/>
                  </a:lnTo>
                  <a:lnTo>
                    <a:pt x="1946" y="3675"/>
                  </a:lnTo>
                  <a:lnTo>
                    <a:pt x="1858" y="3628"/>
                  </a:lnTo>
                  <a:lnTo>
                    <a:pt x="1781" y="3587"/>
                  </a:lnTo>
                  <a:lnTo>
                    <a:pt x="1722" y="3563"/>
                  </a:lnTo>
                  <a:lnTo>
                    <a:pt x="1681" y="3546"/>
                  </a:lnTo>
                  <a:lnTo>
                    <a:pt x="1669" y="3540"/>
                  </a:lnTo>
                  <a:lnTo>
                    <a:pt x="1575" y="3528"/>
                  </a:lnTo>
                  <a:lnTo>
                    <a:pt x="1463" y="3516"/>
                  </a:lnTo>
                  <a:lnTo>
                    <a:pt x="1333" y="3510"/>
                  </a:lnTo>
                  <a:lnTo>
                    <a:pt x="1203" y="3499"/>
                  </a:lnTo>
                  <a:lnTo>
                    <a:pt x="1085" y="3499"/>
                  </a:lnTo>
                  <a:lnTo>
                    <a:pt x="979" y="3493"/>
                  </a:lnTo>
                  <a:lnTo>
                    <a:pt x="678" y="3475"/>
                  </a:lnTo>
                  <a:lnTo>
                    <a:pt x="354" y="3469"/>
                  </a:lnTo>
                  <a:lnTo>
                    <a:pt x="0" y="3469"/>
                  </a:lnTo>
                  <a:lnTo>
                    <a:pt x="2112" y="0"/>
                  </a:lnTo>
                  <a:close/>
                </a:path>
              </a:pathLst>
            </a:custGeom>
            <a:gradFill>
              <a:gsLst>
                <a:gs pos="27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3000000" scaled="0"/>
            </a:gra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6797005" y="4481096"/>
              <a:ext cx="516428" cy="1151979"/>
            </a:xfrm>
            <a:custGeom>
              <a:avLst/>
              <a:gdLst/>
              <a:ahLst/>
              <a:cxnLst>
                <a:cxn ang="0">
                  <a:pos x="1203" y="0"/>
                </a:cxn>
                <a:cxn ang="0">
                  <a:pos x="1226" y="23"/>
                </a:cxn>
                <a:cxn ang="0">
                  <a:pos x="1256" y="41"/>
                </a:cxn>
                <a:cxn ang="0">
                  <a:pos x="1280" y="64"/>
                </a:cxn>
                <a:cxn ang="0">
                  <a:pos x="1315" y="82"/>
                </a:cxn>
                <a:cxn ang="0">
                  <a:pos x="1362" y="112"/>
                </a:cxn>
                <a:cxn ang="0">
                  <a:pos x="1415" y="147"/>
                </a:cxn>
                <a:cxn ang="0">
                  <a:pos x="1462" y="176"/>
                </a:cxn>
                <a:cxn ang="0">
                  <a:pos x="1510" y="200"/>
                </a:cxn>
                <a:cxn ang="0">
                  <a:pos x="1515" y="200"/>
                </a:cxn>
                <a:cxn ang="0">
                  <a:pos x="1521" y="206"/>
                </a:cxn>
                <a:cxn ang="0">
                  <a:pos x="1527" y="218"/>
                </a:cxn>
                <a:cxn ang="0">
                  <a:pos x="1539" y="224"/>
                </a:cxn>
                <a:cxn ang="0">
                  <a:pos x="607" y="3433"/>
                </a:cxn>
                <a:cxn ang="0">
                  <a:pos x="607" y="3427"/>
                </a:cxn>
                <a:cxn ang="0">
                  <a:pos x="513" y="3415"/>
                </a:cxn>
                <a:cxn ang="0">
                  <a:pos x="389" y="3403"/>
                </a:cxn>
                <a:cxn ang="0">
                  <a:pos x="253" y="3397"/>
                </a:cxn>
                <a:cxn ang="0">
                  <a:pos x="124" y="3386"/>
                </a:cxn>
                <a:cxn ang="0">
                  <a:pos x="0" y="3380"/>
                </a:cxn>
                <a:cxn ang="0">
                  <a:pos x="1203" y="0"/>
                </a:cxn>
              </a:cxnLst>
              <a:rect l="0" t="0" r="r" b="b"/>
              <a:pathLst>
                <a:path w="1539" h="3433">
                  <a:moveTo>
                    <a:pt x="1203" y="0"/>
                  </a:moveTo>
                  <a:lnTo>
                    <a:pt x="1226" y="23"/>
                  </a:lnTo>
                  <a:lnTo>
                    <a:pt x="1256" y="41"/>
                  </a:lnTo>
                  <a:lnTo>
                    <a:pt x="1280" y="64"/>
                  </a:lnTo>
                  <a:lnTo>
                    <a:pt x="1315" y="82"/>
                  </a:lnTo>
                  <a:lnTo>
                    <a:pt x="1362" y="112"/>
                  </a:lnTo>
                  <a:lnTo>
                    <a:pt x="1415" y="147"/>
                  </a:lnTo>
                  <a:lnTo>
                    <a:pt x="1462" y="176"/>
                  </a:lnTo>
                  <a:lnTo>
                    <a:pt x="1510" y="200"/>
                  </a:lnTo>
                  <a:lnTo>
                    <a:pt x="1515" y="200"/>
                  </a:lnTo>
                  <a:lnTo>
                    <a:pt x="1521" y="206"/>
                  </a:lnTo>
                  <a:lnTo>
                    <a:pt x="1527" y="218"/>
                  </a:lnTo>
                  <a:lnTo>
                    <a:pt x="1539" y="224"/>
                  </a:lnTo>
                  <a:lnTo>
                    <a:pt x="607" y="3433"/>
                  </a:lnTo>
                  <a:lnTo>
                    <a:pt x="607" y="3427"/>
                  </a:lnTo>
                  <a:lnTo>
                    <a:pt x="513" y="3415"/>
                  </a:lnTo>
                  <a:lnTo>
                    <a:pt x="389" y="3403"/>
                  </a:lnTo>
                  <a:lnTo>
                    <a:pt x="253" y="3397"/>
                  </a:lnTo>
                  <a:lnTo>
                    <a:pt x="124" y="3386"/>
                  </a:lnTo>
                  <a:lnTo>
                    <a:pt x="0" y="3380"/>
                  </a:lnTo>
                  <a:lnTo>
                    <a:pt x="1203" y="0"/>
                  </a:lnTo>
                  <a:close/>
                </a:path>
              </a:pathLst>
            </a:custGeom>
            <a:gradFill>
              <a:gsLst>
                <a:gs pos="27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12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308578" y="3611994"/>
              <a:ext cx="5961232" cy="2266375"/>
            </a:xfrm>
            <a:custGeom>
              <a:avLst/>
              <a:gdLst/>
              <a:ahLst/>
              <a:cxnLst>
                <a:cxn ang="0">
                  <a:pos x="9018" y="6"/>
                </a:cxn>
                <a:cxn ang="0">
                  <a:pos x="10428" y="65"/>
                </a:cxn>
                <a:cxn ang="0">
                  <a:pos x="11731" y="189"/>
                </a:cxn>
                <a:cxn ang="0">
                  <a:pos x="12941" y="377"/>
                </a:cxn>
                <a:cxn ang="0">
                  <a:pos x="14055" y="625"/>
                </a:cxn>
                <a:cxn ang="0">
                  <a:pos x="15076" y="926"/>
                </a:cxn>
                <a:cxn ang="0">
                  <a:pos x="15996" y="1280"/>
                </a:cxn>
                <a:cxn ang="0">
                  <a:pos x="16828" y="1669"/>
                </a:cxn>
                <a:cxn ang="0">
                  <a:pos x="17565" y="2106"/>
                </a:cxn>
                <a:cxn ang="0">
                  <a:pos x="17712" y="2271"/>
                </a:cxn>
                <a:cxn ang="0">
                  <a:pos x="17765" y="2477"/>
                </a:cxn>
                <a:cxn ang="0">
                  <a:pos x="17700" y="2713"/>
                </a:cxn>
                <a:cxn ang="0">
                  <a:pos x="15607" y="6111"/>
                </a:cxn>
                <a:cxn ang="0">
                  <a:pos x="15347" y="6282"/>
                </a:cxn>
                <a:cxn ang="0">
                  <a:pos x="15011" y="6365"/>
                </a:cxn>
                <a:cxn ang="0">
                  <a:pos x="14014" y="6424"/>
                </a:cxn>
                <a:cxn ang="0">
                  <a:pos x="12905" y="6506"/>
                </a:cxn>
                <a:cxn ang="0">
                  <a:pos x="11684" y="6595"/>
                </a:cxn>
                <a:cxn ang="0">
                  <a:pos x="10357" y="6678"/>
                </a:cxn>
                <a:cxn ang="0">
                  <a:pos x="8924" y="6736"/>
                </a:cxn>
                <a:cxn ang="0">
                  <a:pos x="7396" y="6754"/>
                </a:cxn>
                <a:cxn ang="0">
                  <a:pos x="5763" y="6725"/>
                </a:cxn>
                <a:cxn ang="0">
                  <a:pos x="4034" y="6624"/>
                </a:cxn>
                <a:cxn ang="0">
                  <a:pos x="2743" y="6501"/>
                </a:cxn>
                <a:cxn ang="0">
                  <a:pos x="2029" y="6353"/>
                </a:cxn>
                <a:cxn ang="0">
                  <a:pos x="1427" y="6147"/>
                </a:cxn>
                <a:cxn ang="0">
                  <a:pos x="938" y="5881"/>
                </a:cxn>
                <a:cxn ang="0">
                  <a:pos x="549" y="5568"/>
                </a:cxn>
                <a:cxn ang="0">
                  <a:pos x="265" y="5215"/>
                </a:cxn>
                <a:cxn ang="0">
                  <a:pos x="83" y="4831"/>
                </a:cxn>
                <a:cxn ang="0">
                  <a:pos x="6" y="4418"/>
                </a:cxn>
                <a:cxn ang="0">
                  <a:pos x="24" y="3988"/>
                </a:cxn>
                <a:cxn ang="0">
                  <a:pos x="147" y="3545"/>
                </a:cxn>
                <a:cxn ang="0">
                  <a:pos x="366" y="3097"/>
                </a:cxn>
                <a:cxn ang="0">
                  <a:pos x="684" y="2654"/>
                </a:cxn>
                <a:cxn ang="0">
                  <a:pos x="1097" y="2224"/>
                </a:cxn>
                <a:cxn ang="0">
                  <a:pos x="1604" y="1811"/>
                </a:cxn>
                <a:cxn ang="0">
                  <a:pos x="2200" y="1416"/>
                </a:cxn>
                <a:cxn ang="0">
                  <a:pos x="2890" y="1062"/>
                </a:cxn>
                <a:cxn ang="0">
                  <a:pos x="3675" y="743"/>
                </a:cxn>
                <a:cxn ang="0">
                  <a:pos x="4547" y="472"/>
                </a:cxn>
                <a:cxn ang="0">
                  <a:pos x="5503" y="254"/>
                </a:cxn>
                <a:cxn ang="0">
                  <a:pos x="6547" y="100"/>
                </a:cxn>
                <a:cxn ang="0">
                  <a:pos x="7679" y="18"/>
                </a:cxn>
              </a:cxnLst>
              <a:rect l="0" t="0" r="r" b="b"/>
              <a:pathLst>
                <a:path w="17765" h="6754">
                  <a:moveTo>
                    <a:pt x="8275" y="0"/>
                  </a:moveTo>
                  <a:lnTo>
                    <a:pt x="9018" y="6"/>
                  </a:lnTo>
                  <a:lnTo>
                    <a:pt x="9726" y="23"/>
                  </a:lnTo>
                  <a:lnTo>
                    <a:pt x="10428" y="65"/>
                  </a:lnTo>
                  <a:lnTo>
                    <a:pt x="11094" y="118"/>
                  </a:lnTo>
                  <a:lnTo>
                    <a:pt x="11731" y="189"/>
                  </a:lnTo>
                  <a:lnTo>
                    <a:pt x="12351" y="277"/>
                  </a:lnTo>
                  <a:lnTo>
                    <a:pt x="12941" y="377"/>
                  </a:lnTo>
                  <a:lnTo>
                    <a:pt x="13513" y="495"/>
                  </a:lnTo>
                  <a:lnTo>
                    <a:pt x="14055" y="625"/>
                  </a:lnTo>
                  <a:lnTo>
                    <a:pt x="14574" y="773"/>
                  </a:lnTo>
                  <a:lnTo>
                    <a:pt x="15076" y="926"/>
                  </a:lnTo>
                  <a:lnTo>
                    <a:pt x="15548" y="1097"/>
                  </a:lnTo>
                  <a:lnTo>
                    <a:pt x="15996" y="1280"/>
                  </a:lnTo>
                  <a:lnTo>
                    <a:pt x="16421" y="1469"/>
                  </a:lnTo>
                  <a:lnTo>
                    <a:pt x="16828" y="1669"/>
                  </a:lnTo>
                  <a:lnTo>
                    <a:pt x="17205" y="1882"/>
                  </a:lnTo>
                  <a:lnTo>
                    <a:pt x="17565" y="2106"/>
                  </a:lnTo>
                  <a:lnTo>
                    <a:pt x="17647" y="2182"/>
                  </a:lnTo>
                  <a:lnTo>
                    <a:pt x="17712" y="2271"/>
                  </a:lnTo>
                  <a:lnTo>
                    <a:pt x="17754" y="2365"/>
                  </a:lnTo>
                  <a:lnTo>
                    <a:pt x="17765" y="2477"/>
                  </a:lnTo>
                  <a:lnTo>
                    <a:pt x="17754" y="2590"/>
                  </a:lnTo>
                  <a:lnTo>
                    <a:pt x="17700" y="2713"/>
                  </a:lnTo>
                  <a:lnTo>
                    <a:pt x="15713" y="5987"/>
                  </a:lnTo>
                  <a:lnTo>
                    <a:pt x="15607" y="6111"/>
                  </a:lnTo>
                  <a:lnTo>
                    <a:pt x="15483" y="6211"/>
                  </a:lnTo>
                  <a:lnTo>
                    <a:pt x="15347" y="6282"/>
                  </a:lnTo>
                  <a:lnTo>
                    <a:pt x="15188" y="6335"/>
                  </a:lnTo>
                  <a:lnTo>
                    <a:pt x="15011" y="6365"/>
                  </a:lnTo>
                  <a:lnTo>
                    <a:pt x="14527" y="6388"/>
                  </a:lnTo>
                  <a:lnTo>
                    <a:pt x="14014" y="6424"/>
                  </a:lnTo>
                  <a:lnTo>
                    <a:pt x="13471" y="6459"/>
                  </a:lnTo>
                  <a:lnTo>
                    <a:pt x="12905" y="6506"/>
                  </a:lnTo>
                  <a:lnTo>
                    <a:pt x="12310" y="6548"/>
                  </a:lnTo>
                  <a:lnTo>
                    <a:pt x="11684" y="6595"/>
                  </a:lnTo>
                  <a:lnTo>
                    <a:pt x="11035" y="6636"/>
                  </a:lnTo>
                  <a:lnTo>
                    <a:pt x="10357" y="6678"/>
                  </a:lnTo>
                  <a:lnTo>
                    <a:pt x="9655" y="6707"/>
                  </a:lnTo>
                  <a:lnTo>
                    <a:pt x="8924" y="6736"/>
                  </a:lnTo>
                  <a:lnTo>
                    <a:pt x="8175" y="6754"/>
                  </a:lnTo>
                  <a:lnTo>
                    <a:pt x="7396" y="6754"/>
                  </a:lnTo>
                  <a:lnTo>
                    <a:pt x="6588" y="6748"/>
                  </a:lnTo>
                  <a:lnTo>
                    <a:pt x="5763" y="6725"/>
                  </a:lnTo>
                  <a:lnTo>
                    <a:pt x="4913" y="6683"/>
                  </a:lnTo>
                  <a:lnTo>
                    <a:pt x="4034" y="6624"/>
                  </a:lnTo>
                  <a:lnTo>
                    <a:pt x="3138" y="6548"/>
                  </a:lnTo>
                  <a:lnTo>
                    <a:pt x="2743" y="6501"/>
                  </a:lnTo>
                  <a:lnTo>
                    <a:pt x="2371" y="6436"/>
                  </a:lnTo>
                  <a:lnTo>
                    <a:pt x="2029" y="6353"/>
                  </a:lnTo>
                  <a:lnTo>
                    <a:pt x="1716" y="6259"/>
                  </a:lnTo>
                  <a:lnTo>
                    <a:pt x="1427" y="6147"/>
                  </a:lnTo>
                  <a:lnTo>
                    <a:pt x="1168" y="6017"/>
                  </a:lnTo>
                  <a:lnTo>
                    <a:pt x="938" y="5881"/>
                  </a:lnTo>
                  <a:lnTo>
                    <a:pt x="725" y="5734"/>
                  </a:lnTo>
                  <a:lnTo>
                    <a:pt x="549" y="5568"/>
                  </a:lnTo>
                  <a:lnTo>
                    <a:pt x="389" y="5397"/>
                  </a:lnTo>
                  <a:lnTo>
                    <a:pt x="265" y="5215"/>
                  </a:lnTo>
                  <a:lnTo>
                    <a:pt x="159" y="5026"/>
                  </a:lnTo>
                  <a:lnTo>
                    <a:pt x="83" y="4831"/>
                  </a:lnTo>
                  <a:lnTo>
                    <a:pt x="29" y="4625"/>
                  </a:lnTo>
                  <a:lnTo>
                    <a:pt x="6" y="4418"/>
                  </a:lnTo>
                  <a:lnTo>
                    <a:pt x="0" y="4206"/>
                  </a:lnTo>
                  <a:lnTo>
                    <a:pt x="24" y="3988"/>
                  </a:lnTo>
                  <a:lnTo>
                    <a:pt x="77" y="3769"/>
                  </a:lnTo>
                  <a:lnTo>
                    <a:pt x="147" y="3545"/>
                  </a:lnTo>
                  <a:lnTo>
                    <a:pt x="248" y="3321"/>
                  </a:lnTo>
                  <a:lnTo>
                    <a:pt x="366" y="3097"/>
                  </a:lnTo>
                  <a:lnTo>
                    <a:pt x="513" y="2879"/>
                  </a:lnTo>
                  <a:lnTo>
                    <a:pt x="684" y="2654"/>
                  </a:lnTo>
                  <a:lnTo>
                    <a:pt x="879" y="2436"/>
                  </a:lnTo>
                  <a:lnTo>
                    <a:pt x="1097" y="2224"/>
                  </a:lnTo>
                  <a:lnTo>
                    <a:pt x="1339" y="2011"/>
                  </a:lnTo>
                  <a:lnTo>
                    <a:pt x="1604" y="1811"/>
                  </a:lnTo>
                  <a:lnTo>
                    <a:pt x="1893" y="1610"/>
                  </a:lnTo>
                  <a:lnTo>
                    <a:pt x="2200" y="1416"/>
                  </a:lnTo>
                  <a:lnTo>
                    <a:pt x="2536" y="1233"/>
                  </a:lnTo>
                  <a:lnTo>
                    <a:pt x="2890" y="1062"/>
                  </a:lnTo>
                  <a:lnTo>
                    <a:pt x="3273" y="896"/>
                  </a:lnTo>
                  <a:lnTo>
                    <a:pt x="3675" y="743"/>
                  </a:lnTo>
                  <a:lnTo>
                    <a:pt x="4099" y="602"/>
                  </a:lnTo>
                  <a:lnTo>
                    <a:pt x="4547" y="472"/>
                  </a:lnTo>
                  <a:lnTo>
                    <a:pt x="5013" y="354"/>
                  </a:lnTo>
                  <a:lnTo>
                    <a:pt x="5503" y="254"/>
                  </a:lnTo>
                  <a:lnTo>
                    <a:pt x="6016" y="171"/>
                  </a:lnTo>
                  <a:lnTo>
                    <a:pt x="6547" y="100"/>
                  </a:lnTo>
                  <a:lnTo>
                    <a:pt x="7101" y="47"/>
                  </a:lnTo>
                  <a:lnTo>
                    <a:pt x="7679" y="18"/>
                  </a:lnTo>
                  <a:lnTo>
                    <a:pt x="8275" y="0"/>
                  </a:lnTo>
                  <a:close/>
                </a:path>
              </a:pathLst>
            </a:custGeom>
            <a:gradFill>
              <a:gsLst>
                <a:gs pos="73000">
                  <a:schemeClr val="bg1"/>
                </a:gs>
                <a:gs pos="92000">
                  <a:schemeClr val="bg1">
                    <a:lumMod val="85000"/>
                  </a:schemeClr>
                </a:gs>
              </a:gsLst>
              <a:lin ang="1800000" scaled="0"/>
            </a:gra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Прямоугольник 121"/>
          <p:cNvSpPr/>
          <p:nvPr/>
        </p:nvSpPr>
        <p:spPr>
          <a:xfrm>
            <a:off x="2500298" y="1790805"/>
            <a:ext cx="3800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THIS IS AN EXAMPLE TEXT</a:t>
            </a:r>
          </a:p>
        </p:txBody>
      </p:sp>
      <p:sp>
        <p:nvSpPr>
          <p:cNvPr id="18" name="Прямоугольник 121"/>
          <p:cNvSpPr/>
          <p:nvPr/>
        </p:nvSpPr>
        <p:spPr>
          <a:xfrm>
            <a:off x="2019288" y="2155619"/>
            <a:ext cx="48387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text.</a:t>
            </a:r>
            <a:r>
              <a:rPr lang="ru-RU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text.</a:t>
            </a:r>
            <a:r>
              <a:rPr lang="ru-RU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 ahead and replace it with your own text. </a:t>
            </a:r>
            <a:endParaRPr lang="ru-RU" sz="10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21"/>
          <p:cNvSpPr/>
          <p:nvPr/>
        </p:nvSpPr>
        <p:spPr>
          <a:xfrm>
            <a:off x="2500298" y="4562593"/>
            <a:ext cx="3800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 IS AN EXAMPLE TEXT</a:t>
            </a:r>
          </a:p>
        </p:txBody>
      </p:sp>
      <p:sp>
        <p:nvSpPr>
          <p:cNvPr id="20" name="Прямоугольник 121"/>
          <p:cNvSpPr/>
          <p:nvPr/>
        </p:nvSpPr>
        <p:spPr>
          <a:xfrm>
            <a:off x="2019288" y="4927407"/>
            <a:ext cx="48387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text.</a:t>
            </a:r>
            <a:r>
              <a:rPr lang="ru-RU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text.</a:t>
            </a:r>
            <a:r>
              <a:rPr lang="ru-RU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 ahead and replace it with your own text. </a:t>
            </a:r>
            <a:endParaRPr lang="ru-RU" sz="1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071934" y="4150200"/>
            <a:ext cx="627284" cy="360012"/>
            <a:chOff x="1164846" y="3552825"/>
            <a:chExt cx="416327" cy="238940"/>
          </a:xfrm>
          <a:solidFill>
            <a:schemeClr val="accent2"/>
          </a:solidFill>
        </p:grpSpPr>
        <p:grpSp>
          <p:nvGrpSpPr>
            <p:cNvPr id="22" name="Group 90"/>
            <p:cNvGrpSpPr/>
            <p:nvPr/>
          </p:nvGrpSpPr>
          <p:grpSpPr>
            <a:xfrm>
              <a:off x="1164846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29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91"/>
            <p:cNvGrpSpPr/>
            <p:nvPr/>
          </p:nvGrpSpPr>
          <p:grpSpPr>
            <a:xfrm>
              <a:off x="1307744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27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94"/>
            <p:cNvGrpSpPr/>
            <p:nvPr/>
          </p:nvGrpSpPr>
          <p:grpSpPr>
            <a:xfrm>
              <a:off x="1460167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25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4071934" y="1406997"/>
            <a:ext cx="627284" cy="360012"/>
            <a:chOff x="1164846" y="3552825"/>
            <a:chExt cx="416327" cy="238940"/>
          </a:xfrm>
          <a:solidFill>
            <a:schemeClr val="accent3">
              <a:lumMod val="75000"/>
            </a:schemeClr>
          </a:solidFill>
        </p:grpSpPr>
        <p:grpSp>
          <p:nvGrpSpPr>
            <p:cNvPr id="32" name="Group 90"/>
            <p:cNvGrpSpPr/>
            <p:nvPr/>
          </p:nvGrpSpPr>
          <p:grpSpPr>
            <a:xfrm>
              <a:off x="1164846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9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91"/>
            <p:cNvGrpSpPr/>
            <p:nvPr/>
          </p:nvGrpSpPr>
          <p:grpSpPr>
            <a:xfrm>
              <a:off x="1307744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7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" name="Group 94"/>
            <p:cNvGrpSpPr/>
            <p:nvPr/>
          </p:nvGrpSpPr>
          <p:grpSpPr>
            <a:xfrm>
              <a:off x="1460167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242590" y="173399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PAPER SPEECH BUBBLES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173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