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60B5-97CB-413B-BD73-3284CDBE4F2C}" type="datetime1">
              <a:rPr lang="nb-NO"/>
              <a:pPr>
                <a:defRPr/>
              </a:pPr>
              <a:t>19.07.2012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E0D7-223B-4F7A-BBDE-335E2D07C7E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4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50078D3-F14B-44AF-AE8F-79EE605720E7}" type="datetime1">
              <a:rPr lang="nb-NO"/>
              <a:pPr>
                <a:defRPr/>
              </a:pPr>
              <a:t>19.07.2012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3FD5BE8-FA9E-4CA6-87D4-90BC1B638A2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737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/>
          <a:ea typeface="ＭＳ Ｐゴシック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114800"/>
            <a:ext cx="9144000" cy="2308225"/>
          </a:xfrm>
          <a:prstGeom prst="rect">
            <a:avLst/>
          </a:prstGeom>
          <a:gradFill>
            <a:gsLst>
              <a:gs pos="50000">
                <a:schemeClr val="bg1"/>
              </a:gs>
              <a:gs pos="100000">
                <a:schemeClr val="bg1">
                  <a:lumMod val="75000"/>
                </a:schemeClr>
              </a:gs>
              <a:gs pos="74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990600" y="1924050"/>
            <a:ext cx="7202488" cy="3144838"/>
            <a:chOff x="990600" y="1923670"/>
            <a:chExt cx="7202304" cy="3144853"/>
          </a:xfrm>
        </p:grpSpPr>
        <p:sp>
          <p:nvSpPr>
            <p:cNvPr id="6" name="Rounded Rectangle 5"/>
            <p:cNvSpPr/>
            <p:nvPr/>
          </p:nvSpPr>
          <p:spPr>
            <a:xfrm>
              <a:off x="990600" y="2133597"/>
              <a:ext cx="7202304" cy="2743201"/>
            </a:xfrm>
            <a:prstGeom prst="roundRect">
              <a:avLst>
                <a:gd name="adj" fmla="val 3321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</a:gradFill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114300">
                <a:schemeClr val="bg1">
                  <a:lumMod val="65000"/>
                </a:scheme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-407832" y="3365292"/>
              <a:ext cx="3144853" cy="26161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100" dirty="0">
                  <a:solidFill>
                    <a:srgbClr val="595959"/>
                  </a:solidFill>
                  <a:latin typeface="Arial Narrow Bold"/>
                  <a:ea typeface="+mn-ea"/>
                  <a:cs typeface="Arial Narrow Bold"/>
                </a:rPr>
                <a:t>INTERNAL ANALYSIS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6450168" y="3365292"/>
              <a:ext cx="3144853" cy="26161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100" dirty="0">
                  <a:solidFill>
                    <a:srgbClr val="595959"/>
                  </a:solidFill>
                  <a:latin typeface="Arial Narrow Bold"/>
                  <a:ea typeface="+mn-ea"/>
                  <a:cs typeface="Arial Narrow Bold"/>
                </a:rPr>
                <a:t>EXTERNAL ANALYSIS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323975" y="1938338"/>
            <a:ext cx="3248025" cy="1520825"/>
            <a:chOff x="1323975" y="1938338"/>
            <a:chExt cx="3248025" cy="1520825"/>
          </a:xfrm>
        </p:grpSpPr>
        <p:sp>
          <p:nvSpPr>
            <p:cNvPr id="14" name="Rounded Rectangle 13"/>
            <p:cNvSpPr/>
            <p:nvPr/>
          </p:nvSpPr>
          <p:spPr>
            <a:xfrm>
              <a:off x="1323975" y="1938338"/>
              <a:ext cx="3248025" cy="1520825"/>
            </a:xfrm>
            <a:prstGeom prst="roundRect">
              <a:avLst>
                <a:gd name="adj" fmla="val 6883"/>
              </a:avLst>
            </a:prstGeom>
            <a:gradFill flip="none" rotWithShape="1"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  <a:tileRect/>
            </a:gradFill>
            <a:ln w="635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2115" name="TextBox 17"/>
            <p:cNvSpPr txBox="1">
              <a:spLocks noChangeArrowheads="1"/>
            </p:cNvSpPr>
            <p:nvPr/>
          </p:nvSpPr>
          <p:spPr bwMode="auto">
            <a:xfrm>
              <a:off x="1614488" y="2316163"/>
              <a:ext cx="2438400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This is an example text. 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Please fill in your own text 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This is an example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Please fill in your own text</a:t>
              </a:r>
            </a:p>
          </p:txBody>
        </p:sp>
        <p:sp>
          <p:nvSpPr>
            <p:cNvPr id="2116" name="TextBox 24"/>
            <p:cNvSpPr txBox="1">
              <a:spLocks noChangeArrowheads="1"/>
            </p:cNvSpPr>
            <p:nvPr/>
          </p:nvSpPr>
          <p:spPr bwMode="auto">
            <a:xfrm>
              <a:off x="1614488" y="2057400"/>
              <a:ext cx="2805112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100" b="1">
                  <a:solidFill>
                    <a:srgbClr val="A5E913"/>
                  </a:solidFill>
                  <a:latin typeface="Arial Narrow Bold" charset="0"/>
                </a:rPr>
                <a:t>STRENGHTS</a:t>
              </a:r>
            </a:p>
            <a:p>
              <a:pPr eaLnBrk="1" hangingPunct="1">
                <a:buFont typeface="Wingdings" pitchFamily="2" charset="2"/>
                <a:buChar char="ü"/>
              </a:pPr>
              <a:endParaRPr lang="en-GB" sz="1100">
                <a:solidFill>
                  <a:srgbClr val="404040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4608513" y="3514725"/>
            <a:ext cx="3621087" cy="1519238"/>
            <a:chOff x="4608089" y="3514537"/>
            <a:chExt cx="3621511" cy="1520111"/>
          </a:xfrm>
        </p:grpSpPr>
        <p:sp>
          <p:nvSpPr>
            <p:cNvPr id="9" name="Rounded Rectangle 8"/>
            <p:cNvSpPr/>
            <p:nvPr/>
          </p:nvSpPr>
          <p:spPr>
            <a:xfrm rot="10800000">
              <a:off x="4608089" y="3514537"/>
              <a:ext cx="3248765" cy="1520111"/>
            </a:xfrm>
            <a:prstGeom prst="roundRect">
              <a:avLst>
                <a:gd name="adj" fmla="val 6883"/>
              </a:avLst>
            </a:prstGeom>
            <a:gradFill flip="none" rotWithShape="1"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  <a:tileRect/>
            </a:gradFill>
            <a:ln w="635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reflection blurRad="6350" stA="50000" endA="300" endPos="5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/>
            </a:p>
          </p:txBody>
        </p:sp>
        <p:sp>
          <p:nvSpPr>
            <p:cNvPr id="2112" name="TextBox 18"/>
            <p:cNvSpPr txBox="1">
              <a:spLocks noChangeArrowheads="1"/>
            </p:cNvSpPr>
            <p:nvPr/>
          </p:nvSpPr>
          <p:spPr bwMode="auto">
            <a:xfrm>
              <a:off x="5791200" y="3906838"/>
              <a:ext cx="2438400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This is an example text. 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Please fill in your own text 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This is an example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Please fill in your own text</a:t>
              </a:r>
            </a:p>
          </p:txBody>
        </p:sp>
        <p:sp>
          <p:nvSpPr>
            <p:cNvPr id="2113" name="TextBox 79"/>
            <p:cNvSpPr txBox="1">
              <a:spLocks noChangeArrowheads="1"/>
            </p:cNvSpPr>
            <p:nvPr/>
          </p:nvSpPr>
          <p:spPr bwMode="auto">
            <a:xfrm>
              <a:off x="5791200" y="3654425"/>
              <a:ext cx="133350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100" b="1">
                  <a:solidFill>
                    <a:srgbClr val="A5E913"/>
                  </a:solidFill>
                  <a:latin typeface="Arial Narrow Bold" charset="0"/>
                </a:rPr>
                <a:t>THREATS</a:t>
              </a: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1323975" y="3514725"/>
            <a:ext cx="3248025" cy="1519238"/>
            <a:chOff x="1323235" y="3514537"/>
            <a:chExt cx="3248765" cy="1520111"/>
          </a:xfrm>
        </p:grpSpPr>
        <p:sp>
          <p:nvSpPr>
            <p:cNvPr id="11" name="Rounded Rectangle 10"/>
            <p:cNvSpPr/>
            <p:nvPr/>
          </p:nvSpPr>
          <p:spPr>
            <a:xfrm>
              <a:off x="1323235" y="3514537"/>
              <a:ext cx="3248765" cy="1520111"/>
            </a:xfrm>
            <a:prstGeom prst="roundRect">
              <a:avLst>
                <a:gd name="adj" fmla="val 6883"/>
              </a:avLst>
            </a:prstGeom>
            <a:gradFill flip="none" rotWithShape="1"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  <a:tileRect/>
            </a:gradFill>
            <a:ln w="635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reflection blurRad="6350" stA="91000" endA="300" endPos="5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/>
            </a:p>
          </p:txBody>
        </p:sp>
        <p:sp>
          <p:nvSpPr>
            <p:cNvPr id="2109" name="TextBox 16"/>
            <p:cNvSpPr txBox="1">
              <a:spLocks noChangeArrowheads="1"/>
            </p:cNvSpPr>
            <p:nvPr/>
          </p:nvSpPr>
          <p:spPr bwMode="auto">
            <a:xfrm>
              <a:off x="1614488" y="3906838"/>
              <a:ext cx="2438400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This is an example text. 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Please fill in your own text 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This is an example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Please fill in your own text</a:t>
              </a:r>
            </a:p>
          </p:txBody>
        </p:sp>
        <p:sp>
          <p:nvSpPr>
            <p:cNvPr id="2110" name="TextBox 25"/>
            <p:cNvSpPr txBox="1">
              <a:spLocks noChangeArrowheads="1"/>
            </p:cNvSpPr>
            <p:nvPr/>
          </p:nvSpPr>
          <p:spPr bwMode="auto">
            <a:xfrm>
              <a:off x="1614488" y="3644900"/>
              <a:ext cx="17623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100" b="1">
                  <a:solidFill>
                    <a:srgbClr val="A5E913"/>
                  </a:solidFill>
                  <a:latin typeface="Arial Narrow Bold" charset="0"/>
                </a:rPr>
                <a:t>WEAKNESSES</a:t>
              </a:r>
            </a:p>
            <a:p>
              <a:pPr eaLnBrk="1" hangingPunct="1">
                <a:buFont typeface="Wingdings" pitchFamily="2" charset="2"/>
                <a:buChar char="ü"/>
              </a:pPr>
              <a:endParaRPr lang="en-GB" sz="1100">
                <a:solidFill>
                  <a:srgbClr val="404040"/>
                </a:solidFill>
                <a:latin typeface="Calibri" pitchFamily="34" charset="0"/>
              </a:endParaRPr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4608513" y="1938338"/>
            <a:ext cx="3621087" cy="1520825"/>
            <a:chOff x="4608513" y="1938338"/>
            <a:chExt cx="3621087" cy="1520825"/>
          </a:xfrm>
        </p:grpSpPr>
        <p:sp>
          <p:nvSpPr>
            <p:cNvPr id="7" name="Rounded Rectangle 6"/>
            <p:cNvSpPr/>
            <p:nvPr/>
          </p:nvSpPr>
          <p:spPr>
            <a:xfrm rot="10800000">
              <a:off x="4608513" y="1938338"/>
              <a:ext cx="3248025" cy="1520825"/>
            </a:xfrm>
            <a:prstGeom prst="roundRect">
              <a:avLst>
                <a:gd name="adj" fmla="val 6883"/>
              </a:avLst>
            </a:prstGeom>
            <a:gradFill flip="none" rotWithShape="1"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  <a:tileRect/>
            </a:gradFill>
            <a:ln w="635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2106" name="TextBox 19"/>
            <p:cNvSpPr txBox="1">
              <a:spLocks noChangeArrowheads="1"/>
            </p:cNvSpPr>
            <p:nvPr/>
          </p:nvSpPr>
          <p:spPr bwMode="auto">
            <a:xfrm>
              <a:off x="5791200" y="2316163"/>
              <a:ext cx="2438400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This is an example text. 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Please fill in your own text 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This is an example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000">
                  <a:solidFill>
                    <a:srgbClr val="595959"/>
                  </a:solidFill>
                  <a:latin typeface="Calibri" pitchFamily="34" charset="0"/>
                </a:rPr>
                <a:t>Please fill in your own text</a:t>
              </a:r>
            </a:p>
          </p:txBody>
        </p:sp>
        <p:sp>
          <p:nvSpPr>
            <p:cNvPr id="2107" name="TextBox 27"/>
            <p:cNvSpPr txBox="1">
              <a:spLocks noChangeArrowheads="1"/>
            </p:cNvSpPr>
            <p:nvPr/>
          </p:nvSpPr>
          <p:spPr bwMode="auto">
            <a:xfrm>
              <a:off x="5791201" y="2057400"/>
              <a:ext cx="17335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100" b="1">
                  <a:solidFill>
                    <a:srgbClr val="A5E913"/>
                  </a:solidFill>
                  <a:latin typeface="Arial Narrow Bold" charset="0"/>
                </a:rPr>
                <a:t>OPPORTUNITIES</a:t>
              </a:r>
            </a:p>
            <a:p>
              <a:pPr eaLnBrk="1" hangingPunct="1">
                <a:buFont typeface="Wingdings" pitchFamily="2" charset="2"/>
                <a:buChar char="ü"/>
              </a:pPr>
              <a:endParaRPr lang="en-GB" sz="1100">
                <a:solidFill>
                  <a:srgbClr val="404040"/>
                </a:solidFill>
                <a:latin typeface="Calibri" pitchFamily="34" charset="0"/>
              </a:endParaRPr>
            </a:p>
          </p:txBody>
        </p:sp>
      </p:grpSp>
      <p:sp>
        <p:nvSpPr>
          <p:cNvPr id="71" name="Ellipse 83"/>
          <p:cNvSpPr/>
          <p:nvPr/>
        </p:nvSpPr>
        <p:spPr bwMode="auto">
          <a:xfrm rot="1356468">
            <a:off x="4017629" y="2947683"/>
            <a:ext cx="1143138" cy="1143711"/>
          </a:xfrm>
          <a:prstGeom prst="ellipse">
            <a:avLst/>
          </a:prstGeom>
          <a:gradFill flip="none" rotWithShape="1">
            <a:gsLst>
              <a:gs pos="55000">
                <a:srgbClr val="9BBB59">
                  <a:shade val="51000"/>
                  <a:satMod val="130000"/>
                  <a:alpha val="75000"/>
                </a:srgbClr>
              </a:gs>
              <a:gs pos="83000">
                <a:srgbClr val="C0FF4D">
                  <a:alpha val="62000"/>
                </a:srgbClr>
              </a:gs>
              <a:gs pos="100000">
                <a:srgbClr val="9BBB59">
                  <a:shade val="94000"/>
                  <a:satMod val="135000"/>
                  <a:alpha val="4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rgbClr val="AECD7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2" name="Ellipse 84"/>
          <p:cNvSpPr>
            <a:spLocks noChangeArrowheads="1"/>
          </p:cNvSpPr>
          <p:nvPr/>
        </p:nvSpPr>
        <p:spPr bwMode="auto">
          <a:xfrm>
            <a:off x="4153615" y="2895105"/>
            <a:ext cx="906641" cy="672718"/>
          </a:xfrm>
          <a:prstGeom prst="ellipse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lumMod val="85000"/>
                  <a:alpha val="0"/>
                </a:schemeClr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softEdge rad="127000"/>
          </a:effectLst>
        </p:spPr>
        <p:txBody>
          <a:bodyPr anchor="ctr"/>
          <a:lstStyle/>
          <a:p>
            <a:pPr marL="342900" indent="-342900" algn="ctr">
              <a:buFont typeface="Calibri" pitchFamily="34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3" name="Måne 85"/>
          <p:cNvSpPr/>
          <p:nvPr/>
        </p:nvSpPr>
        <p:spPr bwMode="auto">
          <a:xfrm rot="16552097">
            <a:off x="4322742" y="3365569"/>
            <a:ext cx="444354" cy="1026294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65" name="Freeform 13"/>
          <p:cNvSpPr>
            <a:spLocks/>
          </p:cNvSpPr>
          <p:nvPr/>
        </p:nvSpPr>
        <p:spPr bwMode="auto">
          <a:xfrm rot="2693986">
            <a:off x="5110163" y="2786063"/>
            <a:ext cx="246062" cy="122237"/>
          </a:xfrm>
          <a:custGeom>
            <a:avLst/>
            <a:gdLst>
              <a:gd name="T0" fmla="*/ 2147483647 w 252"/>
              <a:gd name="T1" fmla="*/ 2147483647 h 126"/>
              <a:gd name="T2" fmla="*/ 2147483647 w 252"/>
              <a:gd name="T3" fmla="*/ 0 h 126"/>
              <a:gd name="T4" fmla="*/ 0 w 252"/>
              <a:gd name="T5" fmla="*/ 2147483647 h 126"/>
              <a:gd name="T6" fmla="*/ 0 60000 65536"/>
              <a:gd name="T7" fmla="*/ 0 60000 65536"/>
              <a:gd name="T8" fmla="*/ 0 60000 65536"/>
              <a:gd name="T9" fmla="*/ 0 w 252"/>
              <a:gd name="T10" fmla="*/ 0 h 126"/>
              <a:gd name="T11" fmla="*/ 252 w 252"/>
              <a:gd name="T12" fmla="*/ 126 h 1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" h="126">
                <a:moveTo>
                  <a:pt x="252" y="126"/>
                </a:moveTo>
                <a:lnTo>
                  <a:pt x="126" y="0"/>
                </a:lnTo>
                <a:lnTo>
                  <a:pt x="0" y="1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6" name="Freeform 15"/>
          <p:cNvSpPr>
            <a:spLocks/>
          </p:cNvSpPr>
          <p:nvPr/>
        </p:nvSpPr>
        <p:spPr bwMode="auto">
          <a:xfrm rot="2693986">
            <a:off x="3829050" y="4071938"/>
            <a:ext cx="246063" cy="122237"/>
          </a:xfrm>
          <a:custGeom>
            <a:avLst/>
            <a:gdLst>
              <a:gd name="T0" fmla="*/ 0 w 252"/>
              <a:gd name="T1" fmla="*/ 0 h 126"/>
              <a:gd name="T2" fmla="*/ 2147483647 w 252"/>
              <a:gd name="T3" fmla="*/ 2147483647 h 126"/>
              <a:gd name="T4" fmla="*/ 2147483647 w 252"/>
              <a:gd name="T5" fmla="*/ 0 h 126"/>
              <a:gd name="T6" fmla="*/ 0 60000 65536"/>
              <a:gd name="T7" fmla="*/ 0 60000 65536"/>
              <a:gd name="T8" fmla="*/ 0 60000 65536"/>
              <a:gd name="T9" fmla="*/ 0 w 252"/>
              <a:gd name="T10" fmla="*/ 0 h 126"/>
              <a:gd name="T11" fmla="*/ 252 w 252"/>
              <a:gd name="T12" fmla="*/ 126 h 1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" h="126">
                <a:moveTo>
                  <a:pt x="0" y="0"/>
                </a:moveTo>
                <a:lnTo>
                  <a:pt x="126" y="126"/>
                </a:lnTo>
                <a:lnTo>
                  <a:pt x="2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7" name="Freeform 17"/>
          <p:cNvSpPr>
            <a:spLocks/>
          </p:cNvSpPr>
          <p:nvPr/>
        </p:nvSpPr>
        <p:spPr bwMode="auto">
          <a:xfrm rot="2693986">
            <a:off x="3889375" y="2725738"/>
            <a:ext cx="122238" cy="242887"/>
          </a:xfrm>
          <a:custGeom>
            <a:avLst/>
            <a:gdLst>
              <a:gd name="T0" fmla="*/ 2147483647 w 126"/>
              <a:gd name="T1" fmla="*/ 0 h 250"/>
              <a:gd name="T2" fmla="*/ 0 w 126"/>
              <a:gd name="T3" fmla="*/ 2147483647 h 250"/>
              <a:gd name="T4" fmla="*/ 2147483647 w 126"/>
              <a:gd name="T5" fmla="*/ 2147483647 h 250"/>
              <a:gd name="T6" fmla="*/ 0 60000 65536"/>
              <a:gd name="T7" fmla="*/ 0 60000 65536"/>
              <a:gd name="T8" fmla="*/ 0 60000 65536"/>
              <a:gd name="T9" fmla="*/ 0 w 126"/>
              <a:gd name="T10" fmla="*/ 0 h 250"/>
              <a:gd name="T11" fmla="*/ 126 w 126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6" h="250">
                <a:moveTo>
                  <a:pt x="126" y="0"/>
                </a:moveTo>
                <a:lnTo>
                  <a:pt x="0" y="124"/>
                </a:lnTo>
                <a:lnTo>
                  <a:pt x="126" y="2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8" name="Freeform 36"/>
          <p:cNvSpPr>
            <a:spLocks/>
          </p:cNvSpPr>
          <p:nvPr/>
        </p:nvSpPr>
        <p:spPr bwMode="auto">
          <a:xfrm rot="2693986">
            <a:off x="4064000" y="2960688"/>
            <a:ext cx="1073150" cy="1073150"/>
          </a:xfrm>
          <a:custGeom>
            <a:avLst/>
            <a:gdLst>
              <a:gd name="T0" fmla="*/ 0 w 1102"/>
              <a:gd name="T1" fmla="*/ 2147483647 h 1102"/>
              <a:gd name="T2" fmla="*/ 2147483647 w 1102"/>
              <a:gd name="T3" fmla="*/ 2147483647 h 1102"/>
              <a:gd name="T4" fmla="*/ 2147483647 w 1102"/>
              <a:gd name="T5" fmla="*/ 2147483647 h 1102"/>
              <a:gd name="T6" fmla="*/ 2147483647 w 1102"/>
              <a:gd name="T7" fmla="*/ 2147483647 h 1102"/>
              <a:gd name="T8" fmla="*/ 2147483647 w 1102"/>
              <a:gd name="T9" fmla="*/ 2147483647 h 1102"/>
              <a:gd name="T10" fmla="*/ 2147483647 w 1102"/>
              <a:gd name="T11" fmla="*/ 2147483647 h 1102"/>
              <a:gd name="T12" fmla="*/ 2147483647 w 1102"/>
              <a:gd name="T13" fmla="*/ 2147483647 h 1102"/>
              <a:gd name="T14" fmla="*/ 2147483647 w 1102"/>
              <a:gd name="T15" fmla="*/ 2147483647 h 1102"/>
              <a:gd name="T16" fmla="*/ 2147483647 w 1102"/>
              <a:gd name="T17" fmla="*/ 2147483647 h 1102"/>
              <a:gd name="T18" fmla="*/ 2147483647 w 1102"/>
              <a:gd name="T19" fmla="*/ 2147483647 h 1102"/>
              <a:gd name="T20" fmla="*/ 2147483647 w 1102"/>
              <a:gd name="T21" fmla="*/ 2147483647 h 1102"/>
              <a:gd name="T22" fmla="*/ 2147483647 w 1102"/>
              <a:gd name="T23" fmla="*/ 2147483647 h 1102"/>
              <a:gd name="T24" fmla="*/ 2147483647 w 1102"/>
              <a:gd name="T25" fmla="*/ 2147483647 h 1102"/>
              <a:gd name="T26" fmla="*/ 2147483647 w 1102"/>
              <a:gd name="T27" fmla="*/ 2147483647 h 1102"/>
              <a:gd name="T28" fmla="*/ 2147483647 w 1102"/>
              <a:gd name="T29" fmla="*/ 2147483647 h 1102"/>
              <a:gd name="T30" fmla="*/ 2147483647 w 1102"/>
              <a:gd name="T31" fmla="*/ 2147483647 h 1102"/>
              <a:gd name="T32" fmla="*/ 2147483647 w 1102"/>
              <a:gd name="T33" fmla="*/ 2147483647 h 1102"/>
              <a:gd name="T34" fmla="*/ 2147483647 w 1102"/>
              <a:gd name="T35" fmla="*/ 2147483647 h 1102"/>
              <a:gd name="T36" fmla="*/ 2147483647 w 1102"/>
              <a:gd name="T37" fmla="*/ 2147483647 h 1102"/>
              <a:gd name="T38" fmla="*/ 2147483647 w 1102"/>
              <a:gd name="T39" fmla="*/ 2147483647 h 1102"/>
              <a:gd name="T40" fmla="*/ 2147483647 w 1102"/>
              <a:gd name="T41" fmla="*/ 2147483647 h 1102"/>
              <a:gd name="T42" fmla="*/ 2147483647 w 1102"/>
              <a:gd name="T43" fmla="*/ 2147483647 h 1102"/>
              <a:gd name="T44" fmla="*/ 2147483647 w 1102"/>
              <a:gd name="T45" fmla="*/ 2147483647 h 1102"/>
              <a:gd name="T46" fmla="*/ 2147483647 w 1102"/>
              <a:gd name="T47" fmla="*/ 2147483647 h 1102"/>
              <a:gd name="T48" fmla="*/ 2147483647 w 1102"/>
              <a:gd name="T49" fmla="*/ 2147483647 h 1102"/>
              <a:gd name="T50" fmla="*/ 2147483647 w 1102"/>
              <a:gd name="T51" fmla="*/ 2147483647 h 1102"/>
              <a:gd name="T52" fmla="*/ 2147483647 w 1102"/>
              <a:gd name="T53" fmla="*/ 2147483647 h 1102"/>
              <a:gd name="T54" fmla="*/ 2147483647 w 1102"/>
              <a:gd name="T55" fmla="*/ 2147483647 h 1102"/>
              <a:gd name="T56" fmla="*/ 2147483647 w 1102"/>
              <a:gd name="T57" fmla="*/ 2147483647 h 1102"/>
              <a:gd name="T58" fmla="*/ 2147483647 w 1102"/>
              <a:gd name="T59" fmla="*/ 2147483647 h 1102"/>
              <a:gd name="T60" fmla="*/ 2147483647 w 1102"/>
              <a:gd name="T61" fmla="*/ 2147483647 h 1102"/>
              <a:gd name="T62" fmla="*/ 2147483647 w 1102"/>
              <a:gd name="T63" fmla="*/ 2147483647 h 1102"/>
              <a:gd name="T64" fmla="*/ 2147483647 w 1102"/>
              <a:gd name="T65" fmla="*/ 2147483647 h 1102"/>
              <a:gd name="T66" fmla="*/ 2147483647 w 1102"/>
              <a:gd name="T67" fmla="*/ 2147483647 h 1102"/>
              <a:gd name="T68" fmla="*/ 2147483647 w 1102"/>
              <a:gd name="T69" fmla="*/ 0 h 1102"/>
              <a:gd name="T70" fmla="*/ 2147483647 w 1102"/>
              <a:gd name="T71" fmla="*/ 2147483647 h 1102"/>
              <a:gd name="T72" fmla="*/ 2147483647 w 1102"/>
              <a:gd name="T73" fmla="*/ 2147483647 h 1102"/>
              <a:gd name="T74" fmla="*/ 2147483647 w 1102"/>
              <a:gd name="T75" fmla="*/ 2147483647 h 1102"/>
              <a:gd name="T76" fmla="*/ 2147483647 w 1102"/>
              <a:gd name="T77" fmla="*/ 2147483647 h 1102"/>
              <a:gd name="T78" fmla="*/ 2147483647 w 1102"/>
              <a:gd name="T79" fmla="*/ 2147483647 h 1102"/>
              <a:gd name="T80" fmla="*/ 2147483647 w 1102"/>
              <a:gd name="T81" fmla="*/ 2147483647 h 1102"/>
              <a:gd name="T82" fmla="*/ 2147483647 w 1102"/>
              <a:gd name="T83" fmla="*/ 2147483647 h 1102"/>
              <a:gd name="T84" fmla="*/ 2147483647 w 1102"/>
              <a:gd name="T85" fmla="*/ 2147483647 h 1102"/>
              <a:gd name="T86" fmla="*/ 2147483647 w 1102"/>
              <a:gd name="T87" fmla="*/ 2147483647 h 1102"/>
              <a:gd name="T88" fmla="*/ 2147483647 w 1102"/>
              <a:gd name="T89" fmla="*/ 2147483647 h 1102"/>
              <a:gd name="T90" fmla="*/ 0 w 1102"/>
              <a:gd name="T91" fmla="*/ 2147483647 h 1102"/>
              <a:gd name="T92" fmla="*/ 0 w 1102"/>
              <a:gd name="T93" fmla="*/ 2147483647 h 11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02"/>
              <a:gd name="T142" fmla="*/ 0 h 1102"/>
              <a:gd name="T143" fmla="*/ 1102 w 1102"/>
              <a:gd name="T144" fmla="*/ 1102 h 11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02" h="1102">
                <a:moveTo>
                  <a:pt x="0" y="552"/>
                </a:moveTo>
                <a:lnTo>
                  <a:pt x="0" y="552"/>
                </a:lnTo>
                <a:lnTo>
                  <a:pt x="0" y="580"/>
                </a:lnTo>
                <a:lnTo>
                  <a:pt x="4" y="608"/>
                </a:lnTo>
                <a:lnTo>
                  <a:pt x="6" y="636"/>
                </a:lnTo>
                <a:lnTo>
                  <a:pt x="12" y="662"/>
                </a:lnTo>
                <a:lnTo>
                  <a:pt x="18" y="688"/>
                </a:lnTo>
                <a:lnTo>
                  <a:pt x="26" y="714"/>
                </a:lnTo>
                <a:lnTo>
                  <a:pt x="34" y="740"/>
                </a:lnTo>
                <a:lnTo>
                  <a:pt x="44" y="766"/>
                </a:lnTo>
                <a:lnTo>
                  <a:pt x="54" y="790"/>
                </a:lnTo>
                <a:lnTo>
                  <a:pt x="66" y="814"/>
                </a:lnTo>
                <a:lnTo>
                  <a:pt x="80" y="836"/>
                </a:lnTo>
                <a:lnTo>
                  <a:pt x="94" y="858"/>
                </a:lnTo>
                <a:lnTo>
                  <a:pt x="110" y="880"/>
                </a:lnTo>
                <a:lnTo>
                  <a:pt x="126" y="902"/>
                </a:lnTo>
                <a:lnTo>
                  <a:pt x="144" y="922"/>
                </a:lnTo>
                <a:lnTo>
                  <a:pt x="162" y="940"/>
                </a:lnTo>
                <a:lnTo>
                  <a:pt x="180" y="958"/>
                </a:lnTo>
                <a:lnTo>
                  <a:pt x="200" y="976"/>
                </a:lnTo>
                <a:lnTo>
                  <a:pt x="222" y="992"/>
                </a:lnTo>
                <a:lnTo>
                  <a:pt x="244" y="1008"/>
                </a:lnTo>
                <a:lnTo>
                  <a:pt x="266" y="1022"/>
                </a:lnTo>
                <a:lnTo>
                  <a:pt x="288" y="1034"/>
                </a:lnTo>
                <a:lnTo>
                  <a:pt x="312" y="1048"/>
                </a:lnTo>
                <a:lnTo>
                  <a:pt x="336" y="1058"/>
                </a:lnTo>
                <a:lnTo>
                  <a:pt x="362" y="1068"/>
                </a:lnTo>
                <a:lnTo>
                  <a:pt x="388" y="1076"/>
                </a:lnTo>
                <a:lnTo>
                  <a:pt x="414" y="1084"/>
                </a:lnTo>
                <a:lnTo>
                  <a:pt x="440" y="1090"/>
                </a:lnTo>
                <a:lnTo>
                  <a:pt x="468" y="1094"/>
                </a:lnTo>
                <a:lnTo>
                  <a:pt x="494" y="1098"/>
                </a:lnTo>
                <a:lnTo>
                  <a:pt x="522" y="1100"/>
                </a:lnTo>
                <a:lnTo>
                  <a:pt x="550" y="1102"/>
                </a:lnTo>
                <a:lnTo>
                  <a:pt x="580" y="1100"/>
                </a:lnTo>
                <a:lnTo>
                  <a:pt x="608" y="1098"/>
                </a:lnTo>
                <a:lnTo>
                  <a:pt x="634" y="1094"/>
                </a:lnTo>
                <a:lnTo>
                  <a:pt x="662" y="1090"/>
                </a:lnTo>
                <a:lnTo>
                  <a:pt x="688" y="1084"/>
                </a:lnTo>
                <a:lnTo>
                  <a:pt x="714" y="1076"/>
                </a:lnTo>
                <a:lnTo>
                  <a:pt x="740" y="1068"/>
                </a:lnTo>
                <a:lnTo>
                  <a:pt x="764" y="1058"/>
                </a:lnTo>
                <a:lnTo>
                  <a:pt x="790" y="1048"/>
                </a:lnTo>
                <a:lnTo>
                  <a:pt x="814" y="1034"/>
                </a:lnTo>
                <a:lnTo>
                  <a:pt x="836" y="1022"/>
                </a:lnTo>
                <a:lnTo>
                  <a:pt x="858" y="1008"/>
                </a:lnTo>
                <a:lnTo>
                  <a:pt x="880" y="992"/>
                </a:lnTo>
                <a:lnTo>
                  <a:pt x="900" y="976"/>
                </a:lnTo>
                <a:lnTo>
                  <a:pt x="920" y="958"/>
                </a:lnTo>
                <a:lnTo>
                  <a:pt x="940" y="940"/>
                </a:lnTo>
                <a:lnTo>
                  <a:pt x="958" y="922"/>
                </a:lnTo>
                <a:lnTo>
                  <a:pt x="976" y="902"/>
                </a:lnTo>
                <a:lnTo>
                  <a:pt x="992" y="880"/>
                </a:lnTo>
                <a:lnTo>
                  <a:pt x="1008" y="858"/>
                </a:lnTo>
                <a:lnTo>
                  <a:pt x="1022" y="836"/>
                </a:lnTo>
                <a:lnTo>
                  <a:pt x="1034" y="814"/>
                </a:lnTo>
                <a:lnTo>
                  <a:pt x="1046" y="790"/>
                </a:lnTo>
                <a:lnTo>
                  <a:pt x="1058" y="766"/>
                </a:lnTo>
                <a:lnTo>
                  <a:pt x="1068" y="740"/>
                </a:lnTo>
                <a:lnTo>
                  <a:pt x="1076" y="716"/>
                </a:lnTo>
                <a:lnTo>
                  <a:pt x="1084" y="690"/>
                </a:lnTo>
                <a:lnTo>
                  <a:pt x="1090" y="662"/>
                </a:lnTo>
                <a:lnTo>
                  <a:pt x="1094" y="636"/>
                </a:lnTo>
                <a:lnTo>
                  <a:pt x="1098" y="608"/>
                </a:lnTo>
                <a:lnTo>
                  <a:pt x="1100" y="580"/>
                </a:lnTo>
                <a:lnTo>
                  <a:pt x="1102" y="552"/>
                </a:lnTo>
                <a:lnTo>
                  <a:pt x="1102" y="550"/>
                </a:lnTo>
                <a:lnTo>
                  <a:pt x="1100" y="522"/>
                </a:lnTo>
                <a:lnTo>
                  <a:pt x="1098" y="494"/>
                </a:lnTo>
                <a:lnTo>
                  <a:pt x="1096" y="466"/>
                </a:lnTo>
                <a:lnTo>
                  <a:pt x="1090" y="440"/>
                </a:lnTo>
                <a:lnTo>
                  <a:pt x="1084" y="412"/>
                </a:lnTo>
                <a:lnTo>
                  <a:pt x="1076" y="386"/>
                </a:lnTo>
                <a:lnTo>
                  <a:pt x="1068" y="362"/>
                </a:lnTo>
                <a:lnTo>
                  <a:pt x="1058" y="336"/>
                </a:lnTo>
                <a:lnTo>
                  <a:pt x="1048" y="312"/>
                </a:lnTo>
                <a:lnTo>
                  <a:pt x="1036" y="288"/>
                </a:lnTo>
                <a:lnTo>
                  <a:pt x="1022" y="266"/>
                </a:lnTo>
                <a:lnTo>
                  <a:pt x="1008" y="242"/>
                </a:lnTo>
                <a:lnTo>
                  <a:pt x="992" y="222"/>
                </a:lnTo>
                <a:lnTo>
                  <a:pt x="976" y="200"/>
                </a:lnTo>
                <a:lnTo>
                  <a:pt x="958" y="180"/>
                </a:lnTo>
                <a:lnTo>
                  <a:pt x="940" y="162"/>
                </a:lnTo>
                <a:lnTo>
                  <a:pt x="922" y="142"/>
                </a:lnTo>
                <a:lnTo>
                  <a:pt x="902" y="126"/>
                </a:lnTo>
                <a:lnTo>
                  <a:pt x="880" y="110"/>
                </a:lnTo>
                <a:lnTo>
                  <a:pt x="858" y="94"/>
                </a:lnTo>
                <a:lnTo>
                  <a:pt x="836" y="80"/>
                </a:lnTo>
                <a:lnTo>
                  <a:pt x="814" y="66"/>
                </a:lnTo>
                <a:lnTo>
                  <a:pt x="790" y="54"/>
                </a:lnTo>
                <a:lnTo>
                  <a:pt x="766" y="44"/>
                </a:lnTo>
                <a:lnTo>
                  <a:pt x="740" y="34"/>
                </a:lnTo>
                <a:lnTo>
                  <a:pt x="714" y="24"/>
                </a:lnTo>
                <a:lnTo>
                  <a:pt x="688" y="18"/>
                </a:lnTo>
                <a:lnTo>
                  <a:pt x="662" y="12"/>
                </a:lnTo>
                <a:lnTo>
                  <a:pt x="634" y="6"/>
                </a:lnTo>
                <a:lnTo>
                  <a:pt x="608" y="2"/>
                </a:lnTo>
                <a:lnTo>
                  <a:pt x="580" y="0"/>
                </a:lnTo>
                <a:lnTo>
                  <a:pt x="550" y="0"/>
                </a:lnTo>
                <a:lnTo>
                  <a:pt x="522" y="0"/>
                </a:lnTo>
                <a:lnTo>
                  <a:pt x="494" y="2"/>
                </a:lnTo>
                <a:lnTo>
                  <a:pt x="466" y="6"/>
                </a:lnTo>
                <a:lnTo>
                  <a:pt x="440" y="12"/>
                </a:lnTo>
                <a:lnTo>
                  <a:pt x="414" y="18"/>
                </a:lnTo>
                <a:lnTo>
                  <a:pt x="388" y="24"/>
                </a:lnTo>
                <a:lnTo>
                  <a:pt x="362" y="34"/>
                </a:lnTo>
                <a:lnTo>
                  <a:pt x="336" y="44"/>
                </a:lnTo>
                <a:lnTo>
                  <a:pt x="312" y="54"/>
                </a:lnTo>
                <a:lnTo>
                  <a:pt x="288" y="66"/>
                </a:lnTo>
                <a:lnTo>
                  <a:pt x="266" y="80"/>
                </a:lnTo>
                <a:lnTo>
                  <a:pt x="242" y="94"/>
                </a:lnTo>
                <a:lnTo>
                  <a:pt x="222" y="110"/>
                </a:lnTo>
                <a:lnTo>
                  <a:pt x="200" y="126"/>
                </a:lnTo>
                <a:lnTo>
                  <a:pt x="180" y="142"/>
                </a:lnTo>
                <a:lnTo>
                  <a:pt x="162" y="162"/>
                </a:lnTo>
                <a:lnTo>
                  <a:pt x="144" y="180"/>
                </a:lnTo>
                <a:lnTo>
                  <a:pt x="126" y="200"/>
                </a:lnTo>
                <a:lnTo>
                  <a:pt x="110" y="222"/>
                </a:lnTo>
                <a:lnTo>
                  <a:pt x="94" y="242"/>
                </a:lnTo>
                <a:lnTo>
                  <a:pt x="80" y="266"/>
                </a:lnTo>
                <a:lnTo>
                  <a:pt x="66" y="288"/>
                </a:lnTo>
                <a:lnTo>
                  <a:pt x="54" y="312"/>
                </a:lnTo>
                <a:lnTo>
                  <a:pt x="44" y="336"/>
                </a:lnTo>
                <a:lnTo>
                  <a:pt x="34" y="362"/>
                </a:lnTo>
                <a:lnTo>
                  <a:pt x="24" y="386"/>
                </a:lnTo>
                <a:lnTo>
                  <a:pt x="18" y="412"/>
                </a:lnTo>
                <a:lnTo>
                  <a:pt x="12" y="440"/>
                </a:lnTo>
                <a:lnTo>
                  <a:pt x="6" y="466"/>
                </a:lnTo>
                <a:lnTo>
                  <a:pt x="2" y="494"/>
                </a:lnTo>
                <a:lnTo>
                  <a:pt x="0" y="522"/>
                </a:lnTo>
                <a:lnTo>
                  <a:pt x="0" y="550"/>
                </a:lnTo>
                <a:lnTo>
                  <a:pt x="0" y="5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9" name="Freeform 38"/>
          <p:cNvSpPr>
            <a:spLocks/>
          </p:cNvSpPr>
          <p:nvPr/>
        </p:nvSpPr>
        <p:spPr bwMode="auto">
          <a:xfrm rot="2693986">
            <a:off x="3946525" y="3243263"/>
            <a:ext cx="1073150" cy="742950"/>
          </a:xfrm>
          <a:custGeom>
            <a:avLst/>
            <a:gdLst>
              <a:gd name="T0" fmla="*/ 2147483647 w 1102"/>
              <a:gd name="T1" fmla="*/ 2147483647 h 762"/>
              <a:gd name="T2" fmla="*/ 2147483647 w 1102"/>
              <a:gd name="T3" fmla="*/ 2147483647 h 762"/>
              <a:gd name="T4" fmla="*/ 2147483647 w 1102"/>
              <a:gd name="T5" fmla="*/ 2147483647 h 762"/>
              <a:gd name="T6" fmla="*/ 2147483647 w 1102"/>
              <a:gd name="T7" fmla="*/ 2147483647 h 762"/>
              <a:gd name="T8" fmla="*/ 2147483647 w 1102"/>
              <a:gd name="T9" fmla="*/ 2147483647 h 762"/>
              <a:gd name="T10" fmla="*/ 2147483647 w 1102"/>
              <a:gd name="T11" fmla="*/ 2147483647 h 762"/>
              <a:gd name="T12" fmla="*/ 2147483647 w 1102"/>
              <a:gd name="T13" fmla="*/ 2147483647 h 762"/>
              <a:gd name="T14" fmla="*/ 2147483647 w 1102"/>
              <a:gd name="T15" fmla="*/ 2147483647 h 762"/>
              <a:gd name="T16" fmla="*/ 2147483647 w 1102"/>
              <a:gd name="T17" fmla="*/ 2147483647 h 762"/>
              <a:gd name="T18" fmla="*/ 2147483647 w 1102"/>
              <a:gd name="T19" fmla="*/ 2147483647 h 762"/>
              <a:gd name="T20" fmla="*/ 2147483647 w 1102"/>
              <a:gd name="T21" fmla="*/ 2147483647 h 762"/>
              <a:gd name="T22" fmla="*/ 2147483647 w 1102"/>
              <a:gd name="T23" fmla="*/ 2147483647 h 762"/>
              <a:gd name="T24" fmla="*/ 2147483647 w 1102"/>
              <a:gd name="T25" fmla="*/ 2147483647 h 762"/>
              <a:gd name="T26" fmla="*/ 2147483647 w 1102"/>
              <a:gd name="T27" fmla="*/ 2147483647 h 762"/>
              <a:gd name="T28" fmla="*/ 2147483647 w 1102"/>
              <a:gd name="T29" fmla="*/ 2147483647 h 762"/>
              <a:gd name="T30" fmla="*/ 2147483647 w 1102"/>
              <a:gd name="T31" fmla="*/ 2147483647 h 762"/>
              <a:gd name="T32" fmla="*/ 0 w 1102"/>
              <a:gd name="T33" fmla="*/ 2147483647 h 762"/>
              <a:gd name="T34" fmla="*/ 2147483647 w 1102"/>
              <a:gd name="T35" fmla="*/ 2147483647 h 762"/>
              <a:gd name="T36" fmla="*/ 2147483647 w 1102"/>
              <a:gd name="T37" fmla="*/ 2147483647 h 762"/>
              <a:gd name="T38" fmla="*/ 2147483647 w 1102"/>
              <a:gd name="T39" fmla="*/ 2147483647 h 762"/>
              <a:gd name="T40" fmla="*/ 2147483647 w 1102"/>
              <a:gd name="T41" fmla="*/ 2147483647 h 762"/>
              <a:gd name="T42" fmla="*/ 2147483647 w 1102"/>
              <a:gd name="T43" fmla="*/ 2147483647 h 762"/>
              <a:gd name="T44" fmla="*/ 2147483647 w 1102"/>
              <a:gd name="T45" fmla="*/ 2147483647 h 762"/>
              <a:gd name="T46" fmla="*/ 2147483647 w 1102"/>
              <a:gd name="T47" fmla="*/ 2147483647 h 762"/>
              <a:gd name="T48" fmla="*/ 2147483647 w 1102"/>
              <a:gd name="T49" fmla="*/ 2147483647 h 762"/>
              <a:gd name="T50" fmla="*/ 2147483647 w 1102"/>
              <a:gd name="T51" fmla="*/ 0 h 762"/>
              <a:gd name="T52" fmla="*/ 2147483647 w 1102"/>
              <a:gd name="T53" fmla="*/ 0 h 762"/>
              <a:gd name="T54" fmla="*/ 2147483647 w 1102"/>
              <a:gd name="T55" fmla="*/ 2147483647 h 762"/>
              <a:gd name="T56" fmla="*/ 2147483647 w 1102"/>
              <a:gd name="T57" fmla="*/ 2147483647 h 762"/>
              <a:gd name="T58" fmla="*/ 2147483647 w 1102"/>
              <a:gd name="T59" fmla="*/ 2147483647 h 762"/>
              <a:gd name="T60" fmla="*/ 2147483647 w 1102"/>
              <a:gd name="T61" fmla="*/ 2147483647 h 762"/>
              <a:gd name="T62" fmla="*/ 2147483647 w 1102"/>
              <a:gd name="T63" fmla="*/ 2147483647 h 762"/>
              <a:gd name="T64" fmla="*/ 2147483647 w 1102"/>
              <a:gd name="T65" fmla="*/ 2147483647 h 762"/>
              <a:gd name="T66" fmla="*/ 2147483647 w 1102"/>
              <a:gd name="T67" fmla="*/ 2147483647 h 762"/>
              <a:gd name="T68" fmla="*/ 2147483647 w 1102"/>
              <a:gd name="T69" fmla="*/ 2147483647 h 762"/>
              <a:gd name="T70" fmla="*/ 2147483647 w 1102"/>
              <a:gd name="T71" fmla="*/ 2147483647 h 762"/>
              <a:gd name="T72" fmla="*/ 2147483647 w 1102"/>
              <a:gd name="T73" fmla="*/ 2147483647 h 762"/>
              <a:gd name="T74" fmla="*/ 2147483647 w 1102"/>
              <a:gd name="T75" fmla="*/ 2147483647 h 762"/>
              <a:gd name="T76" fmla="*/ 2147483647 w 1102"/>
              <a:gd name="T77" fmla="*/ 2147483647 h 762"/>
              <a:gd name="T78" fmla="*/ 2147483647 w 1102"/>
              <a:gd name="T79" fmla="*/ 2147483647 h 762"/>
              <a:gd name="T80" fmla="*/ 2147483647 w 1102"/>
              <a:gd name="T81" fmla="*/ 2147483647 h 762"/>
              <a:gd name="T82" fmla="*/ 2147483647 w 1102"/>
              <a:gd name="T83" fmla="*/ 2147483647 h 762"/>
              <a:gd name="T84" fmla="*/ 2147483647 w 1102"/>
              <a:gd name="T85" fmla="*/ 2147483647 h 762"/>
              <a:gd name="T86" fmla="*/ 2147483647 w 1102"/>
              <a:gd name="T87" fmla="*/ 2147483647 h 762"/>
              <a:gd name="T88" fmla="*/ 2147483647 w 1102"/>
              <a:gd name="T89" fmla="*/ 2147483647 h 762"/>
              <a:gd name="T90" fmla="*/ 2147483647 w 1102"/>
              <a:gd name="T91" fmla="*/ 2147483647 h 762"/>
              <a:gd name="T92" fmla="*/ 2147483647 w 1102"/>
              <a:gd name="T93" fmla="*/ 2147483647 h 762"/>
              <a:gd name="T94" fmla="*/ 2147483647 w 1102"/>
              <a:gd name="T95" fmla="*/ 2147483647 h 762"/>
              <a:gd name="T96" fmla="*/ 2147483647 w 1102"/>
              <a:gd name="T97" fmla="*/ 2147483647 h 762"/>
              <a:gd name="T98" fmla="*/ 2147483647 w 1102"/>
              <a:gd name="T99" fmla="*/ 2147483647 h 762"/>
              <a:gd name="T100" fmla="*/ 2147483647 w 1102"/>
              <a:gd name="T101" fmla="*/ 2147483647 h 762"/>
              <a:gd name="T102" fmla="*/ 2147483647 w 1102"/>
              <a:gd name="T103" fmla="*/ 2147483647 h 76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102"/>
              <a:gd name="T157" fmla="*/ 0 h 762"/>
              <a:gd name="T158" fmla="*/ 1102 w 1102"/>
              <a:gd name="T159" fmla="*/ 762 h 76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102" h="762">
                <a:moveTo>
                  <a:pt x="550" y="762"/>
                </a:moveTo>
                <a:lnTo>
                  <a:pt x="550" y="762"/>
                </a:lnTo>
                <a:lnTo>
                  <a:pt x="522" y="760"/>
                </a:lnTo>
                <a:lnTo>
                  <a:pt x="494" y="758"/>
                </a:lnTo>
                <a:lnTo>
                  <a:pt x="468" y="754"/>
                </a:lnTo>
                <a:lnTo>
                  <a:pt x="440" y="750"/>
                </a:lnTo>
                <a:lnTo>
                  <a:pt x="414" y="744"/>
                </a:lnTo>
                <a:lnTo>
                  <a:pt x="388" y="736"/>
                </a:lnTo>
                <a:lnTo>
                  <a:pt x="362" y="728"/>
                </a:lnTo>
                <a:lnTo>
                  <a:pt x="336" y="718"/>
                </a:lnTo>
                <a:lnTo>
                  <a:pt x="312" y="708"/>
                </a:lnTo>
                <a:lnTo>
                  <a:pt x="288" y="694"/>
                </a:lnTo>
                <a:lnTo>
                  <a:pt x="266" y="682"/>
                </a:lnTo>
                <a:lnTo>
                  <a:pt x="244" y="668"/>
                </a:lnTo>
                <a:lnTo>
                  <a:pt x="222" y="652"/>
                </a:lnTo>
                <a:lnTo>
                  <a:pt x="200" y="636"/>
                </a:lnTo>
                <a:lnTo>
                  <a:pt x="180" y="618"/>
                </a:lnTo>
                <a:lnTo>
                  <a:pt x="162" y="600"/>
                </a:lnTo>
                <a:lnTo>
                  <a:pt x="144" y="582"/>
                </a:lnTo>
                <a:lnTo>
                  <a:pt x="126" y="562"/>
                </a:lnTo>
                <a:lnTo>
                  <a:pt x="110" y="540"/>
                </a:lnTo>
                <a:lnTo>
                  <a:pt x="94" y="518"/>
                </a:lnTo>
                <a:lnTo>
                  <a:pt x="80" y="496"/>
                </a:lnTo>
                <a:lnTo>
                  <a:pt x="66" y="474"/>
                </a:lnTo>
                <a:lnTo>
                  <a:pt x="54" y="450"/>
                </a:lnTo>
                <a:lnTo>
                  <a:pt x="44" y="426"/>
                </a:lnTo>
                <a:lnTo>
                  <a:pt x="34" y="400"/>
                </a:lnTo>
                <a:lnTo>
                  <a:pt x="26" y="374"/>
                </a:lnTo>
                <a:lnTo>
                  <a:pt x="18" y="348"/>
                </a:lnTo>
                <a:lnTo>
                  <a:pt x="12" y="322"/>
                </a:lnTo>
                <a:lnTo>
                  <a:pt x="6" y="296"/>
                </a:lnTo>
                <a:lnTo>
                  <a:pt x="4" y="268"/>
                </a:lnTo>
                <a:lnTo>
                  <a:pt x="0" y="240"/>
                </a:lnTo>
                <a:lnTo>
                  <a:pt x="0" y="212"/>
                </a:lnTo>
                <a:lnTo>
                  <a:pt x="2" y="214"/>
                </a:lnTo>
                <a:lnTo>
                  <a:pt x="4" y="216"/>
                </a:lnTo>
                <a:lnTo>
                  <a:pt x="14" y="214"/>
                </a:lnTo>
                <a:lnTo>
                  <a:pt x="26" y="206"/>
                </a:lnTo>
                <a:lnTo>
                  <a:pt x="66" y="182"/>
                </a:lnTo>
                <a:lnTo>
                  <a:pt x="120" y="148"/>
                </a:lnTo>
                <a:lnTo>
                  <a:pt x="188" y="108"/>
                </a:lnTo>
                <a:lnTo>
                  <a:pt x="226" y="88"/>
                </a:lnTo>
                <a:lnTo>
                  <a:pt x="266" y="68"/>
                </a:lnTo>
                <a:lnTo>
                  <a:pt x="310" y="50"/>
                </a:lnTo>
                <a:lnTo>
                  <a:pt x="356" y="34"/>
                </a:lnTo>
                <a:lnTo>
                  <a:pt x="402" y="20"/>
                </a:lnTo>
                <a:lnTo>
                  <a:pt x="452" y="10"/>
                </a:lnTo>
                <a:lnTo>
                  <a:pt x="502" y="2"/>
                </a:lnTo>
                <a:lnTo>
                  <a:pt x="528" y="0"/>
                </a:lnTo>
                <a:lnTo>
                  <a:pt x="554" y="0"/>
                </a:lnTo>
                <a:lnTo>
                  <a:pt x="580" y="0"/>
                </a:lnTo>
                <a:lnTo>
                  <a:pt x="604" y="2"/>
                </a:lnTo>
                <a:lnTo>
                  <a:pt x="654" y="10"/>
                </a:lnTo>
                <a:lnTo>
                  <a:pt x="702" y="20"/>
                </a:lnTo>
                <a:lnTo>
                  <a:pt x="746" y="34"/>
                </a:lnTo>
                <a:lnTo>
                  <a:pt x="790" y="52"/>
                </a:lnTo>
                <a:lnTo>
                  <a:pt x="832" y="70"/>
                </a:lnTo>
                <a:lnTo>
                  <a:pt x="872" y="90"/>
                </a:lnTo>
                <a:lnTo>
                  <a:pt x="910" y="110"/>
                </a:lnTo>
                <a:lnTo>
                  <a:pt x="976" y="150"/>
                </a:lnTo>
                <a:lnTo>
                  <a:pt x="1030" y="186"/>
                </a:lnTo>
                <a:lnTo>
                  <a:pt x="1070" y="212"/>
                </a:lnTo>
                <a:lnTo>
                  <a:pt x="1084" y="218"/>
                </a:lnTo>
                <a:lnTo>
                  <a:pt x="1094" y="220"/>
                </a:lnTo>
                <a:lnTo>
                  <a:pt x="1098" y="220"/>
                </a:lnTo>
                <a:lnTo>
                  <a:pt x="1100" y="218"/>
                </a:lnTo>
                <a:lnTo>
                  <a:pt x="1100" y="216"/>
                </a:lnTo>
                <a:lnTo>
                  <a:pt x="1102" y="212"/>
                </a:lnTo>
                <a:lnTo>
                  <a:pt x="1100" y="240"/>
                </a:lnTo>
                <a:lnTo>
                  <a:pt x="1098" y="268"/>
                </a:lnTo>
                <a:lnTo>
                  <a:pt x="1094" y="296"/>
                </a:lnTo>
                <a:lnTo>
                  <a:pt x="1090" y="322"/>
                </a:lnTo>
                <a:lnTo>
                  <a:pt x="1084" y="350"/>
                </a:lnTo>
                <a:lnTo>
                  <a:pt x="1076" y="376"/>
                </a:lnTo>
                <a:lnTo>
                  <a:pt x="1068" y="400"/>
                </a:lnTo>
                <a:lnTo>
                  <a:pt x="1058" y="426"/>
                </a:lnTo>
                <a:lnTo>
                  <a:pt x="1046" y="450"/>
                </a:lnTo>
                <a:lnTo>
                  <a:pt x="1034" y="474"/>
                </a:lnTo>
                <a:lnTo>
                  <a:pt x="1022" y="496"/>
                </a:lnTo>
                <a:lnTo>
                  <a:pt x="1008" y="518"/>
                </a:lnTo>
                <a:lnTo>
                  <a:pt x="992" y="540"/>
                </a:lnTo>
                <a:lnTo>
                  <a:pt x="976" y="562"/>
                </a:lnTo>
                <a:lnTo>
                  <a:pt x="958" y="582"/>
                </a:lnTo>
                <a:lnTo>
                  <a:pt x="940" y="600"/>
                </a:lnTo>
                <a:lnTo>
                  <a:pt x="920" y="618"/>
                </a:lnTo>
                <a:lnTo>
                  <a:pt x="900" y="636"/>
                </a:lnTo>
                <a:lnTo>
                  <a:pt x="880" y="652"/>
                </a:lnTo>
                <a:lnTo>
                  <a:pt x="858" y="668"/>
                </a:lnTo>
                <a:lnTo>
                  <a:pt x="836" y="682"/>
                </a:lnTo>
                <a:lnTo>
                  <a:pt x="814" y="694"/>
                </a:lnTo>
                <a:lnTo>
                  <a:pt x="790" y="708"/>
                </a:lnTo>
                <a:lnTo>
                  <a:pt x="764" y="718"/>
                </a:lnTo>
                <a:lnTo>
                  <a:pt x="740" y="728"/>
                </a:lnTo>
                <a:lnTo>
                  <a:pt x="714" y="736"/>
                </a:lnTo>
                <a:lnTo>
                  <a:pt x="688" y="744"/>
                </a:lnTo>
                <a:lnTo>
                  <a:pt x="662" y="750"/>
                </a:lnTo>
                <a:lnTo>
                  <a:pt x="634" y="754"/>
                </a:lnTo>
                <a:lnTo>
                  <a:pt x="608" y="758"/>
                </a:lnTo>
                <a:lnTo>
                  <a:pt x="580" y="760"/>
                </a:lnTo>
                <a:lnTo>
                  <a:pt x="550" y="7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0" name="Freeform 39"/>
          <p:cNvSpPr>
            <a:spLocks/>
          </p:cNvSpPr>
          <p:nvPr/>
        </p:nvSpPr>
        <p:spPr bwMode="auto">
          <a:xfrm rot="2693986">
            <a:off x="4252913" y="3040063"/>
            <a:ext cx="1073150" cy="534987"/>
          </a:xfrm>
          <a:custGeom>
            <a:avLst/>
            <a:gdLst>
              <a:gd name="T0" fmla="*/ 2147483647 w 1102"/>
              <a:gd name="T1" fmla="*/ 2147483647 h 550"/>
              <a:gd name="T2" fmla="*/ 2147483647 w 1102"/>
              <a:gd name="T3" fmla="*/ 2147483647 h 550"/>
              <a:gd name="T4" fmla="*/ 2147483647 w 1102"/>
              <a:gd name="T5" fmla="*/ 2147483647 h 550"/>
              <a:gd name="T6" fmla="*/ 2147483647 w 1102"/>
              <a:gd name="T7" fmla="*/ 2147483647 h 550"/>
              <a:gd name="T8" fmla="*/ 2147483647 w 1102"/>
              <a:gd name="T9" fmla="*/ 2147483647 h 550"/>
              <a:gd name="T10" fmla="*/ 2147483647 w 1102"/>
              <a:gd name="T11" fmla="*/ 2147483647 h 550"/>
              <a:gd name="T12" fmla="*/ 2147483647 w 1102"/>
              <a:gd name="T13" fmla="*/ 2147483647 h 550"/>
              <a:gd name="T14" fmla="*/ 2147483647 w 1102"/>
              <a:gd name="T15" fmla="*/ 2147483647 h 550"/>
              <a:gd name="T16" fmla="*/ 2147483647 w 1102"/>
              <a:gd name="T17" fmla="*/ 2147483647 h 550"/>
              <a:gd name="T18" fmla="*/ 2147483647 w 1102"/>
              <a:gd name="T19" fmla="*/ 2147483647 h 550"/>
              <a:gd name="T20" fmla="*/ 2147483647 w 1102"/>
              <a:gd name="T21" fmla="*/ 0 h 550"/>
              <a:gd name="T22" fmla="*/ 2147483647 w 1102"/>
              <a:gd name="T23" fmla="*/ 0 h 550"/>
              <a:gd name="T24" fmla="*/ 2147483647 w 1102"/>
              <a:gd name="T25" fmla="*/ 2147483647 h 550"/>
              <a:gd name="T26" fmla="*/ 2147483647 w 1102"/>
              <a:gd name="T27" fmla="*/ 2147483647 h 550"/>
              <a:gd name="T28" fmla="*/ 2147483647 w 1102"/>
              <a:gd name="T29" fmla="*/ 2147483647 h 550"/>
              <a:gd name="T30" fmla="*/ 2147483647 w 1102"/>
              <a:gd name="T31" fmla="*/ 2147483647 h 550"/>
              <a:gd name="T32" fmla="*/ 2147483647 w 1102"/>
              <a:gd name="T33" fmla="*/ 2147483647 h 550"/>
              <a:gd name="T34" fmla="*/ 2147483647 w 1102"/>
              <a:gd name="T35" fmla="*/ 2147483647 h 550"/>
              <a:gd name="T36" fmla="*/ 2147483647 w 1102"/>
              <a:gd name="T37" fmla="*/ 2147483647 h 550"/>
              <a:gd name="T38" fmla="*/ 2147483647 w 1102"/>
              <a:gd name="T39" fmla="*/ 2147483647 h 550"/>
              <a:gd name="T40" fmla="*/ 2147483647 w 1102"/>
              <a:gd name="T41" fmla="*/ 2147483647 h 550"/>
              <a:gd name="T42" fmla="*/ 2147483647 w 1102"/>
              <a:gd name="T43" fmla="*/ 2147483647 h 550"/>
              <a:gd name="T44" fmla="*/ 0 w 1102"/>
              <a:gd name="T45" fmla="*/ 2147483647 h 550"/>
              <a:gd name="T46" fmla="*/ 2147483647 w 1102"/>
              <a:gd name="T47" fmla="*/ 2147483647 h 550"/>
              <a:gd name="T48" fmla="*/ 2147483647 w 1102"/>
              <a:gd name="T49" fmla="*/ 2147483647 h 550"/>
              <a:gd name="T50" fmla="*/ 2147483647 w 1102"/>
              <a:gd name="T51" fmla="*/ 2147483647 h 550"/>
              <a:gd name="T52" fmla="*/ 2147483647 w 1102"/>
              <a:gd name="T53" fmla="*/ 2147483647 h 550"/>
              <a:gd name="T54" fmla="*/ 2147483647 w 1102"/>
              <a:gd name="T55" fmla="*/ 2147483647 h 550"/>
              <a:gd name="T56" fmla="*/ 2147483647 w 1102"/>
              <a:gd name="T57" fmla="*/ 2147483647 h 550"/>
              <a:gd name="T58" fmla="*/ 2147483647 w 1102"/>
              <a:gd name="T59" fmla="*/ 2147483647 h 550"/>
              <a:gd name="T60" fmla="*/ 2147483647 w 1102"/>
              <a:gd name="T61" fmla="*/ 2147483647 h 550"/>
              <a:gd name="T62" fmla="*/ 2147483647 w 1102"/>
              <a:gd name="T63" fmla="*/ 2147483647 h 550"/>
              <a:gd name="T64" fmla="*/ 2147483647 w 1102"/>
              <a:gd name="T65" fmla="*/ 2147483647 h 550"/>
              <a:gd name="T66" fmla="*/ 2147483647 w 1102"/>
              <a:gd name="T67" fmla="*/ 0 h 550"/>
              <a:gd name="T68" fmla="*/ 2147483647 w 1102"/>
              <a:gd name="T69" fmla="*/ 2147483647 h 550"/>
              <a:gd name="T70" fmla="*/ 2147483647 w 1102"/>
              <a:gd name="T71" fmla="*/ 2147483647 h 550"/>
              <a:gd name="T72" fmla="*/ 2147483647 w 1102"/>
              <a:gd name="T73" fmla="*/ 2147483647 h 550"/>
              <a:gd name="T74" fmla="*/ 2147483647 w 1102"/>
              <a:gd name="T75" fmla="*/ 2147483647 h 550"/>
              <a:gd name="T76" fmla="*/ 2147483647 w 1102"/>
              <a:gd name="T77" fmla="*/ 2147483647 h 550"/>
              <a:gd name="T78" fmla="*/ 2147483647 w 1102"/>
              <a:gd name="T79" fmla="*/ 2147483647 h 550"/>
              <a:gd name="T80" fmla="*/ 2147483647 w 1102"/>
              <a:gd name="T81" fmla="*/ 2147483647 h 550"/>
              <a:gd name="T82" fmla="*/ 2147483647 w 1102"/>
              <a:gd name="T83" fmla="*/ 2147483647 h 550"/>
              <a:gd name="T84" fmla="*/ 2147483647 w 1102"/>
              <a:gd name="T85" fmla="*/ 2147483647 h 550"/>
              <a:gd name="T86" fmla="*/ 2147483647 w 1102"/>
              <a:gd name="T87" fmla="*/ 2147483647 h 550"/>
              <a:gd name="T88" fmla="*/ 2147483647 w 1102"/>
              <a:gd name="T89" fmla="*/ 2147483647 h 5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02"/>
              <a:gd name="T136" fmla="*/ 0 h 550"/>
              <a:gd name="T137" fmla="*/ 1102 w 1102"/>
              <a:gd name="T138" fmla="*/ 550 h 55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02" h="550">
                <a:moveTo>
                  <a:pt x="1102" y="550"/>
                </a:moveTo>
                <a:lnTo>
                  <a:pt x="1102" y="550"/>
                </a:lnTo>
                <a:lnTo>
                  <a:pt x="1100" y="522"/>
                </a:lnTo>
                <a:lnTo>
                  <a:pt x="1098" y="494"/>
                </a:lnTo>
                <a:lnTo>
                  <a:pt x="1094" y="466"/>
                </a:lnTo>
                <a:lnTo>
                  <a:pt x="1088" y="440"/>
                </a:lnTo>
                <a:lnTo>
                  <a:pt x="1082" y="412"/>
                </a:lnTo>
                <a:lnTo>
                  <a:pt x="1074" y="386"/>
                </a:lnTo>
                <a:lnTo>
                  <a:pt x="1066" y="362"/>
                </a:lnTo>
                <a:lnTo>
                  <a:pt x="1056" y="336"/>
                </a:lnTo>
                <a:lnTo>
                  <a:pt x="1044" y="312"/>
                </a:lnTo>
                <a:lnTo>
                  <a:pt x="1032" y="288"/>
                </a:lnTo>
                <a:lnTo>
                  <a:pt x="1020" y="266"/>
                </a:lnTo>
                <a:lnTo>
                  <a:pt x="1004" y="242"/>
                </a:lnTo>
                <a:lnTo>
                  <a:pt x="990" y="222"/>
                </a:lnTo>
                <a:lnTo>
                  <a:pt x="974" y="200"/>
                </a:lnTo>
                <a:lnTo>
                  <a:pt x="956" y="180"/>
                </a:lnTo>
                <a:lnTo>
                  <a:pt x="938" y="162"/>
                </a:lnTo>
                <a:lnTo>
                  <a:pt x="918" y="142"/>
                </a:lnTo>
                <a:lnTo>
                  <a:pt x="900" y="126"/>
                </a:lnTo>
                <a:lnTo>
                  <a:pt x="878" y="110"/>
                </a:lnTo>
                <a:lnTo>
                  <a:pt x="858" y="94"/>
                </a:lnTo>
                <a:lnTo>
                  <a:pt x="834" y="80"/>
                </a:lnTo>
                <a:lnTo>
                  <a:pt x="812" y="66"/>
                </a:lnTo>
                <a:lnTo>
                  <a:pt x="788" y="54"/>
                </a:lnTo>
                <a:lnTo>
                  <a:pt x="764" y="44"/>
                </a:lnTo>
                <a:lnTo>
                  <a:pt x="740" y="34"/>
                </a:lnTo>
                <a:lnTo>
                  <a:pt x="714" y="24"/>
                </a:lnTo>
                <a:lnTo>
                  <a:pt x="688" y="18"/>
                </a:lnTo>
                <a:lnTo>
                  <a:pt x="662" y="12"/>
                </a:lnTo>
                <a:lnTo>
                  <a:pt x="634" y="6"/>
                </a:lnTo>
                <a:lnTo>
                  <a:pt x="608" y="2"/>
                </a:lnTo>
                <a:lnTo>
                  <a:pt x="580" y="0"/>
                </a:lnTo>
                <a:lnTo>
                  <a:pt x="550" y="0"/>
                </a:lnTo>
                <a:lnTo>
                  <a:pt x="522" y="0"/>
                </a:lnTo>
                <a:lnTo>
                  <a:pt x="494" y="2"/>
                </a:lnTo>
                <a:lnTo>
                  <a:pt x="468" y="6"/>
                </a:lnTo>
                <a:lnTo>
                  <a:pt x="440" y="12"/>
                </a:lnTo>
                <a:lnTo>
                  <a:pt x="414" y="18"/>
                </a:lnTo>
                <a:lnTo>
                  <a:pt x="388" y="24"/>
                </a:lnTo>
                <a:lnTo>
                  <a:pt x="362" y="34"/>
                </a:lnTo>
                <a:lnTo>
                  <a:pt x="338" y="44"/>
                </a:lnTo>
                <a:lnTo>
                  <a:pt x="314" y="54"/>
                </a:lnTo>
                <a:lnTo>
                  <a:pt x="290" y="66"/>
                </a:lnTo>
                <a:lnTo>
                  <a:pt x="268" y="80"/>
                </a:lnTo>
                <a:lnTo>
                  <a:pt x="246" y="94"/>
                </a:lnTo>
                <a:lnTo>
                  <a:pt x="224" y="110"/>
                </a:lnTo>
                <a:lnTo>
                  <a:pt x="204" y="126"/>
                </a:lnTo>
                <a:lnTo>
                  <a:pt x="184" y="144"/>
                </a:lnTo>
                <a:lnTo>
                  <a:pt x="164" y="162"/>
                </a:lnTo>
                <a:lnTo>
                  <a:pt x="146" y="180"/>
                </a:lnTo>
                <a:lnTo>
                  <a:pt x="130" y="200"/>
                </a:lnTo>
                <a:lnTo>
                  <a:pt x="114" y="222"/>
                </a:lnTo>
                <a:lnTo>
                  <a:pt x="98" y="242"/>
                </a:lnTo>
                <a:lnTo>
                  <a:pt x="84" y="266"/>
                </a:lnTo>
                <a:lnTo>
                  <a:pt x="70" y="288"/>
                </a:lnTo>
                <a:lnTo>
                  <a:pt x="58" y="312"/>
                </a:lnTo>
                <a:lnTo>
                  <a:pt x="48" y="336"/>
                </a:lnTo>
                <a:lnTo>
                  <a:pt x="38" y="362"/>
                </a:lnTo>
                <a:lnTo>
                  <a:pt x="28" y="386"/>
                </a:lnTo>
                <a:lnTo>
                  <a:pt x="20" y="412"/>
                </a:lnTo>
                <a:lnTo>
                  <a:pt x="14" y="440"/>
                </a:lnTo>
                <a:lnTo>
                  <a:pt x="8" y="466"/>
                </a:lnTo>
                <a:lnTo>
                  <a:pt x="4" y="494"/>
                </a:lnTo>
                <a:lnTo>
                  <a:pt x="2" y="522"/>
                </a:lnTo>
                <a:lnTo>
                  <a:pt x="0" y="550"/>
                </a:lnTo>
                <a:lnTo>
                  <a:pt x="0" y="522"/>
                </a:lnTo>
                <a:lnTo>
                  <a:pt x="2" y="494"/>
                </a:lnTo>
                <a:lnTo>
                  <a:pt x="6" y="466"/>
                </a:lnTo>
                <a:lnTo>
                  <a:pt x="12" y="440"/>
                </a:lnTo>
                <a:lnTo>
                  <a:pt x="18" y="412"/>
                </a:lnTo>
                <a:lnTo>
                  <a:pt x="24" y="386"/>
                </a:lnTo>
                <a:lnTo>
                  <a:pt x="34" y="362"/>
                </a:lnTo>
                <a:lnTo>
                  <a:pt x="44" y="336"/>
                </a:lnTo>
                <a:lnTo>
                  <a:pt x="54" y="312"/>
                </a:lnTo>
                <a:lnTo>
                  <a:pt x="66" y="288"/>
                </a:lnTo>
                <a:lnTo>
                  <a:pt x="80" y="266"/>
                </a:lnTo>
                <a:lnTo>
                  <a:pt x="94" y="242"/>
                </a:lnTo>
                <a:lnTo>
                  <a:pt x="110" y="222"/>
                </a:lnTo>
                <a:lnTo>
                  <a:pt x="126" y="200"/>
                </a:lnTo>
                <a:lnTo>
                  <a:pt x="144" y="180"/>
                </a:lnTo>
                <a:lnTo>
                  <a:pt x="162" y="162"/>
                </a:lnTo>
                <a:lnTo>
                  <a:pt x="180" y="142"/>
                </a:lnTo>
                <a:lnTo>
                  <a:pt x="200" y="126"/>
                </a:lnTo>
                <a:lnTo>
                  <a:pt x="222" y="110"/>
                </a:lnTo>
                <a:lnTo>
                  <a:pt x="242" y="94"/>
                </a:lnTo>
                <a:lnTo>
                  <a:pt x="266" y="80"/>
                </a:lnTo>
                <a:lnTo>
                  <a:pt x="288" y="66"/>
                </a:lnTo>
                <a:lnTo>
                  <a:pt x="312" y="54"/>
                </a:lnTo>
                <a:lnTo>
                  <a:pt x="336" y="44"/>
                </a:lnTo>
                <a:lnTo>
                  <a:pt x="362" y="34"/>
                </a:lnTo>
                <a:lnTo>
                  <a:pt x="388" y="24"/>
                </a:lnTo>
                <a:lnTo>
                  <a:pt x="414" y="18"/>
                </a:lnTo>
                <a:lnTo>
                  <a:pt x="440" y="12"/>
                </a:lnTo>
                <a:lnTo>
                  <a:pt x="466" y="6"/>
                </a:lnTo>
                <a:lnTo>
                  <a:pt x="494" y="2"/>
                </a:lnTo>
                <a:lnTo>
                  <a:pt x="522" y="0"/>
                </a:lnTo>
                <a:lnTo>
                  <a:pt x="550" y="0"/>
                </a:lnTo>
                <a:lnTo>
                  <a:pt x="580" y="0"/>
                </a:lnTo>
                <a:lnTo>
                  <a:pt x="608" y="2"/>
                </a:lnTo>
                <a:lnTo>
                  <a:pt x="634" y="6"/>
                </a:lnTo>
                <a:lnTo>
                  <a:pt x="662" y="12"/>
                </a:lnTo>
                <a:lnTo>
                  <a:pt x="688" y="18"/>
                </a:lnTo>
                <a:lnTo>
                  <a:pt x="714" y="24"/>
                </a:lnTo>
                <a:lnTo>
                  <a:pt x="740" y="34"/>
                </a:lnTo>
                <a:lnTo>
                  <a:pt x="766" y="44"/>
                </a:lnTo>
                <a:lnTo>
                  <a:pt x="790" y="54"/>
                </a:lnTo>
                <a:lnTo>
                  <a:pt x="814" y="66"/>
                </a:lnTo>
                <a:lnTo>
                  <a:pt x="836" y="80"/>
                </a:lnTo>
                <a:lnTo>
                  <a:pt x="858" y="94"/>
                </a:lnTo>
                <a:lnTo>
                  <a:pt x="880" y="110"/>
                </a:lnTo>
                <a:lnTo>
                  <a:pt x="902" y="126"/>
                </a:lnTo>
                <a:lnTo>
                  <a:pt x="922" y="142"/>
                </a:lnTo>
                <a:lnTo>
                  <a:pt x="940" y="162"/>
                </a:lnTo>
                <a:lnTo>
                  <a:pt x="958" y="180"/>
                </a:lnTo>
                <a:lnTo>
                  <a:pt x="976" y="200"/>
                </a:lnTo>
                <a:lnTo>
                  <a:pt x="992" y="222"/>
                </a:lnTo>
                <a:lnTo>
                  <a:pt x="1008" y="242"/>
                </a:lnTo>
                <a:lnTo>
                  <a:pt x="1022" y="266"/>
                </a:lnTo>
                <a:lnTo>
                  <a:pt x="1036" y="288"/>
                </a:lnTo>
                <a:lnTo>
                  <a:pt x="1048" y="312"/>
                </a:lnTo>
                <a:lnTo>
                  <a:pt x="1058" y="336"/>
                </a:lnTo>
                <a:lnTo>
                  <a:pt x="1068" y="362"/>
                </a:lnTo>
                <a:lnTo>
                  <a:pt x="1076" y="386"/>
                </a:lnTo>
                <a:lnTo>
                  <a:pt x="1084" y="412"/>
                </a:lnTo>
                <a:lnTo>
                  <a:pt x="1090" y="440"/>
                </a:lnTo>
                <a:lnTo>
                  <a:pt x="1096" y="466"/>
                </a:lnTo>
                <a:lnTo>
                  <a:pt x="1098" y="494"/>
                </a:lnTo>
                <a:lnTo>
                  <a:pt x="1100" y="522"/>
                </a:lnTo>
                <a:lnTo>
                  <a:pt x="1102" y="5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" name="Freeform 41"/>
          <p:cNvSpPr>
            <a:spLocks/>
          </p:cNvSpPr>
          <p:nvPr/>
        </p:nvSpPr>
        <p:spPr bwMode="auto">
          <a:xfrm>
            <a:off x="4038901" y="2883279"/>
            <a:ext cx="1073284" cy="545408"/>
          </a:xfrm>
          <a:custGeom>
            <a:avLst/>
            <a:gdLst/>
            <a:ahLst/>
            <a:cxnLst>
              <a:cxn ang="0">
                <a:pos x="1094" y="560"/>
              </a:cxn>
              <a:cxn ang="0">
                <a:pos x="1070" y="552"/>
              </a:cxn>
              <a:cxn ang="0">
                <a:pos x="976" y="490"/>
              </a:cxn>
              <a:cxn ang="0">
                <a:pos x="872" y="430"/>
              </a:cxn>
              <a:cxn ang="0">
                <a:pos x="790" y="392"/>
              </a:cxn>
              <a:cxn ang="0">
                <a:pos x="702" y="360"/>
              </a:cxn>
              <a:cxn ang="0">
                <a:pos x="604" y="342"/>
              </a:cxn>
              <a:cxn ang="0">
                <a:pos x="554" y="340"/>
              </a:cxn>
              <a:cxn ang="0">
                <a:pos x="528" y="340"/>
              </a:cxn>
              <a:cxn ang="0">
                <a:pos x="452" y="350"/>
              </a:cxn>
              <a:cxn ang="0">
                <a:pos x="356" y="374"/>
              </a:cxn>
              <a:cxn ang="0">
                <a:pos x="266" y="408"/>
              </a:cxn>
              <a:cxn ang="0">
                <a:pos x="188" y="448"/>
              </a:cxn>
              <a:cxn ang="0">
                <a:pos x="66" y="522"/>
              </a:cxn>
              <a:cxn ang="0">
                <a:pos x="14" y="554"/>
              </a:cxn>
              <a:cxn ang="0">
                <a:pos x="4" y="556"/>
              </a:cxn>
              <a:cxn ang="0">
                <a:pos x="0" y="552"/>
              </a:cxn>
              <a:cxn ang="0">
                <a:pos x="0" y="550"/>
              </a:cxn>
              <a:cxn ang="0">
                <a:pos x="2" y="522"/>
              </a:cxn>
              <a:cxn ang="0">
                <a:pos x="8" y="466"/>
              </a:cxn>
              <a:cxn ang="0">
                <a:pos x="20" y="412"/>
              </a:cxn>
              <a:cxn ang="0">
                <a:pos x="38" y="362"/>
              </a:cxn>
              <a:cxn ang="0">
                <a:pos x="58" y="312"/>
              </a:cxn>
              <a:cxn ang="0">
                <a:pos x="84" y="266"/>
              </a:cxn>
              <a:cxn ang="0">
                <a:pos x="114" y="222"/>
              </a:cxn>
              <a:cxn ang="0">
                <a:pos x="146" y="180"/>
              </a:cxn>
              <a:cxn ang="0">
                <a:pos x="184" y="144"/>
              </a:cxn>
              <a:cxn ang="0">
                <a:pos x="224" y="110"/>
              </a:cxn>
              <a:cxn ang="0">
                <a:pos x="268" y="80"/>
              </a:cxn>
              <a:cxn ang="0">
                <a:pos x="314" y="54"/>
              </a:cxn>
              <a:cxn ang="0">
                <a:pos x="362" y="34"/>
              </a:cxn>
              <a:cxn ang="0">
                <a:pos x="414" y="18"/>
              </a:cxn>
              <a:cxn ang="0">
                <a:pos x="468" y="6"/>
              </a:cxn>
              <a:cxn ang="0">
                <a:pos x="522" y="0"/>
              </a:cxn>
              <a:cxn ang="0">
                <a:pos x="550" y="0"/>
              </a:cxn>
              <a:cxn ang="0">
                <a:pos x="608" y="2"/>
              </a:cxn>
              <a:cxn ang="0">
                <a:pos x="662" y="12"/>
              </a:cxn>
              <a:cxn ang="0">
                <a:pos x="714" y="24"/>
              </a:cxn>
              <a:cxn ang="0">
                <a:pos x="764" y="44"/>
              </a:cxn>
              <a:cxn ang="0">
                <a:pos x="812" y="66"/>
              </a:cxn>
              <a:cxn ang="0">
                <a:pos x="858" y="94"/>
              </a:cxn>
              <a:cxn ang="0">
                <a:pos x="900" y="126"/>
              </a:cxn>
              <a:cxn ang="0">
                <a:pos x="938" y="162"/>
              </a:cxn>
              <a:cxn ang="0">
                <a:pos x="974" y="200"/>
              </a:cxn>
              <a:cxn ang="0">
                <a:pos x="1004" y="242"/>
              </a:cxn>
              <a:cxn ang="0">
                <a:pos x="1032" y="288"/>
              </a:cxn>
              <a:cxn ang="0">
                <a:pos x="1056" y="336"/>
              </a:cxn>
              <a:cxn ang="0">
                <a:pos x="1074" y="386"/>
              </a:cxn>
              <a:cxn ang="0">
                <a:pos x="1088" y="440"/>
              </a:cxn>
              <a:cxn ang="0">
                <a:pos x="1098" y="494"/>
              </a:cxn>
              <a:cxn ang="0">
                <a:pos x="1102" y="550"/>
              </a:cxn>
              <a:cxn ang="0">
                <a:pos x="1102" y="552"/>
              </a:cxn>
              <a:cxn ang="0">
                <a:pos x="1100" y="556"/>
              </a:cxn>
              <a:cxn ang="0">
                <a:pos x="1098" y="560"/>
              </a:cxn>
            </a:cxnLst>
            <a:rect l="0" t="0" r="r" b="b"/>
            <a:pathLst>
              <a:path w="1102" h="560">
                <a:moveTo>
                  <a:pt x="1094" y="560"/>
                </a:moveTo>
                <a:lnTo>
                  <a:pt x="1094" y="560"/>
                </a:lnTo>
                <a:lnTo>
                  <a:pt x="1084" y="558"/>
                </a:lnTo>
                <a:lnTo>
                  <a:pt x="1070" y="552"/>
                </a:lnTo>
                <a:lnTo>
                  <a:pt x="1030" y="526"/>
                </a:lnTo>
                <a:lnTo>
                  <a:pt x="976" y="490"/>
                </a:lnTo>
                <a:lnTo>
                  <a:pt x="910" y="450"/>
                </a:lnTo>
                <a:lnTo>
                  <a:pt x="872" y="430"/>
                </a:lnTo>
                <a:lnTo>
                  <a:pt x="832" y="410"/>
                </a:lnTo>
                <a:lnTo>
                  <a:pt x="790" y="392"/>
                </a:lnTo>
                <a:lnTo>
                  <a:pt x="746" y="374"/>
                </a:lnTo>
                <a:lnTo>
                  <a:pt x="702" y="360"/>
                </a:lnTo>
                <a:lnTo>
                  <a:pt x="654" y="350"/>
                </a:lnTo>
                <a:lnTo>
                  <a:pt x="604" y="342"/>
                </a:lnTo>
                <a:lnTo>
                  <a:pt x="580" y="340"/>
                </a:lnTo>
                <a:lnTo>
                  <a:pt x="554" y="340"/>
                </a:lnTo>
                <a:lnTo>
                  <a:pt x="554" y="340"/>
                </a:lnTo>
                <a:lnTo>
                  <a:pt x="528" y="340"/>
                </a:lnTo>
                <a:lnTo>
                  <a:pt x="502" y="342"/>
                </a:lnTo>
                <a:lnTo>
                  <a:pt x="452" y="350"/>
                </a:lnTo>
                <a:lnTo>
                  <a:pt x="402" y="360"/>
                </a:lnTo>
                <a:lnTo>
                  <a:pt x="356" y="374"/>
                </a:lnTo>
                <a:lnTo>
                  <a:pt x="310" y="390"/>
                </a:lnTo>
                <a:lnTo>
                  <a:pt x="266" y="408"/>
                </a:lnTo>
                <a:lnTo>
                  <a:pt x="226" y="428"/>
                </a:lnTo>
                <a:lnTo>
                  <a:pt x="188" y="448"/>
                </a:lnTo>
                <a:lnTo>
                  <a:pt x="120" y="488"/>
                </a:lnTo>
                <a:lnTo>
                  <a:pt x="66" y="522"/>
                </a:lnTo>
                <a:lnTo>
                  <a:pt x="26" y="546"/>
                </a:lnTo>
                <a:lnTo>
                  <a:pt x="14" y="554"/>
                </a:lnTo>
                <a:lnTo>
                  <a:pt x="4" y="556"/>
                </a:lnTo>
                <a:lnTo>
                  <a:pt x="4" y="556"/>
                </a:lnTo>
                <a:lnTo>
                  <a:pt x="2" y="554"/>
                </a:lnTo>
                <a:lnTo>
                  <a:pt x="0" y="552"/>
                </a:lnTo>
                <a:lnTo>
                  <a:pt x="0" y="552"/>
                </a:lnTo>
                <a:lnTo>
                  <a:pt x="0" y="550"/>
                </a:lnTo>
                <a:lnTo>
                  <a:pt x="0" y="550"/>
                </a:lnTo>
                <a:lnTo>
                  <a:pt x="2" y="522"/>
                </a:lnTo>
                <a:lnTo>
                  <a:pt x="4" y="494"/>
                </a:lnTo>
                <a:lnTo>
                  <a:pt x="8" y="466"/>
                </a:lnTo>
                <a:lnTo>
                  <a:pt x="14" y="440"/>
                </a:lnTo>
                <a:lnTo>
                  <a:pt x="20" y="412"/>
                </a:lnTo>
                <a:lnTo>
                  <a:pt x="28" y="386"/>
                </a:lnTo>
                <a:lnTo>
                  <a:pt x="38" y="362"/>
                </a:lnTo>
                <a:lnTo>
                  <a:pt x="48" y="336"/>
                </a:lnTo>
                <a:lnTo>
                  <a:pt x="58" y="312"/>
                </a:lnTo>
                <a:lnTo>
                  <a:pt x="70" y="288"/>
                </a:lnTo>
                <a:lnTo>
                  <a:pt x="84" y="266"/>
                </a:lnTo>
                <a:lnTo>
                  <a:pt x="98" y="242"/>
                </a:lnTo>
                <a:lnTo>
                  <a:pt x="114" y="222"/>
                </a:lnTo>
                <a:lnTo>
                  <a:pt x="130" y="200"/>
                </a:lnTo>
                <a:lnTo>
                  <a:pt x="146" y="180"/>
                </a:lnTo>
                <a:lnTo>
                  <a:pt x="164" y="162"/>
                </a:lnTo>
                <a:lnTo>
                  <a:pt x="184" y="144"/>
                </a:lnTo>
                <a:lnTo>
                  <a:pt x="204" y="126"/>
                </a:lnTo>
                <a:lnTo>
                  <a:pt x="224" y="110"/>
                </a:lnTo>
                <a:lnTo>
                  <a:pt x="246" y="94"/>
                </a:lnTo>
                <a:lnTo>
                  <a:pt x="268" y="80"/>
                </a:lnTo>
                <a:lnTo>
                  <a:pt x="290" y="66"/>
                </a:lnTo>
                <a:lnTo>
                  <a:pt x="314" y="54"/>
                </a:lnTo>
                <a:lnTo>
                  <a:pt x="338" y="44"/>
                </a:lnTo>
                <a:lnTo>
                  <a:pt x="362" y="34"/>
                </a:lnTo>
                <a:lnTo>
                  <a:pt x="388" y="24"/>
                </a:lnTo>
                <a:lnTo>
                  <a:pt x="414" y="18"/>
                </a:lnTo>
                <a:lnTo>
                  <a:pt x="440" y="12"/>
                </a:lnTo>
                <a:lnTo>
                  <a:pt x="468" y="6"/>
                </a:lnTo>
                <a:lnTo>
                  <a:pt x="494" y="2"/>
                </a:lnTo>
                <a:lnTo>
                  <a:pt x="522" y="0"/>
                </a:lnTo>
                <a:lnTo>
                  <a:pt x="550" y="0"/>
                </a:lnTo>
                <a:lnTo>
                  <a:pt x="550" y="0"/>
                </a:lnTo>
                <a:lnTo>
                  <a:pt x="580" y="0"/>
                </a:lnTo>
                <a:lnTo>
                  <a:pt x="608" y="2"/>
                </a:lnTo>
                <a:lnTo>
                  <a:pt x="634" y="6"/>
                </a:lnTo>
                <a:lnTo>
                  <a:pt x="662" y="12"/>
                </a:lnTo>
                <a:lnTo>
                  <a:pt x="688" y="18"/>
                </a:lnTo>
                <a:lnTo>
                  <a:pt x="714" y="24"/>
                </a:lnTo>
                <a:lnTo>
                  <a:pt x="740" y="34"/>
                </a:lnTo>
                <a:lnTo>
                  <a:pt x="764" y="44"/>
                </a:lnTo>
                <a:lnTo>
                  <a:pt x="788" y="54"/>
                </a:lnTo>
                <a:lnTo>
                  <a:pt x="812" y="66"/>
                </a:lnTo>
                <a:lnTo>
                  <a:pt x="834" y="80"/>
                </a:lnTo>
                <a:lnTo>
                  <a:pt x="858" y="94"/>
                </a:lnTo>
                <a:lnTo>
                  <a:pt x="878" y="110"/>
                </a:lnTo>
                <a:lnTo>
                  <a:pt x="900" y="126"/>
                </a:lnTo>
                <a:lnTo>
                  <a:pt x="918" y="142"/>
                </a:lnTo>
                <a:lnTo>
                  <a:pt x="938" y="162"/>
                </a:lnTo>
                <a:lnTo>
                  <a:pt x="956" y="180"/>
                </a:lnTo>
                <a:lnTo>
                  <a:pt x="974" y="200"/>
                </a:lnTo>
                <a:lnTo>
                  <a:pt x="990" y="222"/>
                </a:lnTo>
                <a:lnTo>
                  <a:pt x="1004" y="242"/>
                </a:lnTo>
                <a:lnTo>
                  <a:pt x="1020" y="266"/>
                </a:lnTo>
                <a:lnTo>
                  <a:pt x="1032" y="288"/>
                </a:lnTo>
                <a:lnTo>
                  <a:pt x="1044" y="312"/>
                </a:lnTo>
                <a:lnTo>
                  <a:pt x="1056" y="336"/>
                </a:lnTo>
                <a:lnTo>
                  <a:pt x="1066" y="362"/>
                </a:lnTo>
                <a:lnTo>
                  <a:pt x="1074" y="386"/>
                </a:lnTo>
                <a:lnTo>
                  <a:pt x="1082" y="412"/>
                </a:lnTo>
                <a:lnTo>
                  <a:pt x="1088" y="440"/>
                </a:lnTo>
                <a:lnTo>
                  <a:pt x="1094" y="466"/>
                </a:lnTo>
                <a:lnTo>
                  <a:pt x="1098" y="494"/>
                </a:lnTo>
                <a:lnTo>
                  <a:pt x="1100" y="522"/>
                </a:lnTo>
                <a:lnTo>
                  <a:pt x="1102" y="550"/>
                </a:lnTo>
                <a:lnTo>
                  <a:pt x="1102" y="550"/>
                </a:lnTo>
                <a:lnTo>
                  <a:pt x="1102" y="552"/>
                </a:lnTo>
                <a:lnTo>
                  <a:pt x="1102" y="552"/>
                </a:lnTo>
                <a:lnTo>
                  <a:pt x="1100" y="556"/>
                </a:lnTo>
                <a:lnTo>
                  <a:pt x="1100" y="558"/>
                </a:lnTo>
                <a:lnTo>
                  <a:pt x="1098" y="560"/>
                </a:lnTo>
                <a:lnTo>
                  <a:pt x="1094" y="56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0">
                <a:schemeClr val="bg1"/>
              </a:gs>
              <a:gs pos="100000">
                <a:schemeClr val="bg1">
                  <a:alpha val="4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  <a:effectLst>
            <a:softEdge rad="152400"/>
          </a:effectLst>
        </p:spPr>
        <p:txBody>
          <a:bodyPr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2074" name="Freeform 42"/>
          <p:cNvSpPr>
            <a:spLocks/>
          </p:cNvSpPr>
          <p:nvPr/>
        </p:nvSpPr>
        <p:spPr bwMode="auto">
          <a:xfrm rot="2693986">
            <a:off x="4249738" y="3038475"/>
            <a:ext cx="1073150" cy="544513"/>
          </a:xfrm>
          <a:custGeom>
            <a:avLst/>
            <a:gdLst>
              <a:gd name="T0" fmla="*/ 2147483647 w 1102"/>
              <a:gd name="T1" fmla="*/ 2147483647 h 560"/>
              <a:gd name="T2" fmla="*/ 2147483647 w 1102"/>
              <a:gd name="T3" fmla="*/ 2147483647 h 560"/>
              <a:gd name="T4" fmla="*/ 2147483647 w 1102"/>
              <a:gd name="T5" fmla="*/ 2147483647 h 560"/>
              <a:gd name="T6" fmla="*/ 2147483647 w 1102"/>
              <a:gd name="T7" fmla="*/ 2147483647 h 560"/>
              <a:gd name="T8" fmla="*/ 2147483647 w 1102"/>
              <a:gd name="T9" fmla="*/ 2147483647 h 560"/>
              <a:gd name="T10" fmla="*/ 2147483647 w 1102"/>
              <a:gd name="T11" fmla="*/ 2147483647 h 560"/>
              <a:gd name="T12" fmla="*/ 2147483647 w 1102"/>
              <a:gd name="T13" fmla="*/ 2147483647 h 560"/>
              <a:gd name="T14" fmla="*/ 2147483647 w 1102"/>
              <a:gd name="T15" fmla="*/ 2147483647 h 560"/>
              <a:gd name="T16" fmla="*/ 2147483647 w 1102"/>
              <a:gd name="T17" fmla="*/ 2147483647 h 560"/>
              <a:gd name="T18" fmla="*/ 2147483647 w 1102"/>
              <a:gd name="T19" fmla="*/ 2147483647 h 560"/>
              <a:gd name="T20" fmla="*/ 2147483647 w 1102"/>
              <a:gd name="T21" fmla="*/ 2147483647 h 560"/>
              <a:gd name="T22" fmla="*/ 2147483647 w 1102"/>
              <a:gd name="T23" fmla="*/ 2147483647 h 560"/>
              <a:gd name="T24" fmla="*/ 2147483647 w 1102"/>
              <a:gd name="T25" fmla="*/ 2147483647 h 560"/>
              <a:gd name="T26" fmla="*/ 2147483647 w 1102"/>
              <a:gd name="T27" fmla="*/ 2147483647 h 560"/>
              <a:gd name="T28" fmla="*/ 2147483647 w 1102"/>
              <a:gd name="T29" fmla="*/ 2147483647 h 560"/>
              <a:gd name="T30" fmla="*/ 2147483647 w 1102"/>
              <a:gd name="T31" fmla="*/ 2147483647 h 560"/>
              <a:gd name="T32" fmla="*/ 0 w 1102"/>
              <a:gd name="T33" fmla="*/ 2147483647 h 560"/>
              <a:gd name="T34" fmla="*/ 0 w 1102"/>
              <a:gd name="T35" fmla="*/ 2147483647 h 560"/>
              <a:gd name="T36" fmla="*/ 2147483647 w 1102"/>
              <a:gd name="T37" fmla="*/ 2147483647 h 560"/>
              <a:gd name="T38" fmla="*/ 2147483647 w 1102"/>
              <a:gd name="T39" fmla="*/ 2147483647 h 560"/>
              <a:gd name="T40" fmla="*/ 2147483647 w 1102"/>
              <a:gd name="T41" fmla="*/ 2147483647 h 560"/>
              <a:gd name="T42" fmla="*/ 2147483647 w 1102"/>
              <a:gd name="T43" fmla="*/ 2147483647 h 560"/>
              <a:gd name="T44" fmla="*/ 2147483647 w 1102"/>
              <a:gd name="T45" fmla="*/ 2147483647 h 560"/>
              <a:gd name="T46" fmla="*/ 2147483647 w 1102"/>
              <a:gd name="T47" fmla="*/ 2147483647 h 560"/>
              <a:gd name="T48" fmla="*/ 2147483647 w 1102"/>
              <a:gd name="T49" fmla="*/ 2147483647 h 560"/>
              <a:gd name="T50" fmla="*/ 2147483647 w 1102"/>
              <a:gd name="T51" fmla="*/ 2147483647 h 560"/>
              <a:gd name="T52" fmla="*/ 2147483647 w 1102"/>
              <a:gd name="T53" fmla="*/ 2147483647 h 560"/>
              <a:gd name="T54" fmla="*/ 2147483647 w 1102"/>
              <a:gd name="T55" fmla="*/ 2147483647 h 560"/>
              <a:gd name="T56" fmla="*/ 2147483647 w 1102"/>
              <a:gd name="T57" fmla="*/ 2147483647 h 560"/>
              <a:gd name="T58" fmla="*/ 2147483647 w 1102"/>
              <a:gd name="T59" fmla="*/ 2147483647 h 560"/>
              <a:gd name="T60" fmla="*/ 2147483647 w 1102"/>
              <a:gd name="T61" fmla="*/ 2147483647 h 560"/>
              <a:gd name="T62" fmla="*/ 2147483647 w 1102"/>
              <a:gd name="T63" fmla="*/ 2147483647 h 560"/>
              <a:gd name="T64" fmla="*/ 2147483647 w 1102"/>
              <a:gd name="T65" fmla="*/ 2147483647 h 560"/>
              <a:gd name="T66" fmla="*/ 2147483647 w 1102"/>
              <a:gd name="T67" fmla="*/ 0 h 560"/>
              <a:gd name="T68" fmla="*/ 2147483647 w 1102"/>
              <a:gd name="T69" fmla="*/ 0 h 560"/>
              <a:gd name="T70" fmla="*/ 2147483647 w 1102"/>
              <a:gd name="T71" fmla="*/ 2147483647 h 560"/>
              <a:gd name="T72" fmla="*/ 2147483647 w 1102"/>
              <a:gd name="T73" fmla="*/ 2147483647 h 560"/>
              <a:gd name="T74" fmla="*/ 2147483647 w 1102"/>
              <a:gd name="T75" fmla="*/ 2147483647 h 560"/>
              <a:gd name="T76" fmla="*/ 2147483647 w 1102"/>
              <a:gd name="T77" fmla="*/ 2147483647 h 560"/>
              <a:gd name="T78" fmla="*/ 2147483647 w 1102"/>
              <a:gd name="T79" fmla="*/ 2147483647 h 560"/>
              <a:gd name="T80" fmla="*/ 2147483647 w 1102"/>
              <a:gd name="T81" fmla="*/ 2147483647 h 560"/>
              <a:gd name="T82" fmla="*/ 2147483647 w 1102"/>
              <a:gd name="T83" fmla="*/ 2147483647 h 560"/>
              <a:gd name="T84" fmla="*/ 2147483647 w 1102"/>
              <a:gd name="T85" fmla="*/ 2147483647 h 560"/>
              <a:gd name="T86" fmla="*/ 2147483647 w 1102"/>
              <a:gd name="T87" fmla="*/ 2147483647 h 560"/>
              <a:gd name="T88" fmla="*/ 2147483647 w 1102"/>
              <a:gd name="T89" fmla="*/ 2147483647 h 560"/>
              <a:gd name="T90" fmla="*/ 2147483647 w 1102"/>
              <a:gd name="T91" fmla="*/ 2147483647 h 560"/>
              <a:gd name="T92" fmla="*/ 2147483647 w 1102"/>
              <a:gd name="T93" fmla="*/ 2147483647 h 560"/>
              <a:gd name="T94" fmla="*/ 2147483647 w 1102"/>
              <a:gd name="T95" fmla="*/ 2147483647 h 560"/>
              <a:gd name="T96" fmla="*/ 2147483647 w 1102"/>
              <a:gd name="T97" fmla="*/ 2147483647 h 560"/>
              <a:gd name="T98" fmla="*/ 2147483647 w 1102"/>
              <a:gd name="T99" fmla="*/ 2147483647 h 560"/>
              <a:gd name="T100" fmla="*/ 2147483647 w 1102"/>
              <a:gd name="T101" fmla="*/ 2147483647 h 560"/>
              <a:gd name="T102" fmla="*/ 2147483647 w 1102"/>
              <a:gd name="T103" fmla="*/ 2147483647 h 560"/>
              <a:gd name="T104" fmla="*/ 2147483647 w 1102"/>
              <a:gd name="T105" fmla="*/ 2147483647 h 560"/>
              <a:gd name="T106" fmla="*/ 2147483647 w 1102"/>
              <a:gd name="T107" fmla="*/ 2147483647 h 56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102"/>
              <a:gd name="T163" fmla="*/ 0 h 560"/>
              <a:gd name="T164" fmla="*/ 1102 w 1102"/>
              <a:gd name="T165" fmla="*/ 560 h 56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102" h="560">
                <a:moveTo>
                  <a:pt x="1094" y="560"/>
                </a:moveTo>
                <a:lnTo>
                  <a:pt x="1094" y="560"/>
                </a:lnTo>
                <a:lnTo>
                  <a:pt x="1084" y="558"/>
                </a:lnTo>
                <a:lnTo>
                  <a:pt x="1070" y="552"/>
                </a:lnTo>
                <a:lnTo>
                  <a:pt x="1030" y="526"/>
                </a:lnTo>
                <a:lnTo>
                  <a:pt x="976" y="490"/>
                </a:lnTo>
                <a:lnTo>
                  <a:pt x="910" y="450"/>
                </a:lnTo>
                <a:lnTo>
                  <a:pt x="872" y="430"/>
                </a:lnTo>
                <a:lnTo>
                  <a:pt x="832" y="410"/>
                </a:lnTo>
                <a:lnTo>
                  <a:pt x="790" y="392"/>
                </a:lnTo>
                <a:lnTo>
                  <a:pt x="746" y="374"/>
                </a:lnTo>
                <a:lnTo>
                  <a:pt x="702" y="360"/>
                </a:lnTo>
                <a:lnTo>
                  <a:pt x="654" y="350"/>
                </a:lnTo>
                <a:lnTo>
                  <a:pt x="604" y="342"/>
                </a:lnTo>
                <a:lnTo>
                  <a:pt x="580" y="340"/>
                </a:lnTo>
                <a:lnTo>
                  <a:pt x="554" y="340"/>
                </a:lnTo>
                <a:lnTo>
                  <a:pt x="528" y="340"/>
                </a:lnTo>
                <a:lnTo>
                  <a:pt x="502" y="342"/>
                </a:lnTo>
                <a:lnTo>
                  <a:pt x="452" y="350"/>
                </a:lnTo>
                <a:lnTo>
                  <a:pt x="402" y="360"/>
                </a:lnTo>
                <a:lnTo>
                  <a:pt x="356" y="374"/>
                </a:lnTo>
                <a:lnTo>
                  <a:pt x="310" y="390"/>
                </a:lnTo>
                <a:lnTo>
                  <a:pt x="266" y="408"/>
                </a:lnTo>
                <a:lnTo>
                  <a:pt x="226" y="428"/>
                </a:lnTo>
                <a:lnTo>
                  <a:pt x="188" y="448"/>
                </a:lnTo>
                <a:lnTo>
                  <a:pt x="120" y="488"/>
                </a:lnTo>
                <a:lnTo>
                  <a:pt x="66" y="522"/>
                </a:lnTo>
                <a:lnTo>
                  <a:pt x="26" y="546"/>
                </a:lnTo>
                <a:lnTo>
                  <a:pt x="14" y="554"/>
                </a:lnTo>
                <a:lnTo>
                  <a:pt x="4" y="556"/>
                </a:lnTo>
                <a:lnTo>
                  <a:pt x="2" y="554"/>
                </a:lnTo>
                <a:lnTo>
                  <a:pt x="0" y="552"/>
                </a:lnTo>
                <a:lnTo>
                  <a:pt x="0" y="550"/>
                </a:lnTo>
                <a:lnTo>
                  <a:pt x="2" y="522"/>
                </a:lnTo>
                <a:lnTo>
                  <a:pt x="4" y="494"/>
                </a:lnTo>
                <a:lnTo>
                  <a:pt x="8" y="466"/>
                </a:lnTo>
                <a:lnTo>
                  <a:pt x="14" y="440"/>
                </a:lnTo>
                <a:lnTo>
                  <a:pt x="20" y="412"/>
                </a:lnTo>
                <a:lnTo>
                  <a:pt x="28" y="386"/>
                </a:lnTo>
                <a:lnTo>
                  <a:pt x="38" y="362"/>
                </a:lnTo>
                <a:lnTo>
                  <a:pt x="48" y="336"/>
                </a:lnTo>
                <a:lnTo>
                  <a:pt x="58" y="312"/>
                </a:lnTo>
                <a:lnTo>
                  <a:pt x="70" y="288"/>
                </a:lnTo>
                <a:lnTo>
                  <a:pt x="84" y="266"/>
                </a:lnTo>
                <a:lnTo>
                  <a:pt x="98" y="242"/>
                </a:lnTo>
                <a:lnTo>
                  <a:pt x="114" y="222"/>
                </a:lnTo>
                <a:lnTo>
                  <a:pt x="130" y="200"/>
                </a:lnTo>
                <a:lnTo>
                  <a:pt x="146" y="180"/>
                </a:lnTo>
                <a:lnTo>
                  <a:pt x="164" y="162"/>
                </a:lnTo>
                <a:lnTo>
                  <a:pt x="184" y="144"/>
                </a:lnTo>
                <a:lnTo>
                  <a:pt x="204" y="126"/>
                </a:lnTo>
                <a:lnTo>
                  <a:pt x="224" y="110"/>
                </a:lnTo>
                <a:lnTo>
                  <a:pt x="246" y="94"/>
                </a:lnTo>
                <a:lnTo>
                  <a:pt x="268" y="80"/>
                </a:lnTo>
                <a:lnTo>
                  <a:pt x="290" y="66"/>
                </a:lnTo>
                <a:lnTo>
                  <a:pt x="314" y="54"/>
                </a:lnTo>
                <a:lnTo>
                  <a:pt x="338" y="44"/>
                </a:lnTo>
                <a:lnTo>
                  <a:pt x="362" y="34"/>
                </a:lnTo>
                <a:lnTo>
                  <a:pt x="388" y="24"/>
                </a:lnTo>
                <a:lnTo>
                  <a:pt x="414" y="18"/>
                </a:lnTo>
                <a:lnTo>
                  <a:pt x="440" y="12"/>
                </a:lnTo>
                <a:lnTo>
                  <a:pt x="468" y="6"/>
                </a:lnTo>
                <a:lnTo>
                  <a:pt x="494" y="2"/>
                </a:lnTo>
                <a:lnTo>
                  <a:pt x="522" y="0"/>
                </a:lnTo>
                <a:lnTo>
                  <a:pt x="550" y="0"/>
                </a:lnTo>
                <a:lnTo>
                  <a:pt x="580" y="0"/>
                </a:lnTo>
                <a:lnTo>
                  <a:pt x="608" y="2"/>
                </a:lnTo>
                <a:lnTo>
                  <a:pt x="634" y="6"/>
                </a:lnTo>
                <a:lnTo>
                  <a:pt x="662" y="12"/>
                </a:lnTo>
                <a:lnTo>
                  <a:pt x="688" y="18"/>
                </a:lnTo>
                <a:lnTo>
                  <a:pt x="714" y="24"/>
                </a:lnTo>
                <a:lnTo>
                  <a:pt x="740" y="34"/>
                </a:lnTo>
                <a:lnTo>
                  <a:pt x="764" y="44"/>
                </a:lnTo>
                <a:lnTo>
                  <a:pt x="788" y="54"/>
                </a:lnTo>
                <a:lnTo>
                  <a:pt x="812" y="66"/>
                </a:lnTo>
                <a:lnTo>
                  <a:pt x="834" y="80"/>
                </a:lnTo>
                <a:lnTo>
                  <a:pt x="858" y="94"/>
                </a:lnTo>
                <a:lnTo>
                  <a:pt x="878" y="110"/>
                </a:lnTo>
                <a:lnTo>
                  <a:pt x="900" y="126"/>
                </a:lnTo>
                <a:lnTo>
                  <a:pt x="918" y="142"/>
                </a:lnTo>
                <a:lnTo>
                  <a:pt x="938" y="162"/>
                </a:lnTo>
                <a:lnTo>
                  <a:pt x="956" y="180"/>
                </a:lnTo>
                <a:lnTo>
                  <a:pt x="974" y="200"/>
                </a:lnTo>
                <a:lnTo>
                  <a:pt x="990" y="222"/>
                </a:lnTo>
                <a:lnTo>
                  <a:pt x="1004" y="242"/>
                </a:lnTo>
                <a:lnTo>
                  <a:pt x="1020" y="266"/>
                </a:lnTo>
                <a:lnTo>
                  <a:pt x="1032" y="288"/>
                </a:lnTo>
                <a:lnTo>
                  <a:pt x="1044" y="312"/>
                </a:lnTo>
                <a:lnTo>
                  <a:pt x="1056" y="336"/>
                </a:lnTo>
                <a:lnTo>
                  <a:pt x="1066" y="362"/>
                </a:lnTo>
                <a:lnTo>
                  <a:pt x="1074" y="386"/>
                </a:lnTo>
                <a:lnTo>
                  <a:pt x="1082" y="412"/>
                </a:lnTo>
                <a:lnTo>
                  <a:pt x="1088" y="440"/>
                </a:lnTo>
                <a:lnTo>
                  <a:pt x="1094" y="466"/>
                </a:lnTo>
                <a:lnTo>
                  <a:pt x="1098" y="494"/>
                </a:lnTo>
                <a:lnTo>
                  <a:pt x="1100" y="522"/>
                </a:lnTo>
                <a:lnTo>
                  <a:pt x="1102" y="550"/>
                </a:lnTo>
                <a:lnTo>
                  <a:pt x="1102" y="552"/>
                </a:lnTo>
                <a:lnTo>
                  <a:pt x="1100" y="556"/>
                </a:lnTo>
                <a:lnTo>
                  <a:pt x="1100" y="558"/>
                </a:lnTo>
                <a:lnTo>
                  <a:pt x="1098" y="560"/>
                </a:lnTo>
                <a:lnTo>
                  <a:pt x="1094" y="56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5" name="TextBox 58"/>
          <p:cNvSpPr txBox="1">
            <a:spLocks noChangeArrowheads="1"/>
          </p:cNvSpPr>
          <p:nvPr/>
        </p:nvSpPr>
        <p:spPr bwMode="auto">
          <a:xfrm>
            <a:off x="4221163" y="3344863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zh-CN" sz="1600">
                <a:solidFill>
                  <a:schemeClr val="bg1"/>
                </a:solidFill>
                <a:latin typeface="Arial Narrow Bold" charset="0"/>
              </a:rPr>
              <a:t>SWOT</a:t>
            </a:r>
          </a:p>
        </p:txBody>
      </p:sp>
      <p:sp>
        <p:nvSpPr>
          <p:cNvPr id="60" name="Freeform 41"/>
          <p:cNvSpPr>
            <a:spLocks/>
          </p:cNvSpPr>
          <p:nvPr/>
        </p:nvSpPr>
        <p:spPr bwMode="auto">
          <a:xfrm rot="10800000">
            <a:off x="4109007" y="3493087"/>
            <a:ext cx="1073284" cy="545408"/>
          </a:xfrm>
          <a:custGeom>
            <a:avLst/>
            <a:gdLst/>
            <a:ahLst/>
            <a:cxnLst>
              <a:cxn ang="0">
                <a:pos x="1094" y="560"/>
              </a:cxn>
              <a:cxn ang="0">
                <a:pos x="1070" y="552"/>
              </a:cxn>
              <a:cxn ang="0">
                <a:pos x="976" y="490"/>
              </a:cxn>
              <a:cxn ang="0">
                <a:pos x="872" y="430"/>
              </a:cxn>
              <a:cxn ang="0">
                <a:pos x="790" y="392"/>
              </a:cxn>
              <a:cxn ang="0">
                <a:pos x="702" y="360"/>
              </a:cxn>
              <a:cxn ang="0">
                <a:pos x="604" y="342"/>
              </a:cxn>
              <a:cxn ang="0">
                <a:pos x="554" y="340"/>
              </a:cxn>
              <a:cxn ang="0">
                <a:pos x="528" y="340"/>
              </a:cxn>
              <a:cxn ang="0">
                <a:pos x="452" y="350"/>
              </a:cxn>
              <a:cxn ang="0">
                <a:pos x="356" y="374"/>
              </a:cxn>
              <a:cxn ang="0">
                <a:pos x="266" y="408"/>
              </a:cxn>
              <a:cxn ang="0">
                <a:pos x="188" y="448"/>
              </a:cxn>
              <a:cxn ang="0">
                <a:pos x="66" y="522"/>
              </a:cxn>
              <a:cxn ang="0">
                <a:pos x="14" y="554"/>
              </a:cxn>
              <a:cxn ang="0">
                <a:pos x="4" y="556"/>
              </a:cxn>
              <a:cxn ang="0">
                <a:pos x="0" y="552"/>
              </a:cxn>
              <a:cxn ang="0">
                <a:pos x="0" y="550"/>
              </a:cxn>
              <a:cxn ang="0">
                <a:pos x="2" y="522"/>
              </a:cxn>
              <a:cxn ang="0">
                <a:pos x="8" y="466"/>
              </a:cxn>
              <a:cxn ang="0">
                <a:pos x="20" y="412"/>
              </a:cxn>
              <a:cxn ang="0">
                <a:pos x="38" y="362"/>
              </a:cxn>
              <a:cxn ang="0">
                <a:pos x="58" y="312"/>
              </a:cxn>
              <a:cxn ang="0">
                <a:pos x="84" y="266"/>
              </a:cxn>
              <a:cxn ang="0">
                <a:pos x="114" y="222"/>
              </a:cxn>
              <a:cxn ang="0">
                <a:pos x="146" y="180"/>
              </a:cxn>
              <a:cxn ang="0">
                <a:pos x="184" y="144"/>
              </a:cxn>
              <a:cxn ang="0">
                <a:pos x="224" y="110"/>
              </a:cxn>
              <a:cxn ang="0">
                <a:pos x="268" y="80"/>
              </a:cxn>
              <a:cxn ang="0">
                <a:pos x="314" y="54"/>
              </a:cxn>
              <a:cxn ang="0">
                <a:pos x="362" y="34"/>
              </a:cxn>
              <a:cxn ang="0">
                <a:pos x="414" y="18"/>
              </a:cxn>
              <a:cxn ang="0">
                <a:pos x="468" y="6"/>
              </a:cxn>
              <a:cxn ang="0">
                <a:pos x="522" y="0"/>
              </a:cxn>
              <a:cxn ang="0">
                <a:pos x="550" y="0"/>
              </a:cxn>
              <a:cxn ang="0">
                <a:pos x="608" y="2"/>
              </a:cxn>
              <a:cxn ang="0">
                <a:pos x="662" y="12"/>
              </a:cxn>
              <a:cxn ang="0">
                <a:pos x="714" y="24"/>
              </a:cxn>
              <a:cxn ang="0">
                <a:pos x="764" y="44"/>
              </a:cxn>
              <a:cxn ang="0">
                <a:pos x="812" y="66"/>
              </a:cxn>
              <a:cxn ang="0">
                <a:pos x="858" y="94"/>
              </a:cxn>
              <a:cxn ang="0">
                <a:pos x="900" y="126"/>
              </a:cxn>
              <a:cxn ang="0">
                <a:pos x="938" y="162"/>
              </a:cxn>
              <a:cxn ang="0">
                <a:pos x="974" y="200"/>
              </a:cxn>
              <a:cxn ang="0">
                <a:pos x="1004" y="242"/>
              </a:cxn>
              <a:cxn ang="0">
                <a:pos x="1032" y="288"/>
              </a:cxn>
              <a:cxn ang="0">
                <a:pos x="1056" y="336"/>
              </a:cxn>
              <a:cxn ang="0">
                <a:pos x="1074" y="386"/>
              </a:cxn>
              <a:cxn ang="0">
                <a:pos x="1088" y="440"/>
              </a:cxn>
              <a:cxn ang="0">
                <a:pos x="1098" y="494"/>
              </a:cxn>
              <a:cxn ang="0">
                <a:pos x="1102" y="550"/>
              </a:cxn>
              <a:cxn ang="0">
                <a:pos x="1102" y="552"/>
              </a:cxn>
              <a:cxn ang="0">
                <a:pos x="1100" y="556"/>
              </a:cxn>
              <a:cxn ang="0">
                <a:pos x="1098" y="560"/>
              </a:cxn>
            </a:cxnLst>
            <a:rect l="0" t="0" r="r" b="b"/>
            <a:pathLst>
              <a:path w="1102" h="560">
                <a:moveTo>
                  <a:pt x="1094" y="560"/>
                </a:moveTo>
                <a:lnTo>
                  <a:pt x="1094" y="560"/>
                </a:lnTo>
                <a:lnTo>
                  <a:pt x="1084" y="558"/>
                </a:lnTo>
                <a:lnTo>
                  <a:pt x="1070" y="552"/>
                </a:lnTo>
                <a:lnTo>
                  <a:pt x="1030" y="526"/>
                </a:lnTo>
                <a:lnTo>
                  <a:pt x="976" y="490"/>
                </a:lnTo>
                <a:lnTo>
                  <a:pt x="910" y="450"/>
                </a:lnTo>
                <a:lnTo>
                  <a:pt x="872" y="430"/>
                </a:lnTo>
                <a:lnTo>
                  <a:pt x="832" y="410"/>
                </a:lnTo>
                <a:lnTo>
                  <a:pt x="790" y="392"/>
                </a:lnTo>
                <a:lnTo>
                  <a:pt x="746" y="374"/>
                </a:lnTo>
                <a:lnTo>
                  <a:pt x="702" y="360"/>
                </a:lnTo>
                <a:lnTo>
                  <a:pt x="654" y="350"/>
                </a:lnTo>
                <a:lnTo>
                  <a:pt x="604" y="342"/>
                </a:lnTo>
                <a:lnTo>
                  <a:pt x="580" y="340"/>
                </a:lnTo>
                <a:lnTo>
                  <a:pt x="554" y="340"/>
                </a:lnTo>
                <a:lnTo>
                  <a:pt x="554" y="340"/>
                </a:lnTo>
                <a:lnTo>
                  <a:pt x="528" y="340"/>
                </a:lnTo>
                <a:lnTo>
                  <a:pt x="502" y="342"/>
                </a:lnTo>
                <a:lnTo>
                  <a:pt x="452" y="350"/>
                </a:lnTo>
                <a:lnTo>
                  <a:pt x="402" y="360"/>
                </a:lnTo>
                <a:lnTo>
                  <a:pt x="356" y="374"/>
                </a:lnTo>
                <a:lnTo>
                  <a:pt x="310" y="390"/>
                </a:lnTo>
                <a:lnTo>
                  <a:pt x="266" y="408"/>
                </a:lnTo>
                <a:lnTo>
                  <a:pt x="226" y="428"/>
                </a:lnTo>
                <a:lnTo>
                  <a:pt x="188" y="448"/>
                </a:lnTo>
                <a:lnTo>
                  <a:pt x="120" y="488"/>
                </a:lnTo>
                <a:lnTo>
                  <a:pt x="66" y="522"/>
                </a:lnTo>
                <a:lnTo>
                  <a:pt x="26" y="546"/>
                </a:lnTo>
                <a:lnTo>
                  <a:pt x="14" y="554"/>
                </a:lnTo>
                <a:lnTo>
                  <a:pt x="4" y="556"/>
                </a:lnTo>
                <a:lnTo>
                  <a:pt x="4" y="556"/>
                </a:lnTo>
                <a:lnTo>
                  <a:pt x="2" y="554"/>
                </a:lnTo>
                <a:lnTo>
                  <a:pt x="0" y="552"/>
                </a:lnTo>
                <a:lnTo>
                  <a:pt x="0" y="552"/>
                </a:lnTo>
                <a:lnTo>
                  <a:pt x="0" y="550"/>
                </a:lnTo>
                <a:lnTo>
                  <a:pt x="0" y="550"/>
                </a:lnTo>
                <a:lnTo>
                  <a:pt x="2" y="522"/>
                </a:lnTo>
                <a:lnTo>
                  <a:pt x="4" y="494"/>
                </a:lnTo>
                <a:lnTo>
                  <a:pt x="8" y="466"/>
                </a:lnTo>
                <a:lnTo>
                  <a:pt x="14" y="440"/>
                </a:lnTo>
                <a:lnTo>
                  <a:pt x="20" y="412"/>
                </a:lnTo>
                <a:lnTo>
                  <a:pt x="28" y="386"/>
                </a:lnTo>
                <a:lnTo>
                  <a:pt x="38" y="362"/>
                </a:lnTo>
                <a:lnTo>
                  <a:pt x="48" y="336"/>
                </a:lnTo>
                <a:lnTo>
                  <a:pt x="58" y="312"/>
                </a:lnTo>
                <a:lnTo>
                  <a:pt x="70" y="288"/>
                </a:lnTo>
                <a:lnTo>
                  <a:pt x="84" y="266"/>
                </a:lnTo>
                <a:lnTo>
                  <a:pt x="98" y="242"/>
                </a:lnTo>
                <a:lnTo>
                  <a:pt x="114" y="222"/>
                </a:lnTo>
                <a:lnTo>
                  <a:pt x="130" y="200"/>
                </a:lnTo>
                <a:lnTo>
                  <a:pt x="146" y="180"/>
                </a:lnTo>
                <a:lnTo>
                  <a:pt x="164" y="162"/>
                </a:lnTo>
                <a:lnTo>
                  <a:pt x="184" y="144"/>
                </a:lnTo>
                <a:lnTo>
                  <a:pt x="204" y="126"/>
                </a:lnTo>
                <a:lnTo>
                  <a:pt x="224" y="110"/>
                </a:lnTo>
                <a:lnTo>
                  <a:pt x="246" y="94"/>
                </a:lnTo>
                <a:lnTo>
                  <a:pt x="268" y="80"/>
                </a:lnTo>
                <a:lnTo>
                  <a:pt x="290" y="66"/>
                </a:lnTo>
                <a:lnTo>
                  <a:pt x="314" y="54"/>
                </a:lnTo>
                <a:lnTo>
                  <a:pt x="338" y="44"/>
                </a:lnTo>
                <a:lnTo>
                  <a:pt x="362" y="34"/>
                </a:lnTo>
                <a:lnTo>
                  <a:pt x="388" y="24"/>
                </a:lnTo>
                <a:lnTo>
                  <a:pt x="414" y="18"/>
                </a:lnTo>
                <a:lnTo>
                  <a:pt x="440" y="12"/>
                </a:lnTo>
                <a:lnTo>
                  <a:pt x="468" y="6"/>
                </a:lnTo>
                <a:lnTo>
                  <a:pt x="494" y="2"/>
                </a:lnTo>
                <a:lnTo>
                  <a:pt x="522" y="0"/>
                </a:lnTo>
                <a:lnTo>
                  <a:pt x="550" y="0"/>
                </a:lnTo>
                <a:lnTo>
                  <a:pt x="550" y="0"/>
                </a:lnTo>
                <a:lnTo>
                  <a:pt x="580" y="0"/>
                </a:lnTo>
                <a:lnTo>
                  <a:pt x="608" y="2"/>
                </a:lnTo>
                <a:lnTo>
                  <a:pt x="634" y="6"/>
                </a:lnTo>
                <a:lnTo>
                  <a:pt x="662" y="12"/>
                </a:lnTo>
                <a:lnTo>
                  <a:pt x="688" y="18"/>
                </a:lnTo>
                <a:lnTo>
                  <a:pt x="714" y="24"/>
                </a:lnTo>
                <a:lnTo>
                  <a:pt x="740" y="34"/>
                </a:lnTo>
                <a:lnTo>
                  <a:pt x="764" y="44"/>
                </a:lnTo>
                <a:lnTo>
                  <a:pt x="788" y="54"/>
                </a:lnTo>
                <a:lnTo>
                  <a:pt x="812" y="66"/>
                </a:lnTo>
                <a:lnTo>
                  <a:pt x="834" y="80"/>
                </a:lnTo>
                <a:lnTo>
                  <a:pt x="858" y="94"/>
                </a:lnTo>
                <a:lnTo>
                  <a:pt x="878" y="110"/>
                </a:lnTo>
                <a:lnTo>
                  <a:pt x="900" y="126"/>
                </a:lnTo>
                <a:lnTo>
                  <a:pt x="918" y="142"/>
                </a:lnTo>
                <a:lnTo>
                  <a:pt x="938" y="162"/>
                </a:lnTo>
                <a:lnTo>
                  <a:pt x="956" y="180"/>
                </a:lnTo>
                <a:lnTo>
                  <a:pt x="974" y="200"/>
                </a:lnTo>
                <a:lnTo>
                  <a:pt x="990" y="222"/>
                </a:lnTo>
                <a:lnTo>
                  <a:pt x="1004" y="242"/>
                </a:lnTo>
                <a:lnTo>
                  <a:pt x="1020" y="266"/>
                </a:lnTo>
                <a:lnTo>
                  <a:pt x="1032" y="288"/>
                </a:lnTo>
                <a:lnTo>
                  <a:pt x="1044" y="312"/>
                </a:lnTo>
                <a:lnTo>
                  <a:pt x="1056" y="336"/>
                </a:lnTo>
                <a:lnTo>
                  <a:pt x="1066" y="362"/>
                </a:lnTo>
                <a:lnTo>
                  <a:pt x="1074" y="386"/>
                </a:lnTo>
                <a:lnTo>
                  <a:pt x="1082" y="412"/>
                </a:lnTo>
                <a:lnTo>
                  <a:pt x="1088" y="440"/>
                </a:lnTo>
                <a:lnTo>
                  <a:pt x="1094" y="466"/>
                </a:lnTo>
                <a:lnTo>
                  <a:pt x="1098" y="494"/>
                </a:lnTo>
                <a:lnTo>
                  <a:pt x="1100" y="522"/>
                </a:lnTo>
                <a:lnTo>
                  <a:pt x="1102" y="550"/>
                </a:lnTo>
                <a:lnTo>
                  <a:pt x="1102" y="550"/>
                </a:lnTo>
                <a:lnTo>
                  <a:pt x="1102" y="552"/>
                </a:lnTo>
                <a:lnTo>
                  <a:pt x="1102" y="552"/>
                </a:lnTo>
                <a:lnTo>
                  <a:pt x="1100" y="556"/>
                </a:lnTo>
                <a:lnTo>
                  <a:pt x="1100" y="558"/>
                </a:lnTo>
                <a:lnTo>
                  <a:pt x="1098" y="560"/>
                </a:lnTo>
                <a:lnTo>
                  <a:pt x="1094" y="56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  <a:effectLst>
            <a:softEdge rad="152400"/>
          </a:effectLst>
        </p:spPr>
        <p:txBody>
          <a:bodyPr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2079" name="TextBox 60"/>
          <p:cNvSpPr txBox="1">
            <a:spLocks noChangeArrowheads="1"/>
          </p:cNvSpPr>
          <p:nvPr/>
        </p:nvSpPr>
        <p:spPr bwMode="auto">
          <a:xfrm>
            <a:off x="4219575" y="3338513"/>
            <a:ext cx="841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zh-CN" sz="1600">
                <a:solidFill>
                  <a:srgbClr val="77933C"/>
                </a:solidFill>
                <a:latin typeface="Arial Narrow Bold" charset="0"/>
              </a:rPr>
              <a:t>SWOT</a:t>
            </a:r>
          </a:p>
        </p:txBody>
      </p:sp>
      <p:sp>
        <p:nvSpPr>
          <p:cNvPr id="66" name="Freeform 34"/>
          <p:cNvSpPr>
            <a:spLocks noEditPoints="1"/>
          </p:cNvSpPr>
          <p:nvPr/>
        </p:nvSpPr>
        <p:spPr bwMode="auto">
          <a:xfrm rot="2693986">
            <a:off x="3971925" y="2867025"/>
            <a:ext cx="1236663" cy="1236663"/>
          </a:xfrm>
          <a:custGeom>
            <a:avLst/>
            <a:gdLst>
              <a:gd name="T0" fmla="*/ 540 w 1270"/>
              <a:gd name="T1" fmla="*/ 1262 h 1270"/>
              <a:gd name="T2" fmla="*/ 394 w 1270"/>
              <a:gd name="T3" fmla="*/ 1222 h 1270"/>
              <a:gd name="T4" fmla="*/ 264 w 1270"/>
              <a:gd name="T5" fmla="*/ 1150 h 1270"/>
              <a:gd name="T6" fmla="*/ 190 w 1270"/>
              <a:gd name="T7" fmla="*/ 1086 h 1270"/>
              <a:gd name="T8" fmla="*/ 144 w 1270"/>
              <a:gd name="T9" fmla="*/ 1036 h 1270"/>
              <a:gd name="T10" fmla="*/ 62 w 1270"/>
              <a:gd name="T11" fmla="*/ 908 h 1270"/>
              <a:gd name="T12" fmla="*/ 12 w 1270"/>
              <a:gd name="T13" fmla="*/ 762 h 1270"/>
              <a:gd name="T14" fmla="*/ 0 w 1270"/>
              <a:gd name="T15" fmla="*/ 634 h 1270"/>
              <a:gd name="T16" fmla="*/ 20 w 1270"/>
              <a:gd name="T17" fmla="*/ 480 h 1270"/>
              <a:gd name="T18" fmla="*/ 72 w 1270"/>
              <a:gd name="T19" fmla="*/ 340 h 1270"/>
              <a:gd name="T20" fmla="*/ 156 w 1270"/>
              <a:gd name="T21" fmla="*/ 218 h 1270"/>
              <a:gd name="T22" fmla="*/ 182 w 1270"/>
              <a:gd name="T23" fmla="*/ 190 h 1270"/>
              <a:gd name="T24" fmla="*/ 232 w 1270"/>
              <a:gd name="T25" fmla="*/ 142 h 1270"/>
              <a:gd name="T26" fmla="*/ 362 w 1270"/>
              <a:gd name="T27" fmla="*/ 62 h 1270"/>
              <a:gd name="T28" fmla="*/ 508 w 1270"/>
              <a:gd name="T29" fmla="*/ 12 h 1270"/>
              <a:gd name="T30" fmla="*/ 636 w 1270"/>
              <a:gd name="T31" fmla="*/ 0 h 1270"/>
              <a:gd name="T32" fmla="*/ 792 w 1270"/>
              <a:gd name="T33" fmla="*/ 18 h 1270"/>
              <a:gd name="T34" fmla="*/ 936 w 1270"/>
              <a:gd name="T35" fmla="*/ 74 h 1270"/>
              <a:gd name="T36" fmla="*/ 1060 w 1270"/>
              <a:gd name="T37" fmla="*/ 162 h 1270"/>
              <a:gd name="T38" fmla="*/ 1092 w 1270"/>
              <a:gd name="T39" fmla="*/ 194 h 1270"/>
              <a:gd name="T40" fmla="*/ 1166 w 1270"/>
              <a:gd name="T41" fmla="*/ 286 h 1270"/>
              <a:gd name="T42" fmla="*/ 1234 w 1270"/>
              <a:gd name="T43" fmla="*/ 420 h 1270"/>
              <a:gd name="T44" fmla="*/ 1268 w 1270"/>
              <a:gd name="T45" fmla="*/ 570 h 1270"/>
              <a:gd name="T46" fmla="*/ 1266 w 1270"/>
              <a:gd name="T47" fmla="*/ 698 h 1270"/>
              <a:gd name="T48" fmla="*/ 1232 w 1270"/>
              <a:gd name="T49" fmla="*/ 852 h 1270"/>
              <a:gd name="T50" fmla="*/ 1162 w 1270"/>
              <a:gd name="T51" fmla="*/ 988 h 1270"/>
              <a:gd name="T52" fmla="*/ 1086 w 1270"/>
              <a:gd name="T53" fmla="*/ 1082 h 1270"/>
              <a:gd name="T54" fmla="*/ 1052 w 1270"/>
              <a:gd name="T55" fmla="*/ 1112 h 1270"/>
              <a:gd name="T56" fmla="*/ 930 w 1270"/>
              <a:gd name="T57" fmla="*/ 1196 h 1270"/>
              <a:gd name="T58" fmla="*/ 790 w 1270"/>
              <a:gd name="T59" fmla="*/ 1250 h 1270"/>
              <a:gd name="T60" fmla="*/ 636 w 1270"/>
              <a:gd name="T61" fmla="*/ 1270 h 1270"/>
              <a:gd name="T62" fmla="*/ 102 w 1270"/>
              <a:gd name="T63" fmla="*/ 722 h 1270"/>
              <a:gd name="T64" fmla="*/ 140 w 1270"/>
              <a:gd name="T65" fmla="*/ 852 h 1270"/>
              <a:gd name="T66" fmla="*/ 206 w 1270"/>
              <a:gd name="T67" fmla="*/ 966 h 1270"/>
              <a:gd name="T68" fmla="*/ 296 w 1270"/>
              <a:gd name="T69" fmla="*/ 1062 h 1270"/>
              <a:gd name="T70" fmla="*/ 408 w 1270"/>
              <a:gd name="T71" fmla="*/ 1134 h 1270"/>
              <a:gd name="T72" fmla="*/ 536 w 1270"/>
              <a:gd name="T73" fmla="*/ 1176 h 1270"/>
              <a:gd name="T74" fmla="*/ 646 w 1270"/>
              <a:gd name="T75" fmla="*/ 1188 h 1270"/>
              <a:gd name="T76" fmla="*/ 784 w 1270"/>
              <a:gd name="T77" fmla="*/ 1170 h 1270"/>
              <a:gd name="T78" fmla="*/ 910 w 1270"/>
              <a:gd name="T79" fmla="*/ 1120 h 1270"/>
              <a:gd name="T80" fmla="*/ 1016 w 1270"/>
              <a:gd name="T81" fmla="*/ 1044 h 1270"/>
              <a:gd name="T82" fmla="*/ 1104 w 1270"/>
              <a:gd name="T83" fmla="*/ 944 h 1270"/>
              <a:gd name="T84" fmla="*/ 1164 w 1270"/>
              <a:gd name="T85" fmla="*/ 826 h 1270"/>
              <a:gd name="T86" fmla="*/ 1194 w 1270"/>
              <a:gd name="T87" fmla="*/ 694 h 1270"/>
              <a:gd name="T88" fmla="*/ 1198 w 1270"/>
              <a:gd name="T89" fmla="*/ 636 h 1270"/>
              <a:gd name="T90" fmla="*/ 1194 w 1270"/>
              <a:gd name="T91" fmla="*/ 580 h 1270"/>
              <a:gd name="T92" fmla="*/ 1164 w 1270"/>
              <a:gd name="T93" fmla="*/ 448 h 1270"/>
              <a:gd name="T94" fmla="*/ 1104 w 1270"/>
              <a:gd name="T95" fmla="*/ 328 h 1270"/>
              <a:gd name="T96" fmla="*/ 1018 w 1270"/>
              <a:gd name="T97" fmla="*/ 228 h 1270"/>
              <a:gd name="T98" fmla="*/ 910 w 1270"/>
              <a:gd name="T99" fmla="*/ 152 h 1270"/>
              <a:gd name="T100" fmla="*/ 784 w 1270"/>
              <a:gd name="T101" fmla="*/ 104 h 1270"/>
              <a:gd name="T102" fmla="*/ 646 w 1270"/>
              <a:gd name="T103" fmla="*/ 86 h 1270"/>
              <a:gd name="T104" fmla="*/ 536 w 1270"/>
              <a:gd name="T105" fmla="*/ 98 h 1270"/>
              <a:gd name="T106" fmla="*/ 408 w 1270"/>
              <a:gd name="T107" fmla="*/ 140 h 1270"/>
              <a:gd name="T108" fmla="*/ 296 w 1270"/>
              <a:gd name="T109" fmla="*/ 212 h 1270"/>
              <a:gd name="T110" fmla="*/ 206 w 1270"/>
              <a:gd name="T111" fmla="*/ 308 h 1270"/>
              <a:gd name="T112" fmla="*/ 140 w 1270"/>
              <a:gd name="T113" fmla="*/ 422 h 1270"/>
              <a:gd name="T114" fmla="*/ 102 w 1270"/>
              <a:gd name="T115" fmla="*/ 552 h 1270"/>
              <a:gd name="T116" fmla="*/ 96 w 1270"/>
              <a:gd name="T117" fmla="*/ 636 h 127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270"/>
              <a:gd name="T178" fmla="*/ 0 h 1270"/>
              <a:gd name="T179" fmla="*/ 1270 w 1270"/>
              <a:gd name="T180" fmla="*/ 1270 h 127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270" h="1270">
                <a:moveTo>
                  <a:pt x="636" y="1270"/>
                </a:moveTo>
                <a:lnTo>
                  <a:pt x="636" y="1270"/>
                </a:lnTo>
                <a:lnTo>
                  <a:pt x="604" y="1268"/>
                </a:lnTo>
                <a:lnTo>
                  <a:pt x="572" y="1266"/>
                </a:lnTo>
                <a:lnTo>
                  <a:pt x="540" y="1262"/>
                </a:lnTo>
                <a:lnTo>
                  <a:pt x="510" y="1256"/>
                </a:lnTo>
                <a:lnTo>
                  <a:pt x="480" y="1250"/>
                </a:lnTo>
                <a:lnTo>
                  <a:pt x="452" y="1242"/>
                </a:lnTo>
                <a:lnTo>
                  <a:pt x="422" y="1232"/>
                </a:lnTo>
                <a:lnTo>
                  <a:pt x="394" y="1222"/>
                </a:lnTo>
                <a:lnTo>
                  <a:pt x="366" y="1210"/>
                </a:lnTo>
                <a:lnTo>
                  <a:pt x="340" y="1196"/>
                </a:lnTo>
                <a:lnTo>
                  <a:pt x="314" y="1182"/>
                </a:lnTo>
                <a:lnTo>
                  <a:pt x="288" y="1166"/>
                </a:lnTo>
                <a:lnTo>
                  <a:pt x="264" y="1150"/>
                </a:lnTo>
                <a:lnTo>
                  <a:pt x="240" y="1132"/>
                </a:lnTo>
                <a:lnTo>
                  <a:pt x="218" y="1112"/>
                </a:lnTo>
                <a:lnTo>
                  <a:pt x="196" y="1092"/>
                </a:lnTo>
                <a:lnTo>
                  <a:pt x="190" y="1086"/>
                </a:lnTo>
                <a:lnTo>
                  <a:pt x="184" y="1082"/>
                </a:lnTo>
                <a:lnTo>
                  <a:pt x="164" y="1060"/>
                </a:lnTo>
                <a:lnTo>
                  <a:pt x="144" y="1036"/>
                </a:lnTo>
                <a:lnTo>
                  <a:pt x="124" y="1012"/>
                </a:lnTo>
                <a:lnTo>
                  <a:pt x="108" y="988"/>
                </a:lnTo>
                <a:lnTo>
                  <a:pt x="92" y="962"/>
                </a:lnTo>
                <a:lnTo>
                  <a:pt x="76" y="936"/>
                </a:lnTo>
                <a:lnTo>
                  <a:pt x="62" y="908"/>
                </a:lnTo>
                <a:lnTo>
                  <a:pt x="50" y="880"/>
                </a:lnTo>
                <a:lnTo>
                  <a:pt x="38" y="852"/>
                </a:lnTo>
                <a:lnTo>
                  <a:pt x="28" y="822"/>
                </a:lnTo>
                <a:lnTo>
                  <a:pt x="20" y="792"/>
                </a:lnTo>
                <a:lnTo>
                  <a:pt x="12" y="762"/>
                </a:lnTo>
                <a:lnTo>
                  <a:pt x="8" y="730"/>
                </a:lnTo>
                <a:lnTo>
                  <a:pt x="4" y="698"/>
                </a:lnTo>
                <a:lnTo>
                  <a:pt x="0" y="666"/>
                </a:lnTo>
                <a:lnTo>
                  <a:pt x="0" y="634"/>
                </a:lnTo>
                <a:lnTo>
                  <a:pt x="0" y="602"/>
                </a:lnTo>
                <a:lnTo>
                  <a:pt x="4" y="572"/>
                </a:lnTo>
                <a:lnTo>
                  <a:pt x="8" y="540"/>
                </a:lnTo>
                <a:lnTo>
                  <a:pt x="12" y="510"/>
                </a:lnTo>
                <a:lnTo>
                  <a:pt x="20" y="480"/>
                </a:lnTo>
                <a:lnTo>
                  <a:pt x="28" y="450"/>
                </a:lnTo>
                <a:lnTo>
                  <a:pt x="36" y="422"/>
                </a:lnTo>
                <a:lnTo>
                  <a:pt x="48" y="394"/>
                </a:lnTo>
                <a:lnTo>
                  <a:pt x="60" y="366"/>
                </a:lnTo>
                <a:lnTo>
                  <a:pt x="72" y="340"/>
                </a:lnTo>
                <a:lnTo>
                  <a:pt x="86" y="314"/>
                </a:lnTo>
                <a:lnTo>
                  <a:pt x="102" y="288"/>
                </a:lnTo>
                <a:lnTo>
                  <a:pt x="120" y="264"/>
                </a:lnTo>
                <a:lnTo>
                  <a:pt x="138" y="240"/>
                </a:lnTo>
                <a:lnTo>
                  <a:pt x="156" y="218"/>
                </a:lnTo>
                <a:lnTo>
                  <a:pt x="176" y="196"/>
                </a:lnTo>
                <a:lnTo>
                  <a:pt x="182" y="190"/>
                </a:lnTo>
                <a:lnTo>
                  <a:pt x="188" y="184"/>
                </a:lnTo>
                <a:lnTo>
                  <a:pt x="210" y="162"/>
                </a:lnTo>
                <a:lnTo>
                  <a:pt x="232" y="142"/>
                </a:lnTo>
                <a:lnTo>
                  <a:pt x="256" y="124"/>
                </a:lnTo>
                <a:lnTo>
                  <a:pt x="282" y="106"/>
                </a:lnTo>
                <a:lnTo>
                  <a:pt x="308" y="90"/>
                </a:lnTo>
                <a:lnTo>
                  <a:pt x="334" y="76"/>
                </a:lnTo>
                <a:lnTo>
                  <a:pt x="362" y="62"/>
                </a:lnTo>
                <a:lnTo>
                  <a:pt x="390" y="48"/>
                </a:lnTo>
                <a:lnTo>
                  <a:pt x="418" y="38"/>
                </a:lnTo>
                <a:lnTo>
                  <a:pt x="448" y="28"/>
                </a:lnTo>
                <a:lnTo>
                  <a:pt x="478" y="20"/>
                </a:lnTo>
                <a:lnTo>
                  <a:pt x="508" y="12"/>
                </a:lnTo>
                <a:lnTo>
                  <a:pt x="538" y="6"/>
                </a:lnTo>
                <a:lnTo>
                  <a:pt x="570" y="2"/>
                </a:lnTo>
                <a:lnTo>
                  <a:pt x="602" y="0"/>
                </a:lnTo>
                <a:lnTo>
                  <a:pt x="636" y="0"/>
                </a:lnTo>
                <a:lnTo>
                  <a:pt x="668" y="0"/>
                </a:lnTo>
                <a:lnTo>
                  <a:pt x="700" y="2"/>
                </a:lnTo>
                <a:lnTo>
                  <a:pt x="732" y="6"/>
                </a:lnTo>
                <a:lnTo>
                  <a:pt x="762" y="12"/>
                </a:lnTo>
                <a:lnTo>
                  <a:pt x="792" y="18"/>
                </a:lnTo>
                <a:lnTo>
                  <a:pt x="822" y="28"/>
                </a:lnTo>
                <a:lnTo>
                  <a:pt x="852" y="38"/>
                </a:lnTo>
                <a:lnTo>
                  <a:pt x="880" y="48"/>
                </a:lnTo>
                <a:lnTo>
                  <a:pt x="908" y="62"/>
                </a:lnTo>
                <a:lnTo>
                  <a:pt x="936" y="74"/>
                </a:lnTo>
                <a:lnTo>
                  <a:pt x="962" y="90"/>
                </a:lnTo>
                <a:lnTo>
                  <a:pt x="988" y="106"/>
                </a:lnTo>
                <a:lnTo>
                  <a:pt x="1014" y="124"/>
                </a:lnTo>
                <a:lnTo>
                  <a:pt x="1038" y="142"/>
                </a:lnTo>
                <a:lnTo>
                  <a:pt x="1060" y="162"/>
                </a:lnTo>
                <a:lnTo>
                  <a:pt x="1082" y="184"/>
                </a:lnTo>
                <a:lnTo>
                  <a:pt x="1086" y="188"/>
                </a:lnTo>
                <a:lnTo>
                  <a:pt x="1092" y="194"/>
                </a:lnTo>
                <a:lnTo>
                  <a:pt x="1112" y="216"/>
                </a:lnTo>
                <a:lnTo>
                  <a:pt x="1132" y="238"/>
                </a:lnTo>
                <a:lnTo>
                  <a:pt x="1150" y="262"/>
                </a:lnTo>
                <a:lnTo>
                  <a:pt x="1166" y="286"/>
                </a:lnTo>
                <a:lnTo>
                  <a:pt x="1182" y="312"/>
                </a:lnTo>
                <a:lnTo>
                  <a:pt x="1198" y="338"/>
                </a:lnTo>
                <a:lnTo>
                  <a:pt x="1210" y="364"/>
                </a:lnTo>
                <a:lnTo>
                  <a:pt x="1222" y="392"/>
                </a:lnTo>
                <a:lnTo>
                  <a:pt x="1234" y="420"/>
                </a:lnTo>
                <a:lnTo>
                  <a:pt x="1242" y="450"/>
                </a:lnTo>
                <a:lnTo>
                  <a:pt x="1252" y="480"/>
                </a:lnTo>
                <a:lnTo>
                  <a:pt x="1258" y="510"/>
                </a:lnTo>
                <a:lnTo>
                  <a:pt x="1264" y="540"/>
                </a:lnTo>
                <a:lnTo>
                  <a:pt x="1268" y="570"/>
                </a:lnTo>
                <a:lnTo>
                  <a:pt x="1270" y="602"/>
                </a:lnTo>
                <a:lnTo>
                  <a:pt x="1270" y="634"/>
                </a:lnTo>
                <a:lnTo>
                  <a:pt x="1270" y="666"/>
                </a:lnTo>
                <a:lnTo>
                  <a:pt x="1266" y="698"/>
                </a:lnTo>
                <a:lnTo>
                  <a:pt x="1262" y="730"/>
                </a:lnTo>
                <a:lnTo>
                  <a:pt x="1258" y="762"/>
                </a:lnTo>
                <a:lnTo>
                  <a:pt x="1250" y="792"/>
                </a:lnTo>
                <a:lnTo>
                  <a:pt x="1242" y="822"/>
                </a:lnTo>
                <a:lnTo>
                  <a:pt x="1232" y="852"/>
                </a:lnTo>
                <a:lnTo>
                  <a:pt x="1220" y="880"/>
                </a:lnTo>
                <a:lnTo>
                  <a:pt x="1208" y="908"/>
                </a:lnTo>
                <a:lnTo>
                  <a:pt x="1194" y="936"/>
                </a:lnTo>
                <a:lnTo>
                  <a:pt x="1180" y="962"/>
                </a:lnTo>
                <a:lnTo>
                  <a:pt x="1162" y="988"/>
                </a:lnTo>
                <a:lnTo>
                  <a:pt x="1146" y="1012"/>
                </a:lnTo>
                <a:lnTo>
                  <a:pt x="1126" y="1036"/>
                </a:lnTo>
                <a:lnTo>
                  <a:pt x="1106" y="1060"/>
                </a:lnTo>
                <a:lnTo>
                  <a:pt x="1086" y="1082"/>
                </a:lnTo>
                <a:lnTo>
                  <a:pt x="1080" y="1088"/>
                </a:lnTo>
                <a:lnTo>
                  <a:pt x="1074" y="1092"/>
                </a:lnTo>
                <a:lnTo>
                  <a:pt x="1052" y="1112"/>
                </a:lnTo>
                <a:lnTo>
                  <a:pt x="1030" y="1132"/>
                </a:lnTo>
                <a:lnTo>
                  <a:pt x="1006" y="1150"/>
                </a:lnTo>
                <a:lnTo>
                  <a:pt x="982" y="1166"/>
                </a:lnTo>
                <a:lnTo>
                  <a:pt x="956" y="1182"/>
                </a:lnTo>
                <a:lnTo>
                  <a:pt x="930" y="1196"/>
                </a:lnTo>
                <a:lnTo>
                  <a:pt x="904" y="1210"/>
                </a:lnTo>
                <a:lnTo>
                  <a:pt x="876" y="1222"/>
                </a:lnTo>
                <a:lnTo>
                  <a:pt x="848" y="1232"/>
                </a:lnTo>
                <a:lnTo>
                  <a:pt x="820" y="1242"/>
                </a:lnTo>
                <a:lnTo>
                  <a:pt x="790" y="1250"/>
                </a:lnTo>
                <a:lnTo>
                  <a:pt x="760" y="1258"/>
                </a:lnTo>
                <a:lnTo>
                  <a:pt x="730" y="1262"/>
                </a:lnTo>
                <a:lnTo>
                  <a:pt x="698" y="1266"/>
                </a:lnTo>
                <a:lnTo>
                  <a:pt x="666" y="1268"/>
                </a:lnTo>
                <a:lnTo>
                  <a:pt x="636" y="1270"/>
                </a:lnTo>
                <a:close/>
                <a:moveTo>
                  <a:pt x="96" y="638"/>
                </a:moveTo>
                <a:lnTo>
                  <a:pt x="96" y="638"/>
                </a:lnTo>
                <a:lnTo>
                  <a:pt x="96" y="666"/>
                </a:lnTo>
                <a:lnTo>
                  <a:pt x="100" y="694"/>
                </a:lnTo>
                <a:lnTo>
                  <a:pt x="102" y="722"/>
                </a:lnTo>
                <a:lnTo>
                  <a:pt x="108" y="748"/>
                </a:lnTo>
                <a:lnTo>
                  <a:pt x="114" y="774"/>
                </a:lnTo>
                <a:lnTo>
                  <a:pt x="122" y="800"/>
                </a:lnTo>
                <a:lnTo>
                  <a:pt x="130" y="826"/>
                </a:lnTo>
                <a:lnTo>
                  <a:pt x="140" y="852"/>
                </a:lnTo>
                <a:lnTo>
                  <a:pt x="150" y="876"/>
                </a:lnTo>
                <a:lnTo>
                  <a:pt x="162" y="900"/>
                </a:lnTo>
                <a:lnTo>
                  <a:pt x="176" y="922"/>
                </a:lnTo>
                <a:lnTo>
                  <a:pt x="190" y="944"/>
                </a:lnTo>
                <a:lnTo>
                  <a:pt x="206" y="966"/>
                </a:lnTo>
                <a:lnTo>
                  <a:pt x="222" y="988"/>
                </a:lnTo>
                <a:lnTo>
                  <a:pt x="240" y="1008"/>
                </a:lnTo>
                <a:lnTo>
                  <a:pt x="258" y="1026"/>
                </a:lnTo>
                <a:lnTo>
                  <a:pt x="276" y="1044"/>
                </a:lnTo>
                <a:lnTo>
                  <a:pt x="296" y="1062"/>
                </a:lnTo>
                <a:lnTo>
                  <a:pt x="318" y="1078"/>
                </a:lnTo>
                <a:lnTo>
                  <a:pt x="340" y="1094"/>
                </a:lnTo>
                <a:lnTo>
                  <a:pt x="362" y="1108"/>
                </a:lnTo>
                <a:lnTo>
                  <a:pt x="384" y="1120"/>
                </a:lnTo>
                <a:lnTo>
                  <a:pt x="408" y="1134"/>
                </a:lnTo>
                <a:lnTo>
                  <a:pt x="432" y="1144"/>
                </a:lnTo>
                <a:lnTo>
                  <a:pt x="458" y="1154"/>
                </a:lnTo>
                <a:lnTo>
                  <a:pt x="484" y="1162"/>
                </a:lnTo>
                <a:lnTo>
                  <a:pt x="510" y="1170"/>
                </a:lnTo>
                <a:lnTo>
                  <a:pt x="536" y="1176"/>
                </a:lnTo>
                <a:lnTo>
                  <a:pt x="564" y="1180"/>
                </a:lnTo>
                <a:lnTo>
                  <a:pt x="590" y="1184"/>
                </a:lnTo>
                <a:lnTo>
                  <a:pt x="618" y="1186"/>
                </a:lnTo>
                <a:lnTo>
                  <a:pt x="646" y="1188"/>
                </a:lnTo>
                <a:lnTo>
                  <a:pt x="676" y="1186"/>
                </a:lnTo>
                <a:lnTo>
                  <a:pt x="704" y="1184"/>
                </a:lnTo>
                <a:lnTo>
                  <a:pt x="730" y="1180"/>
                </a:lnTo>
                <a:lnTo>
                  <a:pt x="758" y="1176"/>
                </a:lnTo>
                <a:lnTo>
                  <a:pt x="784" y="1170"/>
                </a:lnTo>
                <a:lnTo>
                  <a:pt x="810" y="1162"/>
                </a:lnTo>
                <a:lnTo>
                  <a:pt x="836" y="1154"/>
                </a:lnTo>
                <a:lnTo>
                  <a:pt x="860" y="1144"/>
                </a:lnTo>
                <a:lnTo>
                  <a:pt x="886" y="1134"/>
                </a:lnTo>
                <a:lnTo>
                  <a:pt x="910" y="1120"/>
                </a:lnTo>
                <a:lnTo>
                  <a:pt x="932" y="1108"/>
                </a:lnTo>
                <a:lnTo>
                  <a:pt x="954" y="1094"/>
                </a:lnTo>
                <a:lnTo>
                  <a:pt x="976" y="1078"/>
                </a:lnTo>
                <a:lnTo>
                  <a:pt x="996" y="1062"/>
                </a:lnTo>
                <a:lnTo>
                  <a:pt x="1016" y="1044"/>
                </a:lnTo>
                <a:lnTo>
                  <a:pt x="1036" y="1026"/>
                </a:lnTo>
                <a:lnTo>
                  <a:pt x="1054" y="1008"/>
                </a:lnTo>
                <a:lnTo>
                  <a:pt x="1072" y="988"/>
                </a:lnTo>
                <a:lnTo>
                  <a:pt x="1088" y="966"/>
                </a:lnTo>
                <a:lnTo>
                  <a:pt x="1104" y="944"/>
                </a:lnTo>
                <a:lnTo>
                  <a:pt x="1118" y="922"/>
                </a:lnTo>
                <a:lnTo>
                  <a:pt x="1130" y="900"/>
                </a:lnTo>
                <a:lnTo>
                  <a:pt x="1142" y="876"/>
                </a:lnTo>
                <a:lnTo>
                  <a:pt x="1154" y="852"/>
                </a:lnTo>
                <a:lnTo>
                  <a:pt x="1164" y="826"/>
                </a:lnTo>
                <a:lnTo>
                  <a:pt x="1172" y="802"/>
                </a:lnTo>
                <a:lnTo>
                  <a:pt x="1180" y="776"/>
                </a:lnTo>
                <a:lnTo>
                  <a:pt x="1186" y="748"/>
                </a:lnTo>
                <a:lnTo>
                  <a:pt x="1190" y="722"/>
                </a:lnTo>
                <a:lnTo>
                  <a:pt x="1194" y="694"/>
                </a:lnTo>
                <a:lnTo>
                  <a:pt x="1196" y="666"/>
                </a:lnTo>
                <a:lnTo>
                  <a:pt x="1198" y="638"/>
                </a:lnTo>
                <a:lnTo>
                  <a:pt x="1198" y="636"/>
                </a:lnTo>
                <a:lnTo>
                  <a:pt x="1196" y="608"/>
                </a:lnTo>
                <a:lnTo>
                  <a:pt x="1194" y="580"/>
                </a:lnTo>
                <a:lnTo>
                  <a:pt x="1192" y="552"/>
                </a:lnTo>
                <a:lnTo>
                  <a:pt x="1186" y="526"/>
                </a:lnTo>
                <a:lnTo>
                  <a:pt x="1180" y="498"/>
                </a:lnTo>
                <a:lnTo>
                  <a:pt x="1172" y="472"/>
                </a:lnTo>
                <a:lnTo>
                  <a:pt x="1164" y="448"/>
                </a:lnTo>
                <a:lnTo>
                  <a:pt x="1154" y="422"/>
                </a:lnTo>
                <a:lnTo>
                  <a:pt x="1144" y="398"/>
                </a:lnTo>
                <a:lnTo>
                  <a:pt x="1132" y="374"/>
                </a:lnTo>
                <a:lnTo>
                  <a:pt x="1118" y="352"/>
                </a:lnTo>
                <a:lnTo>
                  <a:pt x="1104" y="328"/>
                </a:lnTo>
                <a:lnTo>
                  <a:pt x="1088" y="308"/>
                </a:lnTo>
                <a:lnTo>
                  <a:pt x="1072" y="286"/>
                </a:lnTo>
                <a:lnTo>
                  <a:pt x="1054" y="266"/>
                </a:lnTo>
                <a:lnTo>
                  <a:pt x="1036" y="248"/>
                </a:lnTo>
                <a:lnTo>
                  <a:pt x="1018" y="228"/>
                </a:lnTo>
                <a:lnTo>
                  <a:pt x="998" y="212"/>
                </a:lnTo>
                <a:lnTo>
                  <a:pt x="976" y="196"/>
                </a:lnTo>
                <a:lnTo>
                  <a:pt x="954" y="180"/>
                </a:lnTo>
                <a:lnTo>
                  <a:pt x="932" y="166"/>
                </a:lnTo>
                <a:lnTo>
                  <a:pt x="910" y="152"/>
                </a:lnTo>
                <a:lnTo>
                  <a:pt x="886" y="140"/>
                </a:lnTo>
                <a:lnTo>
                  <a:pt x="862" y="130"/>
                </a:lnTo>
                <a:lnTo>
                  <a:pt x="836" y="120"/>
                </a:lnTo>
                <a:lnTo>
                  <a:pt x="810" y="110"/>
                </a:lnTo>
                <a:lnTo>
                  <a:pt x="784" y="104"/>
                </a:lnTo>
                <a:lnTo>
                  <a:pt x="758" y="98"/>
                </a:lnTo>
                <a:lnTo>
                  <a:pt x="730" y="92"/>
                </a:lnTo>
                <a:lnTo>
                  <a:pt x="704" y="88"/>
                </a:lnTo>
                <a:lnTo>
                  <a:pt x="676" y="86"/>
                </a:lnTo>
                <a:lnTo>
                  <a:pt x="646" y="86"/>
                </a:lnTo>
                <a:lnTo>
                  <a:pt x="618" y="86"/>
                </a:lnTo>
                <a:lnTo>
                  <a:pt x="590" y="88"/>
                </a:lnTo>
                <a:lnTo>
                  <a:pt x="562" y="92"/>
                </a:lnTo>
                <a:lnTo>
                  <a:pt x="536" y="98"/>
                </a:lnTo>
                <a:lnTo>
                  <a:pt x="510" y="104"/>
                </a:lnTo>
                <a:lnTo>
                  <a:pt x="484" y="110"/>
                </a:lnTo>
                <a:lnTo>
                  <a:pt x="458" y="120"/>
                </a:lnTo>
                <a:lnTo>
                  <a:pt x="432" y="130"/>
                </a:lnTo>
                <a:lnTo>
                  <a:pt x="408" y="140"/>
                </a:lnTo>
                <a:lnTo>
                  <a:pt x="384" y="152"/>
                </a:lnTo>
                <a:lnTo>
                  <a:pt x="362" y="166"/>
                </a:lnTo>
                <a:lnTo>
                  <a:pt x="338" y="180"/>
                </a:lnTo>
                <a:lnTo>
                  <a:pt x="318" y="196"/>
                </a:lnTo>
                <a:lnTo>
                  <a:pt x="296" y="212"/>
                </a:lnTo>
                <a:lnTo>
                  <a:pt x="276" y="228"/>
                </a:lnTo>
                <a:lnTo>
                  <a:pt x="258" y="248"/>
                </a:lnTo>
                <a:lnTo>
                  <a:pt x="240" y="266"/>
                </a:lnTo>
                <a:lnTo>
                  <a:pt x="222" y="286"/>
                </a:lnTo>
                <a:lnTo>
                  <a:pt x="206" y="308"/>
                </a:lnTo>
                <a:lnTo>
                  <a:pt x="190" y="328"/>
                </a:lnTo>
                <a:lnTo>
                  <a:pt x="176" y="352"/>
                </a:lnTo>
                <a:lnTo>
                  <a:pt x="162" y="374"/>
                </a:lnTo>
                <a:lnTo>
                  <a:pt x="150" y="398"/>
                </a:lnTo>
                <a:lnTo>
                  <a:pt x="140" y="422"/>
                </a:lnTo>
                <a:lnTo>
                  <a:pt x="130" y="448"/>
                </a:lnTo>
                <a:lnTo>
                  <a:pt x="120" y="472"/>
                </a:lnTo>
                <a:lnTo>
                  <a:pt x="114" y="498"/>
                </a:lnTo>
                <a:lnTo>
                  <a:pt x="108" y="526"/>
                </a:lnTo>
                <a:lnTo>
                  <a:pt x="102" y="552"/>
                </a:lnTo>
                <a:lnTo>
                  <a:pt x="98" y="580"/>
                </a:lnTo>
                <a:lnTo>
                  <a:pt x="96" y="608"/>
                </a:lnTo>
                <a:lnTo>
                  <a:pt x="96" y="636"/>
                </a:lnTo>
                <a:lnTo>
                  <a:pt x="96" y="638"/>
                </a:lnTo>
                <a:close/>
              </a:path>
            </a:pathLst>
          </a:custGeom>
          <a:gradFill flip="none" rotWithShape="1">
            <a:gsLst>
              <a:gs pos="0">
                <a:srgbClr val="C1C1C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3732213" y="2627313"/>
            <a:ext cx="1716087" cy="1716087"/>
            <a:chOff x="3732213" y="2627313"/>
            <a:chExt cx="1716087" cy="1716087"/>
          </a:xfrm>
        </p:grpSpPr>
        <p:sp>
          <p:nvSpPr>
            <p:cNvPr id="47" name="Freeform 9"/>
            <p:cNvSpPr>
              <a:spLocks noEditPoints="1"/>
            </p:cNvSpPr>
            <p:nvPr/>
          </p:nvSpPr>
          <p:spPr bwMode="auto">
            <a:xfrm rot="2693986">
              <a:off x="3732213" y="2627313"/>
              <a:ext cx="1716087" cy="1716087"/>
            </a:xfrm>
            <a:custGeom>
              <a:avLst/>
              <a:gdLst/>
              <a:ahLst/>
              <a:cxnLst>
                <a:cxn ang="0">
                  <a:pos x="746" y="1752"/>
                </a:cxn>
                <a:cxn ang="0">
                  <a:pos x="538" y="1692"/>
                </a:cxn>
                <a:cxn ang="0">
                  <a:pos x="354" y="1586"/>
                </a:cxn>
                <a:cxn ang="0">
                  <a:pos x="202" y="1440"/>
                </a:cxn>
                <a:cxn ang="0">
                  <a:pos x="88" y="1262"/>
                </a:cxn>
                <a:cxn ang="0">
                  <a:pos x="18" y="1058"/>
                </a:cxn>
                <a:cxn ang="0">
                  <a:pos x="0" y="880"/>
                </a:cxn>
                <a:cxn ang="0">
                  <a:pos x="26" y="664"/>
                </a:cxn>
                <a:cxn ang="0">
                  <a:pos x="102" y="468"/>
                </a:cxn>
                <a:cxn ang="0">
                  <a:pos x="220" y="298"/>
                </a:cxn>
                <a:cxn ang="0">
                  <a:pos x="384" y="486"/>
                </a:cxn>
                <a:cxn ang="0">
                  <a:pos x="306" y="612"/>
                </a:cxn>
                <a:cxn ang="0">
                  <a:pos x="258" y="756"/>
                </a:cxn>
                <a:cxn ang="0">
                  <a:pos x="246" y="880"/>
                </a:cxn>
                <a:cxn ang="0">
                  <a:pos x="266" y="1038"/>
                </a:cxn>
                <a:cxn ang="0">
                  <a:pos x="322" y="1182"/>
                </a:cxn>
                <a:cxn ang="0">
                  <a:pos x="410" y="1306"/>
                </a:cxn>
                <a:cxn ang="0">
                  <a:pos x="268" y="1512"/>
                </a:cxn>
                <a:cxn ang="0">
                  <a:pos x="510" y="1396"/>
                </a:cxn>
                <a:cxn ang="0">
                  <a:pos x="640" y="1468"/>
                </a:cxn>
                <a:cxn ang="0">
                  <a:pos x="786" y="1508"/>
                </a:cxn>
                <a:cxn ang="0">
                  <a:pos x="912" y="1514"/>
                </a:cxn>
                <a:cxn ang="0">
                  <a:pos x="1066" y="1488"/>
                </a:cxn>
                <a:cxn ang="0">
                  <a:pos x="1202" y="1428"/>
                </a:cxn>
                <a:cxn ang="0">
                  <a:pos x="1320" y="1338"/>
                </a:cxn>
                <a:cxn ang="0">
                  <a:pos x="1332" y="1328"/>
                </a:cxn>
                <a:cxn ang="0">
                  <a:pos x="1408" y="1234"/>
                </a:cxn>
                <a:cxn ang="0">
                  <a:pos x="1478" y="1098"/>
                </a:cxn>
                <a:cxn ang="0">
                  <a:pos x="1512" y="944"/>
                </a:cxn>
                <a:cxn ang="0">
                  <a:pos x="1514" y="816"/>
                </a:cxn>
                <a:cxn ang="0">
                  <a:pos x="1480" y="666"/>
                </a:cxn>
                <a:cxn ang="0">
                  <a:pos x="1412" y="532"/>
                </a:cxn>
                <a:cxn ang="0">
                  <a:pos x="1512" y="266"/>
                </a:cxn>
                <a:cxn ang="0">
                  <a:pos x="1616" y="396"/>
                </a:cxn>
                <a:cxn ang="0">
                  <a:pos x="1710" y="582"/>
                </a:cxn>
                <a:cxn ang="0">
                  <a:pos x="1758" y="792"/>
                </a:cxn>
                <a:cxn ang="0">
                  <a:pos x="1758" y="970"/>
                </a:cxn>
                <a:cxn ang="0">
                  <a:pos x="1708" y="1184"/>
                </a:cxn>
                <a:cxn ang="0">
                  <a:pos x="1612" y="1372"/>
                </a:cxn>
                <a:cxn ang="0">
                  <a:pos x="1474" y="1532"/>
                </a:cxn>
                <a:cxn ang="0">
                  <a:pos x="1302" y="1654"/>
                </a:cxn>
                <a:cxn ang="0">
                  <a:pos x="1102" y="1734"/>
                </a:cxn>
                <a:cxn ang="0">
                  <a:pos x="882" y="1762"/>
                </a:cxn>
                <a:cxn ang="0">
                  <a:pos x="274" y="242"/>
                </a:cxn>
                <a:cxn ang="0">
                  <a:pos x="414" y="134"/>
                </a:cxn>
                <a:cxn ang="0">
                  <a:pos x="574" y="54"/>
                </a:cxn>
                <a:cxn ang="0">
                  <a:pos x="752" y="8"/>
                </a:cxn>
                <a:cxn ang="0">
                  <a:pos x="882" y="0"/>
                </a:cxn>
                <a:cxn ang="0">
                  <a:pos x="1080" y="22"/>
                </a:cxn>
                <a:cxn ang="0">
                  <a:pos x="1250" y="80"/>
                </a:cxn>
                <a:cxn ang="0">
                  <a:pos x="1400" y="168"/>
                </a:cxn>
                <a:cxn ang="0">
                  <a:pos x="1506" y="260"/>
                </a:cxn>
                <a:cxn ang="0">
                  <a:pos x="1284" y="388"/>
                </a:cxn>
                <a:cxn ang="0">
                  <a:pos x="1154" y="308"/>
                </a:cxn>
                <a:cxn ang="0">
                  <a:pos x="1008" y="258"/>
                </a:cxn>
                <a:cxn ang="0">
                  <a:pos x="882" y="246"/>
                </a:cxn>
                <a:cxn ang="0">
                  <a:pos x="724" y="266"/>
                </a:cxn>
                <a:cxn ang="0">
                  <a:pos x="580" y="322"/>
                </a:cxn>
                <a:cxn ang="0">
                  <a:pos x="456" y="408"/>
                </a:cxn>
                <a:cxn ang="0">
                  <a:pos x="428" y="436"/>
                </a:cxn>
              </a:cxnLst>
              <a:rect l="0" t="0" r="r" b="b"/>
              <a:pathLst>
                <a:path w="1762" h="1762">
                  <a:moveTo>
                    <a:pt x="882" y="1762"/>
                  </a:moveTo>
                  <a:lnTo>
                    <a:pt x="882" y="1762"/>
                  </a:lnTo>
                  <a:lnTo>
                    <a:pt x="836" y="1760"/>
                  </a:lnTo>
                  <a:lnTo>
                    <a:pt x="792" y="1756"/>
                  </a:lnTo>
                  <a:lnTo>
                    <a:pt x="746" y="1752"/>
                  </a:lnTo>
                  <a:lnTo>
                    <a:pt x="704" y="1744"/>
                  </a:lnTo>
                  <a:lnTo>
                    <a:pt x="660" y="1734"/>
                  </a:lnTo>
                  <a:lnTo>
                    <a:pt x="620" y="1722"/>
                  </a:lnTo>
                  <a:lnTo>
                    <a:pt x="578" y="1708"/>
                  </a:lnTo>
                  <a:lnTo>
                    <a:pt x="538" y="1692"/>
                  </a:lnTo>
                  <a:lnTo>
                    <a:pt x="500" y="1674"/>
                  </a:lnTo>
                  <a:lnTo>
                    <a:pt x="462" y="1654"/>
                  </a:lnTo>
                  <a:lnTo>
                    <a:pt x="424" y="1634"/>
                  </a:lnTo>
                  <a:lnTo>
                    <a:pt x="388" y="1610"/>
                  </a:lnTo>
                  <a:lnTo>
                    <a:pt x="354" y="1586"/>
                  </a:lnTo>
                  <a:lnTo>
                    <a:pt x="320" y="1560"/>
                  </a:lnTo>
                  <a:lnTo>
                    <a:pt x="288" y="1532"/>
                  </a:lnTo>
                  <a:lnTo>
                    <a:pt x="258" y="1504"/>
                  </a:lnTo>
                  <a:lnTo>
                    <a:pt x="230" y="1472"/>
                  </a:lnTo>
                  <a:lnTo>
                    <a:pt x="202" y="1440"/>
                  </a:lnTo>
                  <a:lnTo>
                    <a:pt x="176" y="1408"/>
                  </a:lnTo>
                  <a:lnTo>
                    <a:pt x="150" y="1372"/>
                  </a:lnTo>
                  <a:lnTo>
                    <a:pt x="128" y="1338"/>
                  </a:lnTo>
                  <a:lnTo>
                    <a:pt x="106" y="1300"/>
                  </a:lnTo>
                  <a:lnTo>
                    <a:pt x="88" y="1262"/>
                  </a:lnTo>
                  <a:lnTo>
                    <a:pt x="70" y="1224"/>
                  </a:lnTo>
                  <a:lnTo>
                    <a:pt x="54" y="1184"/>
                  </a:lnTo>
                  <a:lnTo>
                    <a:pt x="40" y="1142"/>
                  </a:lnTo>
                  <a:lnTo>
                    <a:pt x="28" y="1100"/>
                  </a:lnTo>
                  <a:lnTo>
                    <a:pt x="18" y="1058"/>
                  </a:lnTo>
                  <a:lnTo>
                    <a:pt x="10" y="1014"/>
                  </a:lnTo>
                  <a:lnTo>
                    <a:pt x="4" y="970"/>
                  </a:lnTo>
                  <a:lnTo>
                    <a:pt x="2" y="926"/>
                  </a:lnTo>
                  <a:lnTo>
                    <a:pt x="0" y="880"/>
                  </a:lnTo>
                  <a:lnTo>
                    <a:pt x="0" y="880"/>
                  </a:lnTo>
                  <a:lnTo>
                    <a:pt x="2" y="836"/>
                  </a:lnTo>
                  <a:lnTo>
                    <a:pt x="4" y="792"/>
                  </a:lnTo>
                  <a:lnTo>
                    <a:pt x="10" y="748"/>
                  </a:lnTo>
                  <a:lnTo>
                    <a:pt x="18" y="706"/>
                  </a:lnTo>
                  <a:lnTo>
                    <a:pt x="26" y="664"/>
                  </a:lnTo>
                  <a:lnTo>
                    <a:pt x="38" y="624"/>
                  </a:lnTo>
                  <a:lnTo>
                    <a:pt x="52" y="584"/>
                  </a:lnTo>
                  <a:lnTo>
                    <a:pt x="66" y="544"/>
                  </a:lnTo>
                  <a:lnTo>
                    <a:pt x="84" y="506"/>
                  </a:lnTo>
                  <a:lnTo>
                    <a:pt x="102" y="468"/>
                  </a:lnTo>
                  <a:lnTo>
                    <a:pt x="122" y="432"/>
                  </a:lnTo>
                  <a:lnTo>
                    <a:pt x="144" y="396"/>
                  </a:lnTo>
                  <a:lnTo>
                    <a:pt x="168" y="362"/>
                  </a:lnTo>
                  <a:lnTo>
                    <a:pt x="194" y="330"/>
                  </a:lnTo>
                  <a:lnTo>
                    <a:pt x="220" y="298"/>
                  </a:lnTo>
                  <a:lnTo>
                    <a:pt x="248" y="268"/>
                  </a:lnTo>
                  <a:lnTo>
                    <a:pt x="422" y="442"/>
                  </a:lnTo>
                  <a:lnTo>
                    <a:pt x="422" y="442"/>
                  </a:lnTo>
                  <a:lnTo>
                    <a:pt x="402" y="464"/>
                  </a:lnTo>
                  <a:lnTo>
                    <a:pt x="384" y="486"/>
                  </a:lnTo>
                  <a:lnTo>
                    <a:pt x="366" y="510"/>
                  </a:lnTo>
                  <a:lnTo>
                    <a:pt x="348" y="534"/>
                  </a:lnTo>
                  <a:lnTo>
                    <a:pt x="332" y="560"/>
                  </a:lnTo>
                  <a:lnTo>
                    <a:pt x="318" y="586"/>
                  </a:lnTo>
                  <a:lnTo>
                    <a:pt x="306" y="612"/>
                  </a:lnTo>
                  <a:lnTo>
                    <a:pt x="294" y="640"/>
                  </a:lnTo>
                  <a:lnTo>
                    <a:pt x="282" y="668"/>
                  </a:lnTo>
                  <a:lnTo>
                    <a:pt x="274" y="696"/>
                  </a:lnTo>
                  <a:lnTo>
                    <a:pt x="264" y="726"/>
                  </a:lnTo>
                  <a:lnTo>
                    <a:pt x="258" y="756"/>
                  </a:lnTo>
                  <a:lnTo>
                    <a:pt x="254" y="786"/>
                  </a:lnTo>
                  <a:lnTo>
                    <a:pt x="250" y="818"/>
                  </a:lnTo>
                  <a:lnTo>
                    <a:pt x="246" y="848"/>
                  </a:lnTo>
                  <a:lnTo>
                    <a:pt x="246" y="880"/>
                  </a:lnTo>
                  <a:lnTo>
                    <a:pt x="246" y="880"/>
                  </a:lnTo>
                  <a:lnTo>
                    <a:pt x="246" y="912"/>
                  </a:lnTo>
                  <a:lnTo>
                    <a:pt x="250" y="944"/>
                  </a:lnTo>
                  <a:lnTo>
                    <a:pt x="254" y="976"/>
                  </a:lnTo>
                  <a:lnTo>
                    <a:pt x="258" y="1008"/>
                  </a:lnTo>
                  <a:lnTo>
                    <a:pt x="266" y="1038"/>
                  </a:lnTo>
                  <a:lnTo>
                    <a:pt x="274" y="1068"/>
                  </a:lnTo>
                  <a:lnTo>
                    <a:pt x="284" y="1098"/>
                  </a:lnTo>
                  <a:lnTo>
                    <a:pt x="296" y="1126"/>
                  </a:lnTo>
                  <a:lnTo>
                    <a:pt x="308" y="1154"/>
                  </a:lnTo>
                  <a:lnTo>
                    <a:pt x="322" y="1182"/>
                  </a:lnTo>
                  <a:lnTo>
                    <a:pt x="336" y="1208"/>
                  </a:lnTo>
                  <a:lnTo>
                    <a:pt x="354" y="1234"/>
                  </a:lnTo>
                  <a:lnTo>
                    <a:pt x="370" y="1258"/>
                  </a:lnTo>
                  <a:lnTo>
                    <a:pt x="390" y="1282"/>
                  </a:lnTo>
                  <a:lnTo>
                    <a:pt x="410" y="1306"/>
                  </a:lnTo>
                  <a:lnTo>
                    <a:pt x="430" y="1328"/>
                  </a:lnTo>
                  <a:lnTo>
                    <a:pt x="256" y="1500"/>
                  </a:lnTo>
                  <a:lnTo>
                    <a:pt x="262" y="1506"/>
                  </a:lnTo>
                  <a:lnTo>
                    <a:pt x="262" y="1506"/>
                  </a:lnTo>
                  <a:lnTo>
                    <a:pt x="268" y="1512"/>
                  </a:lnTo>
                  <a:lnTo>
                    <a:pt x="442" y="1338"/>
                  </a:lnTo>
                  <a:lnTo>
                    <a:pt x="442" y="1338"/>
                  </a:lnTo>
                  <a:lnTo>
                    <a:pt x="464" y="1358"/>
                  </a:lnTo>
                  <a:lnTo>
                    <a:pt x="486" y="1378"/>
                  </a:lnTo>
                  <a:lnTo>
                    <a:pt x="510" y="1396"/>
                  </a:lnTo>
                  <a:lnTo>
                    <a:pt x="534" y="1412"/>
                  </a:lnTo>
                  <a:lnTo>
                    <a:pt x="560" y="1428"/>
                  </a:lnTo>
                  <a:lnTo>
                    <a:pt x="586" y="1442"/>
                  </a:lnTo>
                  <a:lnTo>
                    <a:pt x="612" y="1456"/>
                  </a:lnTo>
                  <a:lnTo>
                    <a:pt x="640" y="1468"/>
                  </a:lnTo>
                  <a:lnTo>
                    <a:pt x="668" y="1478"/>
                  </a:lnTo>
                  <a:lnTo>
                    <a:pt x="698" y="1488"/>
                  </a:lnTo>
                  <a:lnTo>
                    <a:pt x="726" y="1496"/>
                  </a:lnTo>
                  <a:lnTo>
                    <a:pt x="756" y="1502"/>
                  </a:lnTo>
                  <a:lnTo>
                    <a:pt x="786" y="1508"/>
                  </a:lnTo>
                  <a:lnTo>
                    <a:pt x="818" y="1512"/>
                  </a:lnTo>
                  <a:lnTo>
                    <a:pt x="850" y="1514"/>
                  </a:lnTo>
                  <a:lnTo>
                    <a:pt x="882" y="1516"/>
                  </a:lnTo>
                  <a:lnTo>
                    <a:pt x="882" y="1516"/>
                  </a:lnTo>
                  <a:lnTo>
                    <a:pt x="912" y="1514"/>
                  </a:lnTo>
                  <a:lnTo>
                    <a:pt x="944" y="1512"/>
                  </a:lnTo>
                  <a:lnTo>
                    <a:pt x="976" y="1508"/>
                  </a:lnTo>
                  <a:lnTo>
                    <a:pt x="1006" y="1504"/>
                  </a:lnTo>
                  <a:lnTo>
                    <a:pt x="1036" y="1496"/>
                  </a:lnTo>
                  <a:lnTo>
                    <a:pt x="1066" y="1488"/>
                  </a:lnTo>
                  <a:lnTo>
                    <a:pt x="1094" y="1478"/>
                  </a:lnTo>
                  <a:lnTo>
                    <a:pt x="1122" y="1468"/>
                  </a:lnTo>
                  <a:lnTo>
                    <a:pt x="1150" y="1456"/>
                  </a:lnTo>
                  <a:lnTo>
                    <a:pt x="1176" y="1442"/>
                  </a:lnTo>
                  <a:lnTo>
                    <a:pt x="1202" y="1428"/>
                  </a:lnTo>
                  <a:lnTo>
                    <a:pt x="1228" y="1412"/>
                  </a:lnTo>
                  <a:lnTo>
                    <a:pt x="1252" y="1396"/>
                  </a:lnTo>
                  <a:lnTo>
                    <a:pt x="1276" y="1378"/>
                  </a:lnTo>
                  <a:lnTo>
                    <a:pt x="1298" y="1358"/>
                  </a:lnTo>
                  <a:lnTo>
                    <a:pt x="1320" y="1338"/>
                  </a:lnTo>
                  <a:lnTo>
                    <a:pt x="1494" y="1512"/>
                  </a:lnTo>
                  <a:lnTo>
                    <a:pt x="1500" y="1506"/>
                  </a:lnTo>
                  <a:lnTo>
                    <a:pt x="1500" y="1506"/>
                  </a:lnTo>
                  <a:lnTo>
                    <a:pt x="1504" y="1500"/>
                  </a:lnTo>
                  <a:lnTo>
                    <a:pt x="1332" y="1328"/>
                  </a:lnTo>
                  <a:lnTo>
                    <a:pt x="1332" y="1328"/>
                  </a:lnTo>
                  <a:lnTo>
                    <a:pt x="1352" y="1306"/>
                  </a:lnTo>
                  <a:lnTo>
                    <a:pt x="1372" y="1282"/>
                  </a:lnTo>
                  <a:lnTo>
                    <a:pt x="1392" y="1258"/>
                  </a:lnTo>
                  <a:lnTo>
                    <a:pt x="1408" y="1234"/>
                  </a:lnTo>
                  <a:lnTo>
                    <a:pt x="1426" y="1208"/>
                  </a:lnTo>
                  <a:lnTo>
                    <a:pt x="1440" y="1182"/>
                  </a:lnTo>
                  <a:lnTo>
                    <a:pt x="1454" y="1154"/>
                  </a:lnTo>
                  <a:lnTo>
                    <a:pt x="1466" y="1126"/>
                  </a:lnTo>
                  <a:lnTo>
                    <a:pt x="1478" y="1098"/>
                  </a:lnTo>
                  <a:lnTo>
                    <a:pt x="1488" y="1068"/>
                  </a:lnTo>
                  <a:lnTo>
                    <a:pt x="1496" y="1038"/>
                  </a:lnTo>
                  <a:lnTo>
                    <a:pt x="1504" y="1008"/>
                  </a:lnTo>
                  <a:lnTo>
                    <a:pt x="1508" y="976"/>
                  </a:lnTo>
                  <a:lnTo>
                    <a:pt x="1512" y="944"/>
                  </a:lnTo>
                  <a:lnTo>
                    <a:pt x="1516" y="912"/>
                  </a:lnTo>
                  <a:lnTo>
                    <a:pt x="1516" y="880"/>
                  </a:lnTo>
                  <a:lnTo>
                    <a:pt x="1516" y="880"/>
                  </a:lnTo>
                  <a:lnTo>
                    <a:pt x="1516" y="848"/>
                  </a:lnTo>
                  <a:lnTo>
                    <a:pt x="1514" y="816"/>
                  </a:lnTo>
                  <a:lnTo>
                    <a:pt x="1510" y="786"/>
                  </a:lnTo>
                  <a:lnTo>
                    <a:pt x="1504" y="756"/>
                  </a:lnTo>
                  <a:lnTo>
                    <a:pt x="1498" y="726"/>
                  </a:lnTo>
                  <a:lnTo>
                    <a:pt x="1488" y="696"/>
                  </a:lnTo>
                  <a:lnTo>
                    <a:pt x="1480" y="666"/>
                  </a:lnTo>
                  <a:lnTo>
                    <a:pt x="1468" y="638"/>
                  </a:lnTo>
                  <a:lnTo>
                    <a:pt x="1456" y="610"/>
                  </a:lnTo>
                  <a:lnTo>
                    <a:pt x="1444" y="584"/>
                  </a:lnTo>
                  <a:lnTo>
                    <a:pt x="1428" y="558"/>
                  </a:lnTo>
                  <a:lnTo>
                    <a:pt x="1412" y="532"/>
                  </a:lnTo>
                  <a:lnTo>
                    <a:pt x="1396" y="508"/>
                  </a:lnTo>
                  <a:lnTo>
                    <a:pt x="1378" y="484"/>
                  </a:lnTo>
                  <a:lnTo>
                    <a:pt x="1358" y="462"/>
                  </a:lnTo>
                  <a:lnTo>
                    <a:pt x="1338" y="440"/>
                  </a:lnTo>
                  <a:lnTo>
                    <a:pt x="1512" y="266"/>
                  </a:lnTo>
                  <a:lnTo>
                    <a:pt x="1512" y="266"/>
                  </a:lnTo>
                  <a:lnTo>
                    <a:pt x="1540" y="296"/>
                  </a:lnTo>
                  <a:lnTo>
                    <a:pt x="1568" y="328"/>
                  </a:lnTo>
                  <a:lnTo>
                    <a:pt x="1592" y="360"/>
                  </a:lnTo>
                  <a:lnTo>
                    <a:pt x="1616" y="396"/>
                  </a:lnTo>
                  <a:lnTo>
                    <a:pt x="1638" y="430"/>
                  </a:lnTo>
                  <a:lnTo>
                    <a:pt x="1660" y="466"/>
                  </a:lnTo>
                  <a:lnTo>
                    <a:pt x="1678" y="504"/>
                  </a:lnTo>
                  <a:lnTo>
                    <a:pt x="1696" y="542"/>
                  </a:lnTo>
                  <a:lnTo>
                    <a:pt x="1710" y="582"/>
                  </a:lnTo>
                  <a:lnTo>
                    <a:pt x="1724" y="622"/>
                  </a:lnTo>
                  <a:lnTo>
                    <a:pt x="1736" y="664"/>
                  </a:lnTo>
                  <a:lnTo>
                    <a:pt x="1744" y="706"/>
                  </a:lnTo>
                  <a:lnTo>
                    <a:pt x="1752" y="748"/>
                  </a:lnTo>
                  <a:lnTo>
                    <a:pt x="1758" y="792"/>
                  </a:lnTo>
                  <a:lnTo>
                    <a:pt x="1762" y="836"/>
                  </a:lnTo>
                  <a:lnTo>
                    <a:pt x="1762" y="880"/>
                  </a:lnTo>
                  <a:lnTo>
                    <a:pt x="1762" y="880"/>
                  </a:lnTo>
                  <a:lnTo>
                    <a:pt x="1760" y="926"/>
                  </a:lnTo>
                  <a:lnTo>
                    <a:pt x="1758" y="970"/>
                  </a:lnTo>
                  <a:lnTo>
                    <a:pt x="1752" y="1014"/>
                  </a:lnTo>
                  <a:lnTo>
                    <a:pt x="1744" y="1058"/>
                  </a:lnTo>
                  <a:lnTo>
                    <a:pt x="1734" y="1100"/>
                  </a:lnTo>
                  <a:lnTo>
                    <a:pt x="1722" y="1142"/>
                  </a:lnTo>
                  <a:lnTo>
                    <a:pt x="1708" y="1184"/>
                  </a:lnTo>
                  <a:lnTo>
                    <a:pt x="1692" y="1224"/>
                  </a:lnTo>
                  <a:lnTo>
                    <a:pt x="1676" y="1262"/>
                  </a:lnTo>
                  <a:lnTo>
                    <a:pt x="1656" y="1300"/>
                  </a:lnTo>
                  <a:lnTo>
                    <a:pt x="1634" y="1338"/>
                  </a:lnTo>
                  <a:lnTo>
                    <a:pt x="1612" y="1372"/>
                  </a:lnTo>
                  <a:lnTo>
                    <a:pt x="1588" y="1408"/>
                  </a:lnTo>
                  <a:lnTo>
                    <a:pt x="1560" y="1440"/>
                  </a:lnTo>
                  <a:lnTo>
                    <a:pt x="1534" y="1472"/>
                  </a:lnTo>
                  <a:lnTo>
                    <a:pt x="1504" y="1504"/>
                  </a:lnTo>
                  <a:lnTo>
                    <a:pt x="1474" y="1532"/>
                  </a:lnTo>
                  <a:lnTo>
                    <a:pt x="1442" y="1560"/>
                  </a:lnTo>
                  <a:lnTo>
                    <a:pt x="1408" y="1586"/>
                  </a:lnTo>
                  <a:lnTo>
                    <a:pt x="1374" y="1610"/>
                  </a:lnTo>
                  <a:lnTo>
                    <a:pt x="1338" y="1634"/>
                  </a:lnTo>
                  <a:lnTo>
                    <a:pt x="1302" y="1654"/>
                  </a:lnTo>
                  <a:lnTo>
                    <a:pt x="1264" y="1674"/>
                  </a:lnTo>
                  <a:lnTo>
                    <a:pt x="1224" y="1692"/>
                  </a:lnTo>
                  <a:lnTo>
                    <a:pt x="1184" y="1708"/>
                  </a:lnTo>
                  <a:lnTo>
                    <a:pt x="1144" y="1722"/>
                  </a:lnTo>
                  <a:lnTo>
                    <a:pt x="1102" y="1734"/>
                  </a:lnTo>
                  <a:lnTo>
                    <a:pt x="1058" y="1744"/>
                  </a:lnTo>
                  <a:lnTo>
                    <a:pt x="1016" y="1752"/>
                  </a:lnTo>
                  <a:lnTo>
                    <a:pt x="972" y="1756"/>
                  </a:lnTo>
                  <a:lnTo>
                    <a:pt x="926" y="1760"/>
                  </a:lnTo>
                  <a:lnTo>
                    <a:pt x="882" y="1762"/>
                  </a:lnTo>
                  <a:close/>
                  <a:moveTo>
                    <a:pt x="428" y="436"/>
                  </a:moveTo>
                  <a:lnTo>
                    <a:pt x="254" y="262"/>
                  </a:lnTo>
                  <a:lnTo>
                    <a:pt x="248" y="268"/>
                  </a:lnTo>
                  <a:lnTo>
                    <a:pt x="248" y="268"/>
                  </a:lnTo>
                  <a:lnTo>
                    <a:pt x="274" y="242"/>
                  </a:lnTo>
                  <a:lnTo>
                    <a:pt x="300" y="218"/>
                  </a:lnTo>
                  <a:lnTo>
                    <a:pt x="328" y="196"/>
                  </a:lnTo>
                  <a:lnTo>
                    <a:pt x="356" y="174"/>
                  </a:lnTo>
                  <a:lnTo>
                    <a:pt x="384" y="152"/>
                  </a:lnTo>
                  <a:lnTo>
                    <a:pt x="414" y="134"/>
                  </a:lnTo>
                  <a:lnTo>
                    <a:pt x="444" y="114"/>
                  </a:lnTo>
                  <a:lnTo>
                    <a:pt x="476" y="98"/>
                  </a:lnTo>
                  <a:lnTo>
                    <a:pt x="508" y="82"/>
                  </a:lnTo>
                  <a:lnTo>
                    <a:pt x="542" y="68"/>
                  </a:lnTo>
                  <a:lnTo>
                    <a:pt x="574" y="54"/>
                  </a:lnTo>
                  <a:lnTo>
                    <a:pt x="608" y="42"/>
                  </a:lnTo>
                  <a:lnTo>
                    <a:pt x="644" y="32"/>
                  </a:lnTo>
                  <a:lnTo>
                    <a:pt x="680" y="22"/>
                  </a:lnTo>
                  <a:lnTo>
                    <a:pt x="716" y="14"/>
                  </a:lnTo>
                  <a:lnTo>
                    <a:pt x="752" y="8"/>
                  </a:lnTo>
                  <a:lnTo>
                    <a:pt x="752" y="8"/>
                  </a:lnTo>
                  <a:lnTo>
                    <a:pt x="816" y="2"/>
                  </a:lnTo>
                  <a:lnTo>
                    <a:pt x="848" y="0"/>
                  </a:lnTo>
                  <a:lnTo>
                    <a:pt x="882" y="0"/>
                  </a:lnTo>
                  <a:lnTo>
                    <a:pt x="882" y="0"/>
                  </a:lnTo>
                  <a:lnTo>
                    <a:pt x="946" y="2"/>
                  </a:lnTo>
                  <a:lnTo>
                    <a:pt x="1010" y="8"/>
                  </a:lnTo>
                  <a:lnTo>
                    <a:pt x="1010" y="8"/>
                  </a:lnTo>
                  <a:lnTo>
                    <a:pt x="1046" y="14"/>
                  </a:lnTo>
                  <a:lnTo>
                    <a:pt x="1080" y="22"/>
                  </a:lnTo>
                  <a:lnTo>
                    <a:pt x="1116" y="30"/>
                  </a:lnTo>
                  <a:lnTo>
                    <a:pt x="1150" y="42"/>
                  </a:lnTo>
                  <a:lnTo>
                    <a:pt x="1184" y="52"/>
                  </a:lnTo>
                  <a:lnTo>
                    <a:pt x="1218" y="66"/>
                  </a:lnTo>
                  <a:lnTo>
                    <a:pt x="1250" y="80"/>
                  </a:lnTo>
                  <a:lnTo>
                    <a:pt x="1282" y="96"/>
                  </a:lnTo>
                  <a:lnTo>
                    <a:pt x="1312" y="112"/>
                  </a:lnTo>
                  <a:lnTo>
                    <a:pt x="1342" y="130"/>
                  </a:lnTo>
                  <a:lnTo>
                    <a:pt x="1372" y="148"/>
                  </a:lnTo>
                  <a:lnTo>
                    <a:pt x="1400" y="168"/>
                  </a:lnTo>
                  <a:lnTo>
                    <a:pt x="1428" y="190"/>
                  </a:lnTo>
                  <a:lnTo>
                    <a:pt x="1456" y="212"/>
                  </a:lnTo>
                  <a:lnTo>
                    <a:pt x="1482" y="236"/>
                  </a:lnTo>
                  <a:lnTo>
                    <a:pt x="1506" y="260"/>
                  </a:lnTo>
                  <a:lnTo>
                    <a:pt x="1506" y="260"/>
                  </a:lnTo>
                  <a:lnTo>
                    <a:pt x="1502" y="256"/>
                  </a:lnTo>
                  <a:lnTo>
                    <a:pt x="1328" y="430"/>
                  </a:lnTo>
                  <a:lnTo>
                    <a:pt x="1328" y="430"/>
                  </a:lnTo>
                  <a:lnTo>
                    <a:pt x="1306" y="408"/>
                  </a:lnTo>
                  <a:lnTo>
                    <a:pt x="1284" y="388"/>
                  </a:lnTo>
                  <a:lnTo>
                    <a:pt x="1260" y="370"/>
                  </a:lnTo>
                  <a:lnTo>
                    <a:pt x="1234" y="352"/>
                  </a:lnTo>
                  <a:lnTo>
                    <a:pt x="1208" y="336"/>
                  </a:lnTo>
                  <a:lnTo>
                    <a:pt x="1182" y="320"/>
                  </a:lnTo>
                  <a:lnTo>
                    <a:pt x="1154" y="308"/>
                  </a:lnTo>
                  <a:lnTo>
                    <a:pt x="1126" y="294"/>
                  </a:lnTo>
                  <a:lnTo>
                    <a:pt x="1098" y="284"/>
                  </a:lnTo>
                  <a:lnTo>
                    <a:pt x="1068" y="274"/>
                  </a:lnTo>
                  <a:lnTo>
                    <a:pt x="1038" y="264"/>
                  </a:lnTo>
                  <a:lnTo>
                    <a:pt x="1008" y="258"/>
                  </a:lnTo>
                  <a:lnTo>
                    <a:pt x="978" y="252"/>
                  </a:lnTo>
                  <a:lnTo>
                    <a:pt x="946" y="248"/>
                  </a:lnTo>
                  <a:lnTo>
                    <a:pt x="914" y="246"/>
                  </a:lnTo>
                  <a:lnTo>
                    <a:pt x="882" y="246"/>
                  </a:lnTo>
                  <a:lnTo>
                    <a:pt x="882" y="246"/>
                  </a:lnTo>
                  <a:lnTo>
                    <a:pt x="848" y="246"/>
                  </a:lnTo>
                  <a:lnTo>
                    <a:pt x="816" y="248"/>
                  </a:lnTo>
                  <a:lnTo>
                    <a:pt x="784" y="252"/>
                  </a:lnTo>
                  <a:lnTo>
                    <a:pt x="754" y="258"/>
                  </a:lnTo>
                  <a:lnTo>
                    <a:pt x="724" y="266"/>
                  </a:lnTo>
                  <a:lnTo>
                    <a:pt x="694" y="274"/>
                  </a:lnTo>
                  <a:lnTo>
                    <a:pt x="664" y="284"/>
                  </a:lnTo>
                  <a:lnTo>
                    <a:pt x="636" y="294"/>
                  </a:lnTo>
                  <a:lnTo>
                    <a:pt x="608" y="308"/>
                  </a:lnTo>
                  <a:lnTo>
                    <a:pt x="580" y="322"/>
                  </a:lnTo>
                  <a:lnTo>
                    <a:pt x="554" y="336"/>
                  </a:lnTo>
                  <a:lnTo>
                    <a:pt x="528" y="352"/>
                  </a:lnTo>
                  <a:lnTo>
                    <a:pt x="502" y="370"/>
                  </a:lnTo>
                  <a:lnTo>
                    <a:pt x="478" y="388"/>
                  </a:lnTo>
                  <a:lnTo>
                    <a:pt x="456" y="408"/>
                  </a:lnTo>
                  <a:lnTo>
                    <a:pt x="434" y="430"/>
                  </a:lnTo>
                  <a:lnTo>
                    <a:pt x="260" y="256"/>
                  </a:lnTo>
                  <a:lnTo>
                    <a:pt x="254" y="262"/>
                  </a:lnTo>
                  <a:lnTo>
                    <a:pt x="428" y="436"/>
                  </a:lnTo>
                  <a:lnTo>
                    <a:pt x="428" y="436"/>
                  </a:lnTo>
                  <a:lnTo>
                    <a:pt x="428" y="43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0">
                  <a:schemeClr val="bg1"/>
                </a:gs>
                <a:gs pos="64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8093986" flipH="1" flipV="1">
              <a:off x="5226050" y="3413125"/>
              <a:ext cx="185738" cy="185738"/>
            </a:xfrm>
            <a:prstGeom prst="line">
              <a:avLst/>
            </a:prstGeom>
            <a:ln w="12700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 bwMode="auto">
            <a:xfrm rot="8093986" flipH="1" flipV="1">
              <a:off x="3770313" y="3414713"/>
              <a:ext cx="187325" cy="187325"/>
            </a:xfrm>
            <a:prstGeom prst="line">
              <a:avLst/>
            </a:prstGeom>
            <a:ln w="12700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 bwMode="auto">
            <a:xfrm rot="18893986" flipV="1">
              <a:off x="4473575" y="2662238"/>
              <a:ext cx="187325" cy="187325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 rot="18893986" flipV="1">
              <a:off x="4473575" y="4103688"/>
              <a:ext cx="187325" cy="187325"/>
            </a:xfrm>
            <a:prstGeom prst="line">
              <a:avLst/>
            </a:prstGeom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82" name="TextBox 73"/>
          <p:cNvSpPr txBox="1">
            <a:spLocks noChangeArrowheads="1"/>
          </p:cNvSpPr>
          <p:nvPr/>
        </p:nvSpPr>
        <p:spPr bwMode="auto">
          <a:xfrm>
            <a:off x="3938588" y="2824163"/>
            <a:ext cx="3540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zh-CN" sz="1000">
                <a:solidFill>
                  <a:srgbClr val="595959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083" name="TextBox 74"/>
          <p:cNvSpPr txBox="1">
            <a:spLocks noChangeArrowheads="1"/>
          </p:cNvSpPr>
          <p:nvPr/>
        </p:nvSpPr>
        <p:spPr bwMode="auto">
          <a:xfrm>
            <a:off x="4968875" y="2817813"/>
            <a:ext cx="3540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zh-CN" sz="1000">
                <a:solidFill>
                  <a:srgbClr val="595959"/>
                </a:solidFill>
                <a:latin typeface="Calibri" pitchFamily="34" charset="0"/>
              </a:rPr>
              <a:t>O</a:t>
            </a:r>
          </a:p>
        </p:txBody>
      </p: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3829050" y="2735263"/>
            <a:ext cx="1514475" cy="1498600"/>
            <a:chOff x="3828887" y="2735520"/>
            <a:chExt cx="1514983" cy="1497554"/>
          </a:xfrm>
        </p:grpSpPr>
        <p:sp>
          <p:nvSpPr>
            <p:cNvPr id="2093" name="Freeform 16"/>
            <p:cNvSpPr>
              <a:spLocks/>
            </p:cNvSpPr>
            <p:nvPr/>
          </p:nvSpPr>
          <p:spPr bwMode="auto">
            <a:xfrm rot="2693986" flipH="1">
              <a:off x="5157067" y="3989589"/>
              <a:ext cx="122717" cy="243485"/>
            </a:xfrm>
            <a:custGeom>
              <a:avLst/>
              <a:gdLst>
                <a:gd name="T0" fmla="*/ 2147483647 w 126"/>
                <a:gd name="T1" fmla="*/ 0 h 250"/>
                <a:gd name="T2" fmla="*/ 0 w 126"/>
                <a:gd name="T3" fmla="*/ 2147483647 h 250"/>
                <a:gd name="T4" fmla="*/ 2147483647 w 126"/>
                <a:gd name="T5" fmla="*/ 2147483647 h 250"/>
                <a:gd name="T6" fmla="*/ 2147483647 w 126"/>
                <a:gd name="T7" fmla="*/ 0 h 2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"/>
                <a:gd name="T13" fmla="*/ 0 h 250"/>
                <a:gd name="T14" fmla="*/ 126 w 126"/>
                <a:gd name="T15" fmla="*/ 250 h 2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" h="250">
                  <a:moveTo>
                    <a:pt x="126" y="0"/>
                  </a:moveTo>
                  <a:lnTo>
                    <a:pt x="0" y="124"/>
                  </a:lnTo>
                  <a:lnTo>
                    <a:pt x="126" y="25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" name="Freeform 12"/>
            <p:cNvSpPr>
              <a:spLocks/>
            </p:cNvSpPr>
            <p:nvPr/>
          </p:nvSpPr>
          <p:spPr bwMode="auto">
            <a:xfrm rot="2693986">
              <a:off x="5098436" y="2771556"/>
              <a:ext cx="245434" cy="122717"/>
            </a:xfrm>
            <a:custGeom>
              <a:avLst/>
              <a:gdLst>
                <a:gd name="T0" fmla="*/ 2147483647 w 252"/>
                <a:gd name="T1" fmla="*/ 2147483647 h 126"/>
                <a:gd name="T2" fmla="*/ 2147483647 w 252"/>
                <a:gd name="T3" fmla="*/ 0 h 126"/>
                <a:gd name="T4" fmla="*/ 0 w 252"/>
                <a:gd name="T5" fmla="*/ 2147483647 h 126"/>
                <a:gd name="T6" fmla="*/ 2147483647 w 252"/>
                <a:gd name="T7" fmla="*/ 2147483647 h 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2"/>
                <a:gd name="T13" fmla="*/ 0 h 126"/>
                <a:gd name="T14" fmla="*/ 252 w 252"/>
                <a:gd name="T15" fmla="*/ 126 h 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2" h="126">
                  <a:moveTo>
                    <a:pt x="252" y="126"/>
                  </a:moveTo>
                  <a:lnTo>
                    <a:pt x="126" y="0"/>
                  </a:lnTo>
                  <a:lnTo>
                    <a:pt x="0" y="126"/>
                  </a:lnTo>
                  <a:lnTo>
                    <a:pt x="252" y="12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95" name="Group 52"/>
            <p:cNvGrpSpPr>
              <a:grpSpLocks/>
            </p:cNvGrpSpPr>
            <p:nvPr/>
          </p:nvGrpSpPr>
          <p:grpSpPr bwMode="auto">
            <a:xfrm>
              <a:off x="3828887" y="2735520"/>
              <a:ext cx="245434" cy="1458985"/>
              <a:chOff x="3828887" y="2735520"/>
              <a:chExt cx="245434" cy="1458985"/>
            </a:xfrm>
          </p:grpSpPr>
          <p:sp>
            <p:nvSpPr>
              <p:cNvPr id="2096" name="Freeform 14"/>
              <p:cNvSpPr>
                <a:spLocks/>
              </p:cNvSpPr>
              <p:nvPr/>
            </p:nvSpPr>
            <p:spPr bwMode="auto">
              <a:xfrm rot="2693986">
                <a:off x="3828887" y="4071788"/>
                <a:ext cx="245434" cy="122717"/>
              </a:xfrm>
              <a:custGeom>
                <a:avLst/>
                <a:gdLst>
                  <a:gd name="T0" fmla="*/ 0 w 252"/>
                  <a:gd name="T1" fmla="*/ 0 h 126"/>
                  <a:gd name="T2" fmla="*/ 2147483647 w 252"/>
                  <a:gd name="T3" fmla="*/ 2147483647 h 126"/>
                  <a:gd name="T4" fmla="*/ 2147483647 w 252"/>
                  <a:gd name="T5" fmla="*/ 0 h 126"/>
                  <a:gd name="T6" fmla="*/ 0 w 252"/>
                  <a:gd name="T7" fmla="*/ 0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"/>
                  <a:gd name="T13" fmla="*/ 0 h 126"/>
                  <a:gd name="T14" fmla="*/ 252 w 252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" h="126">
                    <a:moveTo>
                      <a:pt x="0" y="0"/>
                    </a:moveTo>
                    <a:lnTo>
                      <a:pt x="126" y="126"/>
                    </a:lnTo>
                    <a:lnTo>
                      <a:pt x="25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7" name="Freeform 16"/>
              <p:cNvSpPr>
                <a:spLocks/>
              </p:cNvSpPr>
              <p:nvPr/>
            </p:nvSpPr>
            <p:spPr bwMode="auto">
              <a:xfrm rot="2693986">
                <a:off x="3878836" y="2735520"/>
                <a:ext cx="122717" cy="243485"/>
              </a:xfrm>
              <a:custGeom>
                <a:avLst/>
                <a:gdLst>
                  <a:gd name="T0" fmla="*/ 2147483647 w 126"/>
                  <a:gd name="T1" fmla="*/ 0 h 250"/>
                  <a:gd name="T2" fmla="*/ 0 w 126"/>
                  <a:gd name="T3" fmla="*/ 2147483647 h 250"/>
                  <a:gd name="T4" fmla="*/ 2147483647 w 126"/>
                  <a:gd name="T5" fmla="*/ 2147483647 h 250"/>
                  <a:gd name="T6" fmla="*/ 2147483647 w 126"/>
                  <a:gd name="T7" fmla="*/ 0 h 2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6"/>
                  <a:gd name="T13" fmla="*/ 0 h 250"/>
                  <a:gd name="T14" fmla="*/ 126 w 126"/>
                  <a:gd name="T15" fmla="*/ 250 h 2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6" h="250">
                    <a:moveTo>
                      <a:pt x="126" y="0"/>
                    </a:moveTo>
                    <a:lnTo>
                      <a:pt x="0" y="124"/>
                    </a:lnTo>
                    <a:lnTo>
                      <a:pt x="126" y="25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085" name="TextBox 75"/>
          <p:cNvSpPr txBox="1">
            <a:spLocks noChangeArrowheads="1"/>
          </p:cNvSpPr>
          <p:nvPr/>
        </p:nvSpPr>
        <p:spPr bwMode="auto">
          <a:xfrm>
            <a:off x="3913188" y="3871913"/>
            <a:ext cx="3540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zh-CN" sz="1000">
                <a:solidFill>
                  <a:srgbClr val="595959"/>
                </a:solidFill>
                <a:latin typeface="Calibri" pitchFamily="34" charset="0"/>
              </a:rPr>
              <a:t>W</a:t>
            </a:r>
          </a:p>
        </p:txBody>
      </p:sp>
      <p:sp>
        <p:nvSpPr>
          <p:cNvPr id="2086" name="TextBox 76"/>
          <p:cNvSpPr txBox="1">
            <a:spLocks noChangeArrowheads="1"/>
          </p:cNvSpPr>
          <p:nvPr/>
        </p:nvSpPr>
        <p:spPr bwMode="auto">
          <a:xfrm>
            <a:off x="4987925" y="3852863"/>
            <a:ext cx="3540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zh-CN" sz="1000">
                <a:solidFill>
                  <a:srgbClr val="595959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2087" name="Rectangle 4"/>
          <p:cNvSpPr>
            <a:spLocks noChangeArrowheads="1"/>
          </p:cNvSpPr>
          <p:nvPr/>
        </p:nvSpPr>
        <p:spPr bwMode="gray">
          <a:xfrm>
            <a:off x="465138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800">
                <a:solidFill>
                  <a:srgbClr val="171717"/>
                </a:solidFill>
                <a:latin typeface="Calibri" pitchFamily="34" charset="0"/>
              </a:rPr>
              <a:t>Your own footer</a:t>
            </a:r>
          </a:p>
        </p:txBody>
      </p:sp>
      <p:sp>
        <p:nvSpPr>
          <p:cNvPr id="2088" name="Rectangle 4"/>
          <p:cNvSpPr>
            <a:spLocks noChangeArrowheads="1"/>
          </p:cNvSpPr>
          <p:nvPr/>
        </p:nvSpPr>
        <p:spPr bwMode="gray">
          <a:xfrm>
            <a:off x="7524750" y="6264275"/>
            <a:ext cx="11620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defTabSz="801688"/>
            <a:r>
              <a:rPr lang="en-US" sz="800">
                <a:solidFill>
                  <a:srgbClr val="171717"/>
                </a:solidFill>
                <a:latin typeface="Calibri" pitchFamily="34" charset="0"/>
              </a:rPr>
              <a:t>Your Logo</a:t>
            </a:r>
          </a:p>
        </p:txBody>
      </p:sp>
      <p:sp>
        <p:nvSpPr>
          <p:cNvPr id="2089" name="TextBox 68"/>
          <p:cNvSpPr txBox="1">
            <a:spLocks noChangeArrowheads="1"/>
          </p:cNvSpPr>
          <p:nvPr/>
        </p:nvSpPr>
        <p:spPr bwMode="auto">
          <a:xfrm>
            <a:off x="442913" y="377825"/>
            <a:ext cx="3733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zh-CN" sz="1500" b="1">
                <a:solidFill>
                  <a:srgbClr val="595959"/>
                </a:solidFill>
                <a:latin typeface="Calibri" pitchFamily="34" charset="0"/>
              </a:rPr>
              <a:t>SWOT </a:t>
            </a:r>
            <a:r>
              <a:rPr lang="en-GB" sz="1500">
                <a:solidFill>
                  <a:srgbClr val="595959"/>
                </a:solidFill>
                <a:latin typeface="Calibri" pitchFamily="34" charset="0"/>
              </a:rPr>
              <a:t>ANALYSIS</a:t>
            </a:r>
          </a:p>
        </p:txBody>
      </p:sp>
      <p:grpSp>
        <p:nvGrpSpPr>
          <p:cNvPr id="17" name="Group 69"/>
          <p:cNvGrpSpPr>
            <a:grpSpLocks/>
          </p:cNvGrpSpPr>
          <p:nvPr/>
        </p:nvGrpSpPr>
        <p:grpSpPr bwMode="auto">
          <a:xfrm rot="-2756257">
            <a:off x="3618707" y="2510631"/>
            <a:ext cx="1931988" cy="1939925"/>
            <a:chOff x="3627221" y="5290501"/>
            <a:chExt cx="1931148" cy="1939347"/>
          </a:xfrm>
        </p:grpSpPr>
        <p:sp>
          <p:nvSpPr>
            <p:cNvPr id="2091" name="Freeform 16"/>
            <p:cNvSpPr>
              <a:spLocks/>
            </p:cNvSpPr>
            <p:nvPr/>
          </p:nvSpPr>
          <p:spPr bwMode="auto">
            <a:xfrm rot="5400000">
              <a:off x="4531436" y="5230117"/>
              <a:ext cx="122717" cy="243485"/>
            </a:xfrm>
            <a:custGeom>
              <a:avLst/>
              <a:gdLst>
                <a:gd name="T0" fmla="*/ 2147483647 w 126"/>
                <a:gd name="T1" fmla="*/ 0 h 250"/>
                <a:gd name="T2" fmla="*/ 0 w 126"/>
                <a:gd name="T3" fmla="*/ 2147483647 h 250"/>
                <a:gd name="T4" fmla="*/ 2147483647 w 126"/>
                <a:gd name="T5" fmla="*/ 2147483647 h 250"/>
                <a:gd name="T6" fmla="*/ 2147483647 w 126"/>
                <a:gd name="T7" fmla="*/ 0 h 2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"/>
                <a:gd name="T13" fmla="*/ 0 h 250"/>
                <a:gd name="T14" fmla="*/ 126 w 126"/>
                <a:gd name="T15" fmla="*/ 250 h 2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" h="250">
                  <a:moveTo>
                    <a:pt x="126" y="0"/>
                  </a:moveTo>
                  <a:lnTo>
                    <a:pt x="0" y="124"/>
                  </a:lnTo>
                  <a:lnTo>
                    <a:pt x="126" y="25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88C1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626596" y="5298387"/>
              <a:ext cx="1931148" cy="1931411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337082"/>
      </p:ext>
    </p:extLst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animRot by="5400000">
                                      <p:cBhvr>
                                        <p:cTn id="18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8" presetClass="entr" presetSubtype="3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animRot by="5400000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3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animRot by="5400000">
                                      <p:cBhvr>
                                        <p:cTn id="32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109</Words>
  <Application>Microsoft Office PowerPoint</Application>
  <PresentationFormat>全屏显示(4:3)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TZ-手动增减;XG-高光;KJ-平面;DH-静态</cp:keywords>
  <dc:description>PPTfans.cn</dc:description>
  <cp:revision>131</cp:revision>
  <dcterms:created xsi:type="dcterms:W3CDTF">2010-08-23T12:08:57Z</dcterms:created>
  <dcterms:modified xsi:type="dcterms:W3CDTF">2012-07-18T17:03:24Z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