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367FE-A70C-4DA9-BA12-0E2A01B110B1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B63E-0773-47E4-B169-C2F44BFFB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367FE-A70C-4DA9-BA12-0E2A01B110B1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7B63E-0773-47E4-B169-C2F44BFFB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2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178"/>
          <p:cNvSpPr/>
          <p:nvPr/>
        </p:nvSpPr>
        <p:spPr>
          <a:xfrm flipV="1">
            <a:off x="0" y="-2"/>
            <a:ext cx="9144000" cy="6858002"/>
          </a:xfrm>
          <a:prstGeom prst="rect">
            <a:avLst/>
          </a:prstGeom>
          <a:gradFill flip="none" rotWithShape="0">
            <a:gsLst>
              <a:gs pos="32000">
                <a:schemeClr val="bg1">
                  <a:lumMod val="85000"/>
                </a:schemeClr>
              </a:gs>
              <a:gs pos="50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26"/>
          <p:cNvSpPr/>
          <p:nvPr/>
        </p:nvSpPr>
        <p:spPr>
          <a:xfrm flipV="1">
            <a:off x="0" y="0"/>
            <a:ext cx="9144000" cy="785794"/>
          </a:xfrm>
          <a:prstGeom prst="rect">
            <a:avLst/>
          </a:prstGeom>
          <a:gradFill flip="none" rotWithShape="0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4"/>
          <p:cNvSpPr txBox="1">
            <a:spLocks noChangeArrowheads="1"/>
          </p:cNvSpPr>
          <p:nvPr/>
        </p:nvSpPr>
        <p:spPr bwMode="auto">
          <a:xfrm>
            <a:off x="242590" y="232926"/>
            <a:ext cx="34007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MONEY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C:\Documents and Settings\Admin\Рабочий стол\diagrams\Money\PNG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1877" y="2814303"/>
            <a:ext cx="796543" cy="1744183"/>
          </a:xfrm>
          <a:prstGeom prst="rect">
            <a:avLst/>
          </a:prstGeom>
          <a:noFill/>
        </p:spPr>
      </p:pic>
      <p:pic>
        <p:nvPicPr>
          <p:cNvPr id="6" name="Picture 6" descr="C:\Documents and Settings\Admin\Рабочий стол\diagrams\Money\PNG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5364" y="2805892"/>
            <a:ext cx="1734713" cy="1802821"/>
          </a:xfrm>
          <a:prstGeom prst="rect">
            <a:avLst/>
          </a:prstGeom>
          <a:noFill/>
        </p:spPr>
      </p:pic>
      <p:pic>
        <p:nvPicPr>
          <p:cNvPr id="7" name="Picture 7" descr="C:\Documents and Settings\Admin\Рабочий стол\diagrams\Money\PNG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149" y="2772062"/>
            <a:ext cx="1546628" cy="1907914"/>
          </a:xfrm>
          <a:prstGeom prst="rect">
            <a:avLst/>
          </a:prstGeom>
          <a:noFill/>
        </p:spPr>
      </p:pic>
      <p:pic>
        <p:nvPicPr>
          <p:cNvPr id="8" name="Picture 8" descr="C:\Documents and Settings\Admin\Рабочий стол\diagrams\Money\PNG\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0154" y="1062021"/>
            <a:ext cx="1926262" cy="1294394"/>
          </a:xfrm>
          <a:prstGeom prst="rect">
            <a:avLst/>
          </a:prstGeom>
          <a:noFill/>
        </p:spPr>
      </p:pic>
      <p:pic>
        <p:nvPicPr>
          <p:cNvPr id="1033" name="Picture 9" descr="C:\Documents and Settings\Admin\Рабочий стол\diagrams\Money\PNG\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6254" y="4972061"/>
            <a:ext cx="1332834" cy="1332833"/>
          </a:xfrm>
          <a:prstGeom prst="rect">
            <a:avLst/>
          </a:prstGeom>
          <a:noFill/>
        </p:spPr>
      </p:pic>
      <p:pic>
        <p:nvPicPr>
          <p:cNvPr id="1034" name="Picture 10" descr="C:\Documents and Settings\Admin\Рабочий стол\diagrams\Money\PNG\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7993" y="5176023"/>
            <a:ext cx="1898645" cy="1122938"/>
          </a:xfrm>
          <a:prstGeom prst="rect">
            <a:avLst/>
          </a:prstGeom>
          <a:noFill/>
        </p:spPr>
      </p:pic>
      <p:pic>
        <p:nvPicPr>
          <p:cNvPr id="1035" name="Picture 11" descr="C:\Documents and Settings\Admin\Рабочий стол\diagrams\Money\PNG\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14919" y="5046745"/>
            <a:ext cx="1767118" cy="1319912"/>
          </a:xfrm>
          <a:prstGeom prst="rect">
            <a:avLst/>
          </a:prstGeom>
          <a:noFill/>
        </p:spPr>
      </p:pic>
      <p:pic>
        <p:nvPicPr>
          <p:cNvPr id="1036" name="Picture 12" descr="C:\Documents and Settings\Admin\Рабочий стол\diagrams\Money\PNG\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43035" y="847707"/>
            <a:ext cx="1248939" cy="1378840"/>
          </a:xfrm>
          <a:prstGeom prst="rect">
            <a:avLst/>
          </a:prstGeom>
          <a:noFill/>
        </p:spPr>
      </p:pic>
      <p:pic>
        <p:nvPicPr>
          <p:cNvPr id="1037" name="Picture 13" descr="C:\Documents and Settings\Admin\Рабочий стол\diagrams\Money\PNG\9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75283" y="1029933"/>
            <a:ext cx="1474294" cy="1312210"/>
          </a:xfrm>
          <a:prstGeom prst="rect">
            <a:avLst/>
          </a:prstGeom>
          <a:noFill/>
        </p:spPr>
      </p:pic>
      <p:sp>
        <p:nvSpPr>
          <p:cNvPr id="16" name="Прямоугольник 121"/>
          <p:cNvSpPr/>
          <p:nvPr/>
        </p:nvSpPr>
        <p:spPr>
          <a:xfrm>
            <a:off x="1352486" y="2347905"/>
            <a:ext cx="1447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EXAMPLE TEXT</a:t>
            </a:r>
          </a:p>
        </p:txBody>
      </p:sp>
      <p:sp>
        <p:nvSpPr>
          <p:cNvPr id="17" name="Прямоугольник 121"/>
          <p:cNvSpPr/>
          <p:nvPr/>
        </p:nvSpPr>
        <p:spPr>
          <a:xfrm>
            <a:off x="3995689" y="2347905"/>
            <a:ext cx="1447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EXAMPLE TEXT</a:t>
            </a:r>
          </a:p>
        </p:txBody>
      </p:sp>
      <p:sp>
        <p:nvSpPr>
          <p:cNvPr id="18" name="Прямоугольник 121"/>
          <p:cNvSpPr/>
          <p:nvPr/>
        </p:nvSpPr>
        <p:spPr>
          <a:xfrm>
            <a:off x="6629348" y="2347905"/>
            <a:ext cx="1447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EXAMPLE TEXT</a:t>
            </a:r>
          </a:p>
        </p:txBody>
      </p:sp>
      <p:sp>
        <p:nvSpPr>
          <p:cNvPr id="19" name="Прямоугольник 121"/>
          <p:cNvSpPr/>
          <p:nvPr/>
        </p:nvSpPr>
        <p:spPr>
          <a:xfrm>
            <a:off x="1352486" y="4610100"/>
            <a:ext cx="1447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EXAMPLE TEXT</a:t>
            </a:r>
          </a:p>
        </p:txBody>
      </p:sp>
      <p:sp>
        <p:nvSpPr>
          <p:cNvPr id="20" name="Прямоугольник 121"/>
          <p:cNvSpPr/>
          <p:nvPr/>
        </p:nvSpPr>
        <p:spPr>
          <a:xfrm>
            <a:off x="3995689" y="4610100"/>
            <a:ext cx="1447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EXAMPLE TEXT</a:t>
            </a:r>
          </a:p>
        </p:txBody>
      </p:sp>
      <p:sp>
        <p:nvSpPr>
          <p:cNvPr id="21" name="Прямоугольник 121"/>
          <p:cNvSpPr/>
          <p:nvPr/>
        </p:nvSpPr>
        <p:spPr>
          <a:xfrm>
            <a:off x="6629348" y="4610100"/>
            <a:ext cx="1447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EXAMPLE TEXT</a:t>
            </a:r>
          </a:p>
        </p:txBody>
      </p:sp>
      <p:sp>
        <p:nvSpPr>
          <p:cNvPr id="22" name="Прямоугольник 121"/>
          <p:cNvSpPr/>
          <p:nvPr/>
        </p:nvSpPr>
        <p:spPr>
          <a:xfrm>
            <a:off x="1352486" y="6334117"/>
            <a:ext cx="1447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EXAMPLE TEXT</a:t>
            </a:r>
          </a:p>
        </p:txBody>
      </p:sp>
      <p:sp>
        <p:nvSpPr>
          <p:cNvPr id="23" name="Прямоугольник 121"/>
          <p:cNvSpPr/>
          <p:nvPr/>
        </p:nvSpPr>
        <p:spPr>
          <a:xfrm>
            <a:off x="3995689" y="6334117"/>
            <a:ext cx="1447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EXAMPLE TEXT</a:t>
            </a:r>
          </a:p>
        </p:txBody>
      </p:sp>
      <p:sp>
        <p:nvSpPr>
          <p:cNvPr id="24" name="Прямоугольник 121"/>
          <p:cNvSpPr/>
          <p:nvPr/>
        </p:nvSpPr>
        <p:spPr>
          <a:xfrm>
            <a:off x="6629348" y="6334117"/>
            <a:ext cx="1447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EXAMPLE TEXT</a:t>
            </a:r>
          </a:p>
        </p:txBody>
      </p:sp>
    </p:spTree>
    <p:extLst>
      <p:ext uri="{BB962C8B-B14F-4D97-AF65-F5344CB8AC3E}">
        <p14:creationId xmlns:p14="http://schemas.microsoft.com/office/powerpoint/2010/main" val="167244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ycolors">
      <a:dk1>
        <a:sysClr val="windowText" lastClr="000000"/>
      </a:dk1>
      <a:lt1>
        <a:sysClr val="window" lastClr="FFFFFF"/>
      </a:lt1>
      <a:dk2>
        <a:srgbClr val="0070C0"/>
      </a:dk2>
      <a:lt2>
        <a:srgbClr val="4EE7FC"/>
      </a:lt2>
      <a:accent1>
        <a:srgbClr val="A00000"/>
      </a:accent1>
      <a:accent2>
        <a:srgbClr val="FF0000"/>
      </a:accent2>
      <a:accent3>
        <a:srgbClr val="127D12"/>
      </a:accent3>
      <a:accent4>
        <a:srgbClr val="28D728"/>
      </a:accent4>
      <a:accent5>
        <a:srgbClr val="FF9900"/>
      </a:accent5>
      <a:accent6>
        <a:srgbClr val="FFFF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19</Words>
  <Application>Microsoft Office PowerPoint</Application>
  <PresentationFormat>全屏显示(4:3)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Theme</vt:lpstr>
      <vt:lpstr>PowerPoint 演示文稿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PPTfans网素材pptfans.cn</dc:title>
  <dc:creator>pptfans.cn</dc:creator>
  <dc:description/>
  <cp:lastModifiedBy>k</cp:lastModifiedBy>
  <cp:revision>32</cp:revision>
  <dcterms:created xsi:type="dcterms:W3CDTF">2010-11-26T09:48:13Z</dcterms:created>
  <dcterms:modified xsi:type="dcterms:W3CDTF">2014-05-29T06:16:28Z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PPTfans网素材pptfans.cn</vt:lpwstr>
  </property>
  <property fmtid="{D5CDD505-2E9C-101B-9397-08002B2CF9AE}" pid="3" name="SlideDescription">
    <vt:lpwstr/>
  </property>
</Properties>
</file>