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90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4036" name="Group 332"/>
          <p:cNvGrpSpPr>
            <a:grpSpLocks/>
          </p:cNvGrpSpPr>
          <p:nvPr/>
        </p:nvGrpSpPr>
        <p:grpSpPr bwMode="auto">
          <a:xfrm>
            <a:off x="107950" y="392113"/>
            <a:ext cx="8928100" cy="5570537"/>
            <a:chOff x="68" y="247"/>
            <a:chExt cx="5624" cy="3509"/>
          </a:xfrm>
        </p:grpSpPr>
        <p:pic>
          <p:nvPicPr>
            <p:cNvPr id="44037" name="Picture 32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1389"/>
              <a:ext cx="1272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38" name="Picture 321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797"/>
              <a:ext cx="1206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39" name="Picture 322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933"/>
              <a:ext cx="1206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Picture 323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" y="247"/>
              <a:ext cx="3366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1" name="Picture 324" descr="Untitled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1342"/>
              <a:ext cx="3366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2" name="Picture 325" descr="Untitled-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" y="2478"/>
              <a:ext cx="3366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43" name="Text Box 326"/>
            <p:cNvSpPr txBox="1">
              <a:spLocks noChangeArrowheads="1"/>
            </p:cNvSpPr>
            <p:nvPr/>
          </p:nvSpPr>
          <p:spPr bwMode="gray">
            <a:xfrm>
              <a:off x="3288" y="799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4044" name="Text Box 327"/>
            <p:cNvSpPr txBox="1">
              <a:spLocks noChangeArrowheads="1"/>
            </p:cNvSpPr>
            <p:nvPr/>
          </p:nvSpPr>
          <p:spPr bwMode="gray">
            <a:xfrm>
              <a:off x="3288" y="1884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4045" name="Text Box 328"/>
            <p:cNvSpPr txBox="1">
              <a:spLocks noChangeArrowheads="1"/>
            </p:cNvSpPr>
            <p:nvPr/>
          </p:nvSpPr>
          <p:spPr bwMode="gray">
            <a:xfrm>
              <a:off x="3288" y="2972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4046" name="Text Box 329"/>
            <p:cNvSpPr txBox="1">
              <a:spLocks noChangeArrowheads="1"/>
            </p:cNvSpPr>
            <p:nvPr/>
          </p:nvSpPr>
          <p:spPr bwMode="gray">
            <a:xfrm>
              <a:off x="1474" y="125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4047" name="Text Box 330"/>
            <p:cNvSpPr txBox="1">
              <a:spLocks noChangeArrowheads="1"/>
            </p:cNvSpPr>
            <p:nvPr/>
          </p:nvSpPr>
          <p:spPr bwMode="gray">
            <a:xfrm>
              <a:off x="1474" y="2346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4048" name="Text Box 331"/>
            <p:cNvSpPr txBox="1">
              <a:spLocks noChangeArrowheads="1"/>
            </p:cNvSpPr>
            <p:nvPr/>
          </p:nvSpPr>
          <p:spPr bwMode="gray">
            <a:xfrm>
              <a:off x="385" y="1801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