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C1C1C"/>
    <a:srgbClr val="080808"/>
    <a:srgbClr val="C02500"/>
    <a:srgbClr val="FF6743"/>
    <a:srgbClr val="FF33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3396" y="-1254"/>
      </p:cViewPr>
      <p:guideLst>
        <p:guide orient="horz" pos="2614"/>
        <p:guide orient="horz" pos="3961"/>
        <p:guide orient="horz" pos="210"/>
        <p:guide pos="5465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AE6F3974-5E93-450D-8C7D-65BA2294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5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ishih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2470150"/>
            <a:ext cx="5399087" cy="10795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49650"/>
            <a:ext cx="5400675" cy="600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单击添加署名或公司信息</a:t>
            </a:r>
          </a:p>
        </p:txBody>
      </p:sp>
    </p:spTree>
    <p:extLst>
      <p:ext uri="{BB962C8B-B14F-4D97-AF65-F5344CB8AC3E}">
        <p14:creationId xmlns:p14="http://schemas.microsoft.com/office/powerpoint/2010/main" val="165321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D389D037-D5FF-41A4-B29D-876A874F9155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61925"/>
            <a:ext cx="20510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61925"/>
            <a:ext cx="6003925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FA04B486-0D8C-4586-B2F3-2A0E741E0D79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CF38C21E-C76F-46D8-A515-8AA7A76629C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4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28366F4B-88EE-431B-871E-C27FD732B8A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52329AF0-C2BA-4462-86F9-D1FC67FAC48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E1E67D45-1CED-473D-8660-1FE1A8D6A12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B02731DA-63D7-4AAD-843E-82307AC6E9E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8F55532B-48F7-4DB6-9B4A-A4C27083C58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3072C7D6-7ABD-4EA5-8E0D-8F2E656C988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1C4DFE4B-5C22-4F1C-8E3C-7C485360140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4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BFE4E2F2-DCF3-4EC4-817F-862FB0A59A4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466DF256-65E4-44D4-96B3-975418EE050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5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ishihon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1"/>
          <p:cNvSpPr>
            <a:spLocks noChangeArrowheads="1"/>
          </p:cNvSpPr>
          <p:nvPr>
            <p:ph type="body" idx="1"/>
          </p:nvPr>
        </p:nvSpPr>
        <p:spPr bwMode="auto">
          <a:xfrm>
            <a:off x="468313" y="1125538"/>
            <a:ext cx="820737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76988"/>
            <a:ext cx="1439862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84883168-EC7E-4206-9961-6D83D7D4D38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7"/>
          <p:cNvSpPr>
            <a:spLocks noChangeArrowheads="1"/>
          </p:cNvSpPr>
          <p:nvPr>
            <p:ph type="title"/>
          </p:nvPr>
        </p:nvSpPr>
        <p:spPr bwMode="auto">
          <a:xfrm>
            <a:off x="468313" y="161925"/>
            <a:ext cx="58324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smtClean="0"/>
              <a:t>单击此处添加标题</a:t>
            </a: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 rot="10800000">
            <a:off x="0" y="4706938"/>
            <a:ext cx="9131300" cy="719137"/>
          </a:xfrm>
          <a:custGeom>
            <a:avLst/>
            <a:gdLst>
              <a:gd name="T0" fmla="*/ 2147483647 w 21600"/>
              <a:gd name="T1" fmla="*/ 11971267 h 21600"/>
              <a:gd name="T2" fmla="*/ 1930107400 w 21600"/>
              <a:gd name="T3" fmla="*/ 23942501 h 21600"/>
              <a:gd name="T4" fmla="*/ 308996005 w 21600"/>
              <a:gd name="T5" fmla="*/ 11971267 h 21600"/>
              <a:gd name="T6" fmla="*/ 19301074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29 w 21600"/>
              <a:gd name="T13" fmla="*/ 3529 h 21600"/>
              <a:gd name="T14" fmla="*/ 18071 w 21600"/>
              <a:gd name="T15" fmla="*/ 180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458" y="21600"/>
                </a:lnTo>
                <a:lnTo>
                  <a:pt x="1814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5445125"/>
            <a:ext cx="9131300" cy="141287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078" name="Group 5"/>
          <p:cNvGrpSpPr>
            <a:grpSpLocks/>
          </p:cNvGrpSpPr>
          <p:nvPr/>
        </p:nvGrpSpPr>
        <p:grpSpPr bwMode="auto">
          <a:xfrm>
            <a:off x="2057400" y="1954213"/>
            <a:ext cx="5024438" cy="3049587"/>
            <a:chOff x="0" y="0"/>
            <a:chExt cx="2495" cy="1514"/>
          </a:xfrm>
        </p:grpSpPr>
        <p:sp>
          <p:nvSpPr>
            <p:cNvPr id="3091" name="Oval 6"/>
            <p:cNvSpPr>
              <a:spLocks noChangeArrowheads="1"/>
            </p:cNvSpPr>
            <p:nvPr/>
          </p:nvSpPr>
          <p:spPr bwMode="auto">
            <a:xfrm flipV="1">
              <a:off x="0" y="839"/>
              <a:ext cx="930" cy="21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2" name="Oval 7"/>
            <p:cNvSpPr>
              <a:spLocks noChangeArrowheads="1"/>
            </p:cNvSpPr>
            <p:nvPr/>
          </p:nvSpPr>
          <p:spPr bwMode="auto">
            <a:xfrm flipV="1">
              <a:off x="1075" y="486"/>
              <a:ext cx="1001" cy="170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3" name="Oval 8"/>
            <p:cNvSpPr>
              <a:spLocks noChangeArrowheads="1"/>
            </p:cNvSpPr>
            <p:nvPr/>
          </p:nvSpPr>
          <p:spPr bwMode="auto">
            <a:xfrm flipV="1">
              <a:off x="1195" y="1293"/>
              <a:ext cx="1300" cy="22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094" name="Group 9"/>
            <p:cNvGrpSpPr>
              <a:grpSpLocks/>
            </p:cNvGrpSpPr>
            <p:nvPr/>
          </p:nvGrpSpPr>
          <p:grpSpPr bwMode="auto">
            <a:xfrm rot="-4622526">
              <a:off x="1010" y="424"/>
              <a:ext cx="165" cy="654"/>
              <a:chOff x="0" y="0"/>
              <a:chExt cx="68" cy="636"/>
            </a:xfrm>
          </p:grpSpPr>
          <p:sp>
            <p:nvSpPr>
              <p:cNvPr id="3104" name="Rectangle 10"/>
              <p:cNvSpPr>
                <a:spLocks noChangeArrowheads="1"/>
              </p:cNvSpPr>
              <p:nvPr/>
            </p:nvSpPr>
            <p:spPr bwMode="auto">
              <a:xfrm rot="-5400000">
                <a:off x="-272" y="296"/>
                <a:ext cx="636" cy="44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5" name="Rectangle 11"/>
              <p:cNvSpPr>
                <a:spLocks noChangeArrowheads="1"/>
              </p:cNvSpPr>
              <p:nvPr/>
            </p:nvSpPr>
            <p:spPr bwMode="auto">
              <a:xfrm rot="-5400000">
                <a:off x="-284" y="281"/>
                <a:ext cx="636" cy="67"/>
              </a:xfrm>
              <a:prstGeom prst="rect">
                <a:avLst/>
              </a:prstGeom>
              <a:gradFill rotWithShape="1">
                <a:gsLst>
                  <a:gs pos="0">
                    <a:srgbClr val="595959"/>
                  </a:gs>
                  <a:gs pos="50000">
                    <a:srgbClr val="C0C0C0"/>
                  </a:gs>
                  <a:gs pos="100000">
                    <a:srgbClr val="59595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95" name="Group 12"/>
            <p:cNvGrpSpPr>
              <a:grpSpLocks/>
            </p:cNvGrpSpPr>
            <p:nvPr/>
          </p:nvGrpSpPr>
          <p:grpSpPr bwMode="auto">
            <a:xfrm rot="-6154422">
              <a:off x="1008" y="95"/>
              <a:ext cx="90" cy="655"/>
              <a:chOff x="0" y="0"/>
              <a:chExt cx="68" cy="636"/>
            </a:xfrm>
          </p:grpSpPr>
          <p:sp>
            <p:nvSpPr>
              <p:cNvPr id="3102" name="Rectangle 13"/>
              <p:cNvSpPr>
                <a:spLocks noChangeArrowheads="1"/>
              </p:cNvSpPr>
              <p:nvPr/>
            </p:nvSpPr>
            <p:spPr bwMode="auto">
              <a:xfrm rot="-5400000">
                <a:off x="-272" y="296"/>
                <a:ext cx="636" cy="44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3" name="Rectangle 14"/>
              <p:cNvSpPr>
                <a:spLocks noChangeArrowheads="1"/>
              </p:cNvSpPr>
              <p:nvPr/>
            </p:nvSpPr>
            <p:spPr bwMode="auto">
              <a:xfrm rot="-5400000">
                <a:off x="-284" y="281"/>
                <a:ext cx="636" cy="67"/>
              </a:xfrm>
              <a:prstGeom prst="rect">
                <a:avLst/>
              </a:prstGeom>
              <a:gradFill rotWithShape="1">
                <a:gsLst>
                  <a:gs pos="0">
                    <a:srgbClr val="595959"/>
                  </a:gs>
                  <a:gs pos="50000">
                    <a:srgbClr val="C0C0C0"/>
                  </a:gs>
                  <a:gs pos="100000">
                    <a:srgbClr val="59595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096" name="Oval 15"/>
            <p:cNvSpPr>
              <a:spLocks noChangeArrowheads="1"/>
            </p:cNvSpPr>
            <p:nvPr/>
          </p:nvSpPr>
          <p:spPr bwMode="auto">
            <a:xfrm>
              <a:off x="114" y="249"/>
              <a:ext cx="709" cy="708"/>
            </a:xfrm>
            <a:prstGeom prst="ellipse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383838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7" name="未知"/>
            <p:cNvSpPr>
              <a:spLocks/>
            </p:cNvSpPr>
            <p:nvPr/>
          </p:nvSpPr>
          <p:spPr bwMode="auto">
            <a:xfrm>
              <a:off x="196" y="269"/>
              <a:ext cx="547" cy="266"/>
            </a:xfrm>
            <a:custGeom>
              <a:avLst/>
              <a:gdLst>
                <a:gd name="T0" fmla="*/ 223 w 1321"/>
                <a:gd name="T1" fmla="*/ 56 h 712"/>
                <a:gd name="T2" fmla="*/ 226 w 1321"/>
                <a:gd name="T3" fmla="*/ 62 h 712"/>
                <a:gd name="T4" fmla="*/ 227 w 1321"/>
                <a:gd name="T5" fmla="*/ 67 h 712"/>
                <a:gd name="T6" fmla="*/ 226 w 1321"/>
                <a:gd name="T7" fmla="*/ 72 h 712"/>
                <a:gd name="T8" fmla="*/ 222 w 1321"/>
                <a:gd name="T9" fmla="*/ 77 h 712"/>
                <a:gd name="T10" fmla="*/ 218 w 1321"/>
                <a:gd name="T11" fmla="*/ 81 h 712"/>
                <a:gd name="T12" fmla="*/ 212 w 1321"/>
                <a:gd name="T13" fmla="*/ 84 h 712"/>
                <a:gd name="T14" fmla="*/ 205 w 1321"/>
                <a:gd name="T15" fmla="*/ 88 h 712"/>
                <a:gd name="T16" fmla="*/ 197 w 1321"/>
                <a:gd name="T17" fmla="*/ 90 h 712"/>
                <a:gd name="T18" fmla="*/ 187 w 1321"/>
                <a:gd name="T19" fmla="*/ 93 h 712"/>
                <a:gd name="T20" fmla="*/ 177 w 1321"/>
                <a:gd name="T21" fmla="*/ 95 h 712"/>
                <a:gd name="T22" fmla="*/ 166 w 1321"/>
                <a:gd name="T23" fmla="*/ 97 h 712"/>
                <a:gd name="T24" fmla="*/ 154 w 1321"/>
                <a:gd name="T25" fmla="*/ 98 h 712"/>
                <a:gd name="T26" fmla="*/ 141 w 1321"/>
                <a:gd name="T27" fmla="*/ 99 h 712"/>
                <a:gd name="T28" fmla="*/ 136 w 1321"/>
                <a:gd name="T29" fmla="*/ 99 h 712"/>
                <a:gd name="T30" fmla="*/ 82 w 1321"/>
                <a:gd name="T31" fmla="*/ 99 h 712"/>
                <a:gd name="T32" fmla="*/ 81 w 1321"/>
                <a:gd name="T33" fmla="*/ 99 h 712"/>
                <a:gd name="T34" fmla="*/ 70 w 1321"/>
                <a:gd name="T35" fmla="*/ 99 h 712"/>
                <a:gd name="T36" fmla="*/ 60 w 1321"/>
                <a:gd name="T37" fmla="*/ 98 h 712"/>
                <a:gd name="T38" fmla="*/ 50 w 1321"/>
                <a:gd name="T39" fmla="*/ 97 h 712"/>
                <a:gd name="T40" fmla="*/ 40 w 1321"/>
                <a:gd name="T41" fmla="*/ 96 h 712"/>
                <a:gd name="T42" fmla="*/ 32 w 1321"/>
                <a:gd name="T43" fmla="*/ 95 h 712"/>
                <a:gd name="T44" fmla="*/ 24 w 1321"/>
                <a:gd name="T45" fmla="*/ 93 h 712"/>
                <a:gd name="T46" fmla="*/ 17 w 1321"/>
                <a:gd name="T47" fmla="*/ 90 h 712"/>
                <a:gd name="T48" fmla="*/ 12 w 1321"/>
                <a:gd name="T49" fmla="*/ 88 h 712"/>
                <a:gd name="T50" fmla="*/ 7 w 1321"/>
                <a:gd name="T51" fmla="*/ 85 h 712"/>
                <a:gd name="T52" fmla="*/ 3 w 1321"/>
                <a:gd name="T53" fmla="*/ 81 h 712"/>
                <a:gd name="T54" fmla="*/ 1 w 1321"/>
                <a:gd name="T55" fmla="*/ 77 h 712"/>
                <a:gd name="T56" fmla="*/ 0 w 1321"/>
                <a:gd name="T57" fmla="*/ 73 h 712"/>
                <a:gd name="T58" fmla="*/ 0 w 1321"/>
                <a:gd name="T59" fmla="*/ 72 h 712"/>
                <a:gd name="T60" fmla="*/ 1 w 1321"/>
                <a:gd name="T61" fmla="*/ 68 h 712"/>
                <a:gd name="T62" fmla="*/ 3 w 1321"/>
                <a:gd name="T63" fmla="*/ 62 h 712"/>
                <a:gd name="T64" fmla="*/ 9 w 1321"/>
                <a:gd name="T65" fmla="*/ 52 h 712"/>
                <a:gd name="T66" fmla="*/ 16 w 1321"/>
                <a:gd name="T67" fmla="*/ 42 h 712"/>
                <a:gd name="T68" fmla="*/ 25 w 1321"/>
                <a:gd name="T69" fmla="*/ 33 h 712"/>
                <a:gd name="T70" fmla="*/ 35 w 1321"/>
                <a:gd name="T71" fmla="*/ 25 h 712"/>
                <a:gd name="T72" fmla="*/ 46 w 1321"/>
                <a:gd name="T73" fmla="*/ 18 h 712"/>
                <a:gd name="T74" fmla="*/ 58 w 1321"/>
                <a:gd name="T75" fmla="*/ 12 h 712"/>
                <a:gd name="T76" fmla="*/ 71 w 1321"/>
                <a:gd name="T77" fmla="*/ 7 h 712"/>
                <a:gd name="T78" fmla="*/ 85 w 1321"/>
                <a:gd name="T79" fmla="*/ 3 h 712"/>
                <a:gd name="T80" fmla="*/ 100 w 1321"/>
                <a:gd name="T81" fmla="*/ 1 h 712"/>
                <a:gd name="T82" fmla="*/ 114 w 1321"/>
                <a:gd name="T83" fmla="*/ 0 h 712"/>
                <a:gd name="T84" fmla="*/ 114 w 1321"/>
                <a:gd name="T85" fmla="*/ 0 h 712"/>
                <a:gd name="T86" fmla="*/ 130 w 1321"/>
                <a:gd name="T87" fmla="*/ 1 h 712"/>
                <a:gd name="T88" fmla="*/ 145 w 1321"/>
                <a:gd name="T89" fmla="*/ 3 h 712"/>
                <a:gd name="T90" fmla="*/ 160 w 1321"/>
                <a:gd name="T91" fmla="*/ 7 h 712"/>
                <a:gd name="T92" fmla="*/ 173 w 1321"/>
                <a:gd name="T93" fmla="*/ 13 h 712"/>
                <a:gd name="T94" fmla="*/ 186 w 1321"/>
                <a:gd name="T95" fmla="*/ 19 h 712"/>
                <a:gd name="T96" fmla="*/ 197 w 1321"/>
                <a:gd name="T97" fmla="*/ 27 h 712"/>
                <a:gd name="T98" fmla="*/ 207 w 1321"/>
                <a:gd name="T99" fmla="*/ 36 h 712"/>
                <a:gd name="T100" fmla="*/ 216 w 1321"/>
                <a:gd name="T101" fmla="*/ 45 h 712"/>
                <a:gd name="T102" fmla="*/ 223 w 1321"/>
                <a:gd name="T103" fmla="*/ 56 h 712"/>
                <a:gd name="T104" fmla="*/ 223 w 1321"/>
                <a:gd name="T105" fmla="*/ 56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Oval 17"/>
            <p:cNvSpPr>
              <a:spLocks noChangeArrowheads="1"/>
            </p:cNvSpPr>
            <p:nvPr/>
          </p:nvSpPr>
          <p:spPr bwMode="auto">
            <a:xfrm>
              <a:off x="1242" y="0"/>
              <a:ext cx="581" cy="580"/>
            </a:xfrm>
            <a:prstGeom prst="ellipse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383838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未知"/>
            <p:cNvSpPr>
              <a:spLocks/>
            </p:cNvSpPr>
            <p:nvPr/>
          </p:nvSpPr>
          <p:spPr bwMode="auto">
            <a:xfrm>
              <a:off x="1309" y="13"/>
              <a:ext cx="447" cy="218"/>
            </a:xfrm>
            <a:custGeom>
              <a:avLst/>
              <a:gdLst>
                <a:gd name="T0" fmla="*/ 149 w 1321"/>
                <a:gd name="T1" fmla="*/ 38 h 712"/>
                <a:gd name="T2" fmla="*/ 151 w 1321"/>
                <a:gd name="T3" fmla="*/ 41 h 712"/>
                <a:gd name="T4" fmla="*/ 151 w 1321"/>
                <a:gd name="T5" fmla="*/ 45 h 712"/>
                <a:gd name="T6" fmla="*/ 151 w 1321"/>
                <a:gd name="T7" fmla="*/ 48 h 712"/>
                <a:gd name="T8" fmla="*/ 149 w 1321"/>
                <a:gd name="T9" fmla="*/ 51 h 712"/>
                <a:gd name="T10" fmla="*/ 146 w 1321"/>
                <a:gd name="T11" fmla="*/ 54 h 712"/>
                <a:gd name="T12" fmla="*/ 142 w 1321"/>
                <a:gd name="T13" fmla="*/ 57 h 712"/>
                <a:gd name="T14" fmla="*/ 137 w 1321"/>
                <a:gd name="T15" fmla="*/ 59 h 712"/>
                <a:gd name="T16" fmla="*/ 131 w 1321"/>
                <a:gd name="T17" fmla="*/ 61 h 712"/>
                <a:gd name="T18" fmla="*/ 125 w 1321"/>
                <a:gd name="T19" fmla="*/ 62 h 712"/>
                <a:gd name="T20" fmla="*/ 118 w 1321"/>
                <a:gd name="T21" fmla="*/ 64 h 712"/>
                <a:gd name="T22" fmla="*/ 111 w 1321"/>
                <a:gd name="T23" fmla="*/ 65 h 712"/>
                <a:gd name="T24" fmla="*/ 103 w 1321"/>
                <a:gd name="T25" fmla="*/ 66 h 712"/>
                <a:gd name="T26" fmla="*/ 94 w 1321"/>
                <a:gd name="T27" fmla="*/ 66 h 712"/>
                <a:gd name="T28" fmla="*/ 91 w 1321"/>
                <a:gd name="T29" fmla="*/ 67 h 712"/>
                <a:gd name="T30" fmla="*/ 54 w 1321"/>
                <a:gd name="T31" fmla="*/ 67 h 712"/>
                <a:gd name="T32" fmla="*/ 54 w 1321"/>
                <a:gd name="T33" fmla="*/ 67 h 712"/>
                <a:gd name="T34" fmla="*/ 47 w 1321"/>
                <a:gd name="T35" fmla="*/ 66 h 712"/>
                <a:gd name="T36" fmla="*/ 40 w 1321"/>
                <a:gd name="T37" fmla="*/ 66 h 712"/>
                <a:gd name="T38" fmla="*/ 33 w 1321"/>
                <a:gd name="T39" fmla="*/ 65 h 712"/>
                <a:gd name="T40" fmla="*/ 27 w 1321"/>
                <a:gd name="T41" fmla="*/ 65 h 712"/>
                <a:gd name="T42" fmla="*/ 21 w 1321"/>
                <a:gd name="T43" fmla="*/ 63 h 712"/>
                <a:gd name="T44" fmla="*/ 16 w 1321"/>
                <a:gd name="T45" fmla="*/ 62 h 712"/>
                <a:gd name="T46" fmla="*/ 12 w 1321"/>
                <a:gd name="T47" fmla="*/ 61 h 712"/>
                <a:gd name="T48" fmla="*/ 8 w 1321"/>
                <a:gd name="T49" fmla="*/ 59 h 712"/>
                <a:gd name="T50" fmla="*/ 4 w 1321"/>
                <a:gd name="T51" fmla="*/ 57 h 712"/>
                <a:gd name="T52" fmla="*/ 2 w 1321"/>
                <a:gd name="T53" fmla="*/ 55 h 712"/>
                <a:gd name="T54" fmla="*/ 1 w 1321"/>
                <a:gd name="T55" fmla="*/ 52 h 712"/>
                <a:gd name="T56" fmla="*/ 0 w 1321"/>
                <a:gd name="T57" fmla="*/ 49 h 712"/>
                <a:gd name="T58" fmla="*/ 0 w 1321"/>
                <a:gd name="T59" fmla="*/ 49 h 712"/>
                <a:gd name="T60" fmla="*/ 0 w 1321"/>
                <a:gd name="T61" fmla="*/ 46 h 712"/>
                <a:gd name="T62" fmla="*/ 2 w 1321"/>
                <a:gd name="T63" fmla="*/ 42 h 712"/>
                <a:gd name="T64" fmla="*/ 6 w 1321"/>
                <a:gd name="T65" fmla="*/ 35 h 712"/>
                <a:gd name="T66" fmla="*/ 11 w 1321"/>
                <a:gd name="T67" fmla="*/ 28 h 712"/>
                <a:gd name="T68" fmla="*/ 17 w 1321"/>
                <a:gd name="T69" fmla="*/ 22 h 712"/>
                <a:gd name="T70" fmla="*/ 23 w 1321"/>
                <a:gd name="T71" fmla="*/ 17 h 712"/>
                <a:gd name="T72" fmla="*/ 31 w 1321"/>
                <a:gd name="T73" fmla="*/ 12 h 712"/>
                <a:gd name="T74" fmla="*/ 39 w 1321"/>
                <a:gd name="T75" fmla="*/ 8 h 712"/>
                <a:gd name="T76" fmla="*/ 47 w 1321"/>
                <a:gd name="T77" fmla="*/ 4 h 712"/>
                <a:gd name="T78" fmla="*/ 57 w 1321"/>
                <a:gd name="T79" fmla="*/ 2 h 712"/>
                <a:gd name="T80" fmla="*/ 67 w 1321"/>
                <a:gd name="T81" fmla="*/ 1 h 712"/>
                <a:gd name="T82" fmla="*/ 76 w 1321"/>
                <a:gd name="T83" fmla="*/ 0 h 712"/>
                <a:gd name="T84" fmla="*/ 76 w 1321"/>
                <a:gd name="T85" fmla="*/ 0 h 712"/>
                <a:gd name="T86" fmla="*/ 87 w 1321"/>
                <a:gd name="T87" fmla="*/ 1 h 712"/>
                <a:gd name="T88" fmla="*/ 97 w 1321"/>
                <a:gd name="T89" fmla="*/ 2 h 712"/>
                <a:gd name="T90" fmla="*/ 107 w 1321"/>
                <a:gd name="T91" fmla="*/ 5 h 712"/>
                <a:gd name="T92" fmla="*/ 116 w 1321"/>
                <a:gd name="T93" fmla="*/ 9 h 712"/>
                <a:gd name="T94" fmla="*/ 124 w 1321"/>
                <a:gd name="T95" fmla="*/ 13 h 712"/>
                <a:gd name="T96" fmla="*/ 132 w 1321"/>
                <a:gd name="T97" fmla="*/ 18 h 712"/>
                <a:gd name="T98" fmla="*/ 138 w 1321"/>
                <a:gd name="T99" fmla="*/ 24 h 712"/>
                <a:gd name="T100" fmla="*/ 144 w 1321"/>
                <a:gd name="T101" fmla="*/ 31 h 712"/>
                <a:gd name="T102" fmla="*/ 149 w 1321"/>
                <a:gd name="T103" fmla="*/ 38 h 712"/>
                <a:gd name="T104" fmla="*/ 149 w 1321"/>
                <a:gd name="T105" fmla="*/ 38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7" name="Oval 19"/>
            <p:cNvSpPr>
              <a:spLocks noChangeArrowheads="1"/>
            </p:cNvSpPr>
            <p:nvPr/>
          </p:nvSpPr>
          <p:spPr bwMode="auto">
            <a:xfrm>
              <a:off x="1376" y="449"/>
              <a:ext cx="959" cy="95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7451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3101" name="未知"/>
            <p:cNvSpPr>
              <a:spLocks/>
            </p:cNvSpPr>
            <p:nvPr/>
          </p:nvSpPr>
          <p:spPr bwMode="auto">
            <a:xfrm>
              <a:off x="1486" y="471"/>
              <a:ext cx="740" cy="361"/>
            </a:xfrm>
            <a:custGeom>
              <a:avLst/>
              <a:gdLst>
                <a:gd name="T0" fmla="*/ 408 w 1321"/>
                <a:gd name="T1" fmla="*/ 103 h 712"/>
                <a:gd name="T2" fmla="*/ 413 w 1321"/>
                <a:gd name="T3" fmla="*/ 114 h 712"/>
                <a:gd name="T4" fmla="*/ 415 w 1321"/>
                <a:gd name="T5" fmla="*/ 124 h 712"/>
                <a:gd name="T6" fmla="*/ 413 w 1321"/>
                <a:gd name="T7" fmla="*/ 133 h 712"/>
                <a:gd name="T8" fmla="*/ 407 w 1321"/>
                <a:gd name="T9" fmla="*/ 141 h 712"/>
                <a:gd name="T10" fmla="*/ 399 w 1321"/>
                <a:gd name="T11" fmla="*/ 149 h 712"/>
                <a:gd name="T12" fmla="*/ 389 w 1321"/>
                <a:gd name="T13" fmla="*/ 155 h 712"/>
                <a:gd name="T14" fmla="*/ 375 w 1321"/>
                <a:gd name="T15" fmla="*/ 161 h 712"/>
                <a:gd name="T16" fmla="*/ 360 w 1321"/>
                <a:gd name="T17" fmla="*/ 167 h 712"/>
                <a:gd name="T18" fmla="*/ 343 w 1321"/>
                <a:gd name="T19" fmla="*/ 171 h 712"/>
                <a:gd name="T20" fmla="*/ 324 w 1321"/>
                <a:gd name="T21" fmla="*/ 175 h 712"/>
                <a:gd name="T22" fmla="*/ 304 w 1321"/>
                <a:gd name="T23" fmla="*/ 178 h 712"/>
                <a:gd name="T24" fmla="*/ 281 w 1321"/>
                <a:gd name="T25" fmla="*/ 181 h 712"/>
                <a:gd name="T26" fmla="*/ 259 w 1321"/>
                <a:gd name="T27" fmla="*/ 183 h 712"/>
                <a:gd name="T28" fmla="*/ 249 w 1321"/>
                <a:gd name="T29" fmla="*/ 183 h 712"/>
                <a:gd name="T30" fmla="*/ 150 w 1321"/>
                <a:gd name="T31" fmla="*/ 183 h 712"/>
                <a:gd name="T32" fmla="*/ 148 w 1321"/>
                <a:gd name="T33" fmla="*/ 183 h 712"/>
                <a:gd name="T34" fmla="*/ 128 w 1321"/>
                <a:gd name="T35" fmla="*/ 182 h 712"/>
                <a:gd name="T36" fmla="*/ 109 w 1321"/>
                <a:gd name="T37" fmla="*/ 181 h 712"/>
                <a:gd name="T38" fmla="*/ 91 w 1321"/>
                <a:gd name="T39" fmla="*/ 179 h 712"/>
                <a:gd name="T40" fmla="*/ 74 w 1321"/>
                <a:gd name="T41" fmla="*/ 177 h 712"/>
                <a:gd name="T42" fmla="*/ 58 w 1321"/>
                <a:gd name="T43" fmla="*/ 174 h 712"/>
                <a:gd name="T44" fmla="*/ 44 w 1321"/>
                <a:gd name="T45" fmla="*/ 170 h 712"/>
                <a:gd name="T46" fmla="*/ 32 w 1321"/>
                <a:gd name="T47" fmla="*/ 167 h 712"/>
                <a:gd name="T48" fmla="*/ 21 w 1321"/>
                <a:gd name="T49" fmla="*/ 162 h 712"/>
                <a:gd name="T50" fmla="*/ 12 w 1321"/>
                <a:gd name="T51" fmla="*/ 156 h 712"/>
                <a:gd name="T52" fmla="*/ 6 w 1321"/>
                <a:gd name="T53" fmla="*/ 150 h 712"/>
                <a:gd name="T54" fmla="*/ 2 w 1321"/>
                <a:gd name="T55" fmla="*/ 142 h 712"/>
                <a:gd name="T56" fmla="*/ 0 w 1321"/>
                <a:gd name="T57" fmla="*/ 135 h 712"/>
                <a:gd name="T58" fmla="*/ 0 w 1321"/>
                <a:gd name="T59" fmla="*/ 134 h 712"/>
                <a:gd name="T60" fmla="*/ 1 w 1321"/>
                <a:gd name="T61" fmla="*/ 125 h 712"/>
                <a:gd name="T62" fmla="*/ 5 w 1321"/>
                <a:gd name="T63" fmla="*/ 115 h 712"/>
                <a:gd name="T64" fmla="*/ 16 w 1321"/>
                <a:gd name="T65" fmla="*/ 95 h 712"/>
                <a:gd name="T66" fmla="*/ 30 w 1321"/>
                <a:gd name="T67" fmla="*/ 77 h 712"/>
                <a:gd name="T68" fmla="*/ 46 w 1321"/>
                <a:gd name="T69" fmla="*/ 60 h 712"/>
                <a:gd name="T70" fmla="*/ 64 w 1321"/>
                <a:gd name="T71" fmla="*/ 45 h 712"/>
                <a:gd name="T72" fmla="*/ 85 w 1321"/>
                <a:gd name="T73" fmla="*/ 32 h 712"/>
                <a:gd name="T74" fmla="*/ 107 w 1321"/>
                <a:gd name="T75" fmla="*/ 21 h 712"/>
                <a:gd name="T76" fmla="*/ 130 w 1321"/>
                <a:gd name="T77" fmla="*/ 12 h 712"/>
                <a:gd name="T78" fmla="*/ 156 w 1321"/>
                <a:gd name="T79" fmla="*/ 6 h 712"/>
                <a:gd name="T80" fmla="*/ 182 w 1321"/>
                <a:gd name="T81" fmla="*/ 2 h 712"/>
                <a:gd name="T82" fmla="*/ 210 w 1321"/>
                <a:gd name="T83" fmla="*/ 0 h 712"/>
                <a:gd name="T84" fmla="*/ 210 w 1321"/>
                <a:gd name="T85" fmla="*/ 0 h 712"/>
                <a:gd name="T86" fmla="*/ 238 w 1321"/>
                <a:gd name="T87" fmla="*/ 2 h 712"/>
                <a:gd name="T88" fmla="*/ 266 w 1321"/>
                <a:gd name="T89" fmla="*/ 6 h 712"/>
                <a:gd name="T90" fmla="*/ 292 w 1321"/>
                <a:gd name="T91" fmla="*/ 14 h 712"/>
                <a:gd name="T92" fmla="*/ 317 w 1321"/>
                <a:gd name="T93" fmla="*/ 23 h 712"/>
                <a:gd name="T94" fmla="*/ 339 w 1321"/>
                <a:gd name="T95" fmla="*/ 35 h 712"/>
                <a:gd name="T96" fmla="*/ 361 w 1321"/>
                <a:gd name="T97" fmla="*/ 50 h 712"/>
                <a:gd name="T98" fmla="*/ 379 w 1321"/>
                <a:gd name="T99" fmla="*/ 66 h 712"/>
                <a:gd name="T100" fmla="*/ 395 w 1321"/>
                <a:gd name="T101" fmla="*/ 84 h 712"/>
                <a:gd name="T102" fmla="*/ 408 w 1321"/>
                <a:gd name="T103" fmla="*/ 103 h 712"/>
                <a:gd name="T104" fmla="*/ 408 w 1321"/>
                <a:gd name="T105" fmla="*/ 10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468313" y="1619250"/>
            <a:ext cx="2074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 i="0"/>
              <a:t>此处添加内容</a:t>
            </a:r>
          </a:p>
        </p:txBody>
      </p:sp>
      <p:sp>
        <p:nvSpPr>
          <p:cNvPr id="3080" name="Rectangle 22"/>
          <p:cNvSpPr>
            <a:spLocks noChangeArrowheads="1"/>
          </p:cNvSpPr>
          <p:nvPr/>
        </p:nvSpPr>
        <p:spPr bwMode="auto">
          <a:xfrm>
            <a:off x="463550" y="2151063"/>
            <a:ext cx="21367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6543675" y="1619250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 i="0"/>
              <a:t>此处添加内容</a:t>
            </a:r>
          </a:p>
        </p:txBody>
      </p:sp>
      <p:sp>
        <p:nvSpPr>
          <p:cNvPr id="3082" name="Rectangle 24"/>
          <p:cNvSpPr>
            <a:spLocks noChangeArrowheads="1"/>
          </p:cNvSpPr>
          <p:nvPr/>
        </p:nvSpPr>
        <p:spPr bwMode="auto">
          <a:xfrm>
            <a:off x="6538913" y="2151063"/>
            <a:ext cx="21367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2495550" y="4210050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 i="0"/>
              <a:t>此处添加内容</a:t>
            </a:r>
          </a:p>
        </p:txBody>
      </p:sp>
      <p:sp>
        <p:nvSpPr>
          <p:cNvPr id="3084" name="Rectangle 26"/>
          <p:cNvSpPr>
            <a:spLocks noChangeArrowheads="1"/>
          </p:cNvSpPr>
          <p:nvPr/>
        </p:nvSpPr>
        <p:spPr bwMode="auto">
          <a:xfrm>
            <a:off x="2490788" y="4741863"/>
            <a:ext cx="21367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  <a:p>
            <a:pPr marL="263525" indent="-263525">
              <a:lnSpc>
                <a:spcPct val="120000"/>
              </a:lnSpc>
              <a:buFontTx/>
              <a:buChar char="•"/>
            </a:pPr>
            <a:r>
              <a:rPr lang="zh-CN" altLang="en-US" sz="1400" i="0">
                <a:solidFill>
                  <a:schemeClr val="tx2"/>
                </a:solidFill>
              </a:rPr>
              <a:t>单击添加段落文字</a:t>
            </a:r>
          </a:p>
        </p:txBody>
      </p:sp>
      <p:sp>
        <p:nvSpPr>
          <p:cNvPr id="3085" name="Rectangle 27"/>
          <p:cNvSpPr>
            <a:spLocks noChangeArrowheads="1"/>
          </p:cNvSpPr>
          <p:nvPr/>
        </p:nvSpPr>
        <p:spPr bwMode="auto">
          <a:xfrm>
            <a:off x="5233988" y="3376613"/>
            <a:ext cx="1187450" cy="9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b="1" i="0">
                <a:solidFill>
                  <a:schemeClr val="bg1"/>
                </a:solidFill>
              </a:rPr>
              <a:t>单击添加</a:t>
            </a:r>
          </a:p>
        </p:txBody>
      </p:sp>
      <p:sp>
        <p:nvSpPr>
          <p:cNvPr id="3086" name="Rectangle 28"/>
          <p:cNvSpPr>
            <a:spLocks noChangeArrowheads="1"/>
          </p:cNvSpPr>
          <p:nvPr/>
        </p:nvSpPr>
        <p:spPr bwMode="auto">
          <a:xfrm>
            <a:off x="2389188" y="2690813"/>
            <a:ext cx="1187450" cy="9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b="1" i="0">
                <a:solidFill>
                  <a:schemeClr val="bg1"/>
                </a:solidFill>
              </a:rPr>
              <a:t>单击添加</a:t>
            </a:r>
          </a:p>
        </p:txBody>
      </p:sp>
      <p:sp>
        <p:nvSpPr>
          <p:cNvPr id="3087" name="Rectangle 29"/>
          <p:cNvSpPr>
            <a:spLocks noChangeArrowheads="1"/>
          </p:cNvSpPr>
          <p:nvPr/>
        </p:nvSpPr>
        <p:spPr bwMode="auto">
          <a:xfrm>
            <a:off x="4570413" y="2043113"/>
            <a:ext cx="1187450" cy="97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1600" b="1" i="0">
                <a:solidFill>
                  <a:schemeClr val="bg1"/>
                </a:solidFill>
              </a:rPr>
              <a:t>单击添加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96c33d668939911cd43c540353824273b8ac2ec"/>
</p:tagLst>
</file>

<file path=ppt/theme/theme1.xml><?xml version="1.0" encoding="utf-8"?>
<a:theme xmlns:a="http://schemas.openxmlformats.org/drawingml/2006/main" name="演示设计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演示设计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Pages>0</Pages>
  <Words>43</Words>
  <Characters>0</Characters>
  <Application>Microsoft Office PowerPoint</Application>
  <DocSecurity>0</DocSecurity>
  <PresentationFormat>全屏显示(4:3)</PresentationFormat>
  <Lines>0</Lines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华文细黑</vt:lpstr>
      <vt:lpstr>Wingdings</vt:lpstr>
      <vt:lpstr>MS UI Gothic</vt:lpstr>
      <vt:lpstr>微软雅黑</vt:lpstr>
      <vt:lpstr>演示设计</vt:lpstr>
      <vt:lpstr>单击此处添加标题</vt:lpstr>
    </vt:vector>
  </TitlesOfParts>
  <Company>NordriDesign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TZ-固定图形;XG-高光;KJ-3D;DH-静态</cp:keywords>
  <dc:description>PPTfans.cn</dc:description>
  <cp:revision>222</cp:revision>
  <cp:lastPrinted>1899-12-30T00:00:00Z</cp:lastPrinted>
  <dcterms:created xsi:type="dcterms:W3CDTF">2008-05-06T01:42:58Z</dcterms:created>
  <dcterms:modified xsi:type="dcterms:W3CDTF">2012-08-15T10:18:45Z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2052-6.6.0.2182</vt:lpwstr>
  </property>
</Properties>
</file>