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E8E"/>
    <a:srgbClr val="4B88C5"/>
    <a:srgbClr val="33689D"/>
    <a:srgbClr val="3C7BBA"/>
    <a:srgbClr val="4F8AC5"/>
    <a:srgbClr val="6297CC"/>
    <a:srgbClr val="4886C4"/>
    <a:srgbClr val="4E8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7968" autoAdjust="0"/>
  </p:normalViewPr>
  <p:slideViewPr>
    <p:cSldViewPr>
      <p:cViewPr>
        <p:scale>
          <a:sx n="50" d="100"/>
          <a:sy n="50" d="100"/>
        </p:scale>
        <p:origin x="-3408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0D03B-F09D-4510-BADF-03ABC890952E}" type="datetimeFigureOut">
              <a:rPr lang="zh-CN" altLang="en-US" smtClean="0"/>
              <a:t>2012/8/15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4E2D9-C876-47DD-8BED-DE40932244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58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9436" y="1447800"/>
            <a:ext cx="8363938" cy="2000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1108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36" y="1447800"/>
            <a:ext cx="8363938" cy="2000548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436" y="1447800"/>
            <a:ext cx="4115872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501" y="1447800"/>
            <a:ext cx="4115872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41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33600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501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7501" y="2133601"/>
            <a:ext cx="4115872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531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370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8800">
              <a:schemeClr val="tx1"/>
            </a:gs>
            <a:gs pos="0">
              <a:schemeClr val="bg1">
                <a:lumMod val="95000"/>
                <a:lumOff val="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447800"/>
            <a:ext cx="8363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8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400" b="0" kern="1200" cap="none" spc="-100" baseline="0" dirty="0" smtClean="0">
          <a:ln w="3175">
            <a:noFill/>
          </a:ln>
          <a:gradFill flip="none" rotWithShape="1"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  <a:tileRect/>
          </a:gradFill>
          <a:effectLst/>
          <a:latin typeface="微软雅黑" pitchFamily="34" charset="-122"/>
          <a:ea typeface="微软雅黑" pitchFamily="34" charset="-122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7"/>
        </a:buBlip>
        <a:defRPr sz="32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8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4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5522521" y="844797"/>
            <a:ext cx="2412970" cy="2634400"/>
            <a:chOff x="3744437" y="1282080"/>
            <a:chExt cx="3187765" cy="3480297"/>
          </a:xfrm>
        </p:grpSpPr>
        <p:sp>
          <p:nvSpPr>
            <p:cNvPr id="32" name="椭圆 31"/>
            <p:cNvSpPr/>
            <p:nvPr/>
          </p:nvSpPr>
          <p:spPr bwMode="auto">
            <a:xfrm>
              <a:off x="4213194" y="4177312"/>
              <a:ext cx="2250250" cy="58506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2">
                    <a:shade val="94000"/>
                    <a:satMod val="13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Light" pitchFamily="34" charset="0"/>
              </a:endParaRPr>
            </a:p>
          </p:txBody>
        </p:sp>
        <p:pic>
          <p:nvPicPr>
            <p:cNvPr id="33" name="Picture 2" descr="C:\Users\Administrator\Desktop\新建文件夹\124565631310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437" y="1282080"/>
              <a:ext cx="3187765" cy="3187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4733025" y="2693274"/>
              <a:ext cx="121058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4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text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407970" y="1544003"/>
            <a:ext cx="2828967" cy="3088572"/>
            <a:chOff x="3744437" y="1282080"/>
            <a:chExt cx="3187765" cy="3480297"/>
          </a:xfrm>
        </p:grpSpPr>
        <p:sp>
          <p:nvSpPr>
            <p:cNvPr id="27" name="椭圆 26"/>
            <p:cNvSpPr/>
            <p:nvPr/>
          </p:nvSpPr>
          <p:spPr bwMode="auto">
            <a:xfrm>
              <a:off x="4213194" y="4177312"/>
              <a:ext cx="2250250" cy="58506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2">
                    <a:shade val="94000"/>
                    <a:satMod val="13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Light" pitchFamily="34" charset="0"/>
              </a:endParaRPr>
            </a:p>
          </p:txBody>
        </p:sp>
        <p:pic>
          <p:nvPicPr>
            <p:cNvPr id="28" name="Picture 2" descr="C:\Users\Administrator\Desktop\新建文件夹\124565631310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437" y="1282080"/>
              <a:ext cx="3187765" cy="3187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4602970" y="2693274"/>
              <a:ext cx="1470699" cy="9363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4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text</a:t>
              </a:r>
            </a:p>
          </p:txBody>
        </p:sp>
      </p:grpSp>
      <p:sp>
        <p:nvSpPr>
          <p:cNvPr id="2" name="椭圆 1"/>
          <p:cNvSpPr/>
          <p:nvPr/>
        </p:nvSpPr>
        <p:spPr bwMode="auto">
          <a:xfrm>
            <a:off x="1375719" y="5244112"/>
            <a:ext cx="2250250" cy="58506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shade val="94000"/>
                  <a:satMod val="13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zh-CN" alt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Segoe Light" pitchFamily="34" charset="0"/>
            </a:endParaRPr>
          </a:p>
        </p:txBody>
      </p:sp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389436" y="456637"/>
            <a:ext cx="8363938" cy="677108"/>
          </a:xfrm>
        </p:spPr>
        <p:txBody>
          <a:bodyPr/>
          <a:lstStyle/>
          <a:p>
            <a:pPr lvl="0" defTabSz="9144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b="1" spc="0" dirty="0">
                <a:ln>
                  <a:noFill/>
                </a:ln>
                <a:solidFill>
                  <a:srgbClr val="FFFFFF"/>
                </a:solidFill>
              </a:rPr>
              <a:t>递进</a:t>
            </a:r>
            <a:r>
              <a:rPr lang="zh-CN" altLang="en-US" b="1" spc="0" dirty="0" smtClean="0">
                <a:ln>
                  <a:noFill/>
                </a:ln>
                <a:solidFill>
                  <a:srgbClr val="FFFFFF"/>
                </a:solidFill>
              </a:rPr>
              <a:t>图示</a:t>
            </a:r>
            <a:endParaRPr lang="en-US" altLang="zh-CN" b="1" spc="0" dirty="0">
              <a:ln>
                <a:noFill/>
              </a:ln>
              <a:solidFill>
                <a:srgbClr val="FFFFFF"/>
              </a:solidFill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1026" name="Picture 2" descr="C:\Users\Administrator\Desktop\新建文件夹\12456563131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62" y="2348880"/>
            <a:ext cx="3187765" cy="318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1778532" y="3627357"/>
            <a:ext cx="1444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69317459"/>
      </p:ext>
    </p:extLst>
  </p:cSld>
  <p:clrMapOvr>
    <a:masterClrMapping/>
  </p:clrMapOvr>
  <p:transition advTm="20007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42634bfddbdbc9e69aaef7e502461a5ab492c4d"/>
</p:tagLst>
</file>

<file path=ppt/theme/theme1.xml><?xml version="1.0" encoding="utf-8"?>
<a:theme xmlns:a="http://schemas.openxmlformats.org/drawingml/2006/main" name="TechEd_Europe_Session_Template_16x9FINALV2">
  <a:themeElements>
    <a:clrScheme name="TechEd Europe Keynote Template 16x9">
      <a:dk1>
        <a:srgbClr val="000000"/>
      </a:dk1>
      <a:lt1>
        <a:srgbClr val="FFFFFF"/>
      </a:lt1>
      <a:dk2>
        <a:srgbClr val="0070C0"/>
      </a:dk2>
      <a:lt2>
        <a:srgbClr val="92D050"/>
      </a:lt2>
      <a:accent1>
        <a:srgbClr val="FFC000"/>
      </a:accent1>
      <a:accent2>
        <a:srgbClr val="2DA33B"/>
      </a:accent2>
      <a:accent3>
        <a:srgbClr val="DF8045"/>
      </a:accent3>
      <a:accent4>
        <a:srgbClr val="2D86E7"/>
      </a:accent4>
      <a:accent5>
        <a:srgbClr val="755DCB"/>
      </a:accent5>
      <a:accent6>
        <a:srgbClr val="777777"/>
      </a:accent6>
      <a:hlink>
        <a:srgbClr val="F0ED7B"/>
      </a:hlink>
      <a:folHlink>
        <a:srgbClr val="F3EB4F"/>
      </a:folHlink>
    </a:clrScheme>
    <a:fontScheme name="Segoe UI -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20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atin typeface="Segoe Light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2200" dirty="0" err="1" smtClean="0">
            <a:gradFill>
              <a:gsLst>
                <a:gs pos="0">
                  <a:schemeClr val="tx1"/>
                </a:gs>
                <a:gs pos="86000">
                  <a:schemeClr val="tx1"/>
                </a:gs>
              </a:gsLst>
              <a:lin ang="5400000" scaled="0"/>
            </a:gradFill>
            <a:latin typeface="Segoe Ligh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3710</TotalTime>
  <Words>6</Words>
  <Application>Microsoft Office PowerPoint</Application>
  <PresentationFormat>全屏显示(4:3)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TechEd_Europe_Session_Template_16x9FINALV2</vt:lpstr>
      <vt:lpstr>递进图示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TZ-手动增减;XG-高光;KJ-3D;DH-静态</cp:keywords>
  <dc:description>PPTfans.cn</dc:description>
  <cp:revision>132</cp:revision>
  <dcterms:created xsi:type="dcterms:W3CDTF">2009-04-14T02:40:17Z</dcterms:created>
  <dcterms:modified xsi:type="dcterms:W3CDTF">2012-08-15T10:23:53Z</dcterms:modified>
  <cp:category>UDi-逻辑图示</cp:category>
</cp:coreProperties>
</file>