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FF9933"/>
    <a:srgbClr val="FF6600"/>
    <a:srgbClr val="2E5E8E"/>
    <a:srgbClr val="4B88C5"/>
    <a:srgbClr val="33689D"/>
    <a:srgbClr val="3C7BBA"/>
    <a:srgbClr val="4F8AC5"/>
    <a:srgbClr val="6297CC"/>
    <a:srgbClr val="488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3" autoAdjust="0"/>
    <p:restoredTop sz="97968" autoAdjust="0"/>
  </p:normalViewPr>
  <p:slideViewPr>
    <p:cSldViewPr>
      <p:cViewPr>
        <p:scale>
          <a:sx n="50" d="100"/>
          <a:sy n="50" d="100"/>
        </p:scale>
        <p:origin x="-3408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0D03B-F09D-4510-BADF-03ABC890952E}" type="datetimeFigureOut">
              <a:rPr lang="zh-CN" altLang="en-US" smtClean="0"/>
              <a:t>2012/8/15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E2D9-C876-47DD-8BED-DE40932244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581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3312-38AA-4E1E-B2B5-0F8F122B24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9436" y="1447800"/>
            <a:ext cx="8363938" cy="20005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7110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48800">
              <a:schemeClr val="bg1">
                <a:lumMod val="75000"/>
                <a:lumOff val="25000"/>
              </a:schemeClr>
            </a:gs>
            <a:gs pos="0">
              <a:schemeClr val="bg1">
                <a:lumMod val="95000"/>
                <a:lumOff val="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36" y="1447800"/>
            <a:ext cx="8363938" cy="2000548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65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436" y="1447800"/>
            <a:ext cx="4115872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501" y="1447800"/>
            <a:ext cx="4115872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41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33600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501" y="1065305"/>
            <a:ext cx="4115872" cy="692497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7501" y="2133601"/>
            <a:ext cx="4115872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5316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370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45000">
              <a:schemeClr val="bg1">
                <a:lumMod val="85000"/>
                <a:lumOff val="15000"/>
              </a:schemeClr>
            </a:gs>
            <a:gs pos="0">
              <a:schemeClr val="bg1">
                <a:lumMod val="75000"/>
                <a:lumOff val="25000"/>
              </a:schemeClr>
            </a:gs>
            <a:gs pos="100000">
              <a:schemeClr val="bg1">
                <a:lumMod val="95000"/>
                <a:lumOff val="5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436" y="1447800"/>
            <a:ext cx="8363937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8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400" b="0" kern="1200" cap="none" spc="-100" baseline="0" dirty="0" smtClean="0">
          <a:ln w="3175">
            <a:noFill/>
          </a:ln>
          <a:gradFill flip="none" rotWithShape="1"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  <a:tileRect/>
          </a:gradFill>
          <a:effectLst/>
          <a:latin typeface="微软雅黑" pitchFamily="34" charset="-122"/>
          <a:ea typeface="微软雅黑" pitchFamily="34" charset="-122"/>
          <a:cs typeface="Arial" charset="0"/>
        </a:defRPr>
      </a:lvl1pPr>
    </p:titleStyle>
    <p:bodyStyle>
      <a:lvl1pPr marL="460375" indent="-4603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7"/>
        </a:buBlip>
        <a:defRPr sz="32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1pPr>
      <a:lvl2pPr marL="855663" indent="-395288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8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2pPr>
      <a:lvl3pPr marL="1258888" indent="-40322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4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SzPct val="90000"/>
        <a:buFontTx/>
        <a:buBlip>
          <a:blip r:embed="rId8"/>
        </a:buBlip>
        <a:defRPr sz="2000" kern="1200">
          <a:gradFill>
            <a:gsLst>
              <a:gs pos="0">
                <a:schemeClr val="tx1"/>
              </a:gs>
              <a:gs pos="86000">
                <a:schemeClr val="tx1"/>
              </a:gs>
            </a:gsLst>
            <a:lin ang="5400000" scaled="0"/>
          </a:gradFill>
          <a:latin typeface="微软雅黑" pitchFamily="34" charset="-122"/>
          <a:ea typeface="微软雅黑" pitchFamily="34" charset="-122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lumOff val="5000"/>
              </a:schemeClr>
            </a:gs>
            <a:gs pos="40000">
              <a:schemeClr val="bg1">
                <a:lumMod val="75000"/>
                <a:lumOff val="25000"/>
              </a:schemeClr>
            </a:gs>
            <a:gs pos="72000">
              <a:schemeClr val="tx1">
                <a:lumMod val="9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ysClr val="windowText" lastClr="000000"/>
              </a:gs>
              <a:gs pos="100000">
                <a:srgbClr val="3333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3" name="Rectangle 51"/>
          <p:cNvSpPr>
            <a:spLocks noChangeArrowheads="1"/>
          </p:cNvSpPr>
          <p:nvPr/>
        </p:nvSpPr>
        <p:spPr bwMode="auto">
          <a:xfrm flipV="1">
            <a:off x="0" y="0"/>
            <a:ext cx="9144000" cy="3141663"/>
          </a:xfrm>
          <a:prstGeom prst="rect">
            <a:avLst/>
          </a:prstGeom>
          <a:gradFill rotWithShape="1">
            <a:gsLst>
              <a:gs pos="0">
                <a:sysClr val="windowText" lastClr="000000">
                  <a:gamma/>
                  <a:shade val="46275"/>
                  <a:invGamma/>
                  <a:alpha val="0"/>
                </a:sysClr>
              </a:gs>
              <a:gs pos="100000">
                <a:sysClr val="windowText" lastClr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SG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389436" y="228600"/>
            <a:ext cx="8363938" cy="677108"/>
          </a:xfrm>
        </p:spPr>
        <p:txBody>
          <a:bodyPr/>
          <a:lstStyle/>
          <a:p>
            <a:pPr lvl="0" defTabSz="914400" fontAlgn="base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zh-CN" altLang="en-US" b="1" spc="0" dirty="0" smtClean="0">
                <a:ln>
                  <a:noFill/>
                </a:ln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递进图示</a:t>
            </a:r>
            <a:endParaRPr lang="en-US" altLang="zh-CN" b="1" spc="0" dirty="0">
              <a:ln>
                <a:noFill/>
              </a:ln>
              <a:solidFill>
                <a:srgbClr val="FFFFFF"/>
              </a:solidFill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grpSp>
        <p:nvGrpSpPr>
          <p:cNvPr id="91" name="Group 67"/>
          <p:cNvGrpSpPr>
            <a:grpSpLocks/>
          </p:cNvGrpSpPr>
          <p:nvPr/>
        </p:nvGrpSpPr>
        <p:grpSpPr bwMode="auto">
          <a:xfrm>
            <a:off x="654050" y="1616871"/>
            <a:ext cx="7835900" cy="3624264"/>
            <a:chOff x="1092200" y="1937940"/>
            <a:chExt cx="7835900" cy="3624660"/>
          </a:xfrm>
        </p:grpSpPr>
        <p:grpSp>
          <p:nvGrpSpPr>
            <p:cNvPr id="92" name="Grupper 78"/>
            <p:cNvGrpSpPr/>
            <p:nvPr/>
          </p:nvGrpSpPr>
          <p:grpSpPr>
            <a:xfrm>
              <a:off x="2235200" y="4751345"/>
              <a:ext cx="2229054" cy="811255"/>
              <a:chOff x="3505200" y="2527300"/>
              <a:chExt cx="3733800" cy="1358900"/>
            </a:xfrm>
            <a:gradFill flip="none" rotWithShape="1">
              <a:gsLst>
                <a:gs pos="0">
                  <a:srgbClr val="D7D8D9"/>
                </a:gs>
                <a:gs pos="99000">
                  <a:sysClr val="window" lastClr="FFFFFF"/>
                </a:gs>
              </a:gsLst>
              <a:lin ang="0" scaled="1"/>
              <a:tileRect/>
            </a:gradFill>
          </p:grpSpPr>
          <p:sp>
            <p:nvSpPr>
              <p:cNvPr id="134" name="Kombinationstegning 34"/>
              <p:cNvSpPr/>
              <p:nvPr/>
            </p:nvSpPr>
            <p:spPr>
              <a:xfrm>
                <a:off x="3505200" y="3048000"/>
                <a:ext cx="3721100" cy="82550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grpFill/>
              <a:ln w="952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5" name="Rektangel 35"/>
              <p:cNvSpPr/>
              <p:nvPr/>
            </p:nvSpPr>
            <p:spPr>
              <a:xfrm>
                <a:off x="3517900" y="2540000"/>
                <a:ext cx="2463800" cy="495300"/>
              </a:xfrm>
              <a:prstGeom prst="rect">
                <a:avLst/>
              </a:prstGeom>
              <a:grpFill/>
              <a:ln w="952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Kombinationstegning 36"/>
              <p:cNvSpPr/>
              <p:nvPr/>
            </p:nvSpPr>
            <p:spPr>
              <a:xfrm>
                <a:off x="5994400" y="2527300"/>
                <a:ext cx="1244600" cy="1358900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grpFill/>
              <a:ln w="952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Kombinationstegning 37"/>
              <p:cNvSpPr/>
              <p:nvPr/>
            </p:nvSpPr>
            <p:spPr>
              <a:xfrm>
                <a:off x="3517900" y="2552700"/>
                <a:ext cx="3721100" cy="82550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grpFill/>
              <a:ln w="952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8" name="Kombinationstegning 38"/>
              <p:cNvSpPr/>
              <p:nvPr/>
            </p:nvSpPr>
            <p:spPr>
              <a:xfrm>
                <a:off x="3505200" y="2527300"/>
                <a:ext cx="1244600" cy="1358900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grpFill/>
              <a:ln w="952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9" name="Rektangel 39"/>
              <p:cNvSpPr/>
              <p:nvPr/>
            </p:nvSpPr>
            <p:spPr>
              <a:xfrm>
                <a:off x="4762500" y="3369627"/>
                <a:ext cx="1401858" cy="495300"/>
              </a:xfrm>
              <a:prstGeom prst="rect">
                <a:avLst/>
              </a:prstGeom>
              <a:solidFill>
                <a:srgbClr val="D7D8D9">
                  <a:lumMod val="9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3" name="Grupper 63"/>
            <p:cNvGrpSpPr/>
            <p:nvPr/>
          </p:nvGrpSpPr>
          <p:grpSpPr>
            <a:xfrm>
              <a:off x="3079424" y="4450359"/>
              <a:ext cx="2229054" cy="1099543"/>
              <a:chOff x="3505200" y="2527300"/>
              <a:chExt cx="3733800" cy="1841797"/>
            </a:xfrm>
            <a:gradFill flip="none" rotWithShape="1">
              <a:gsLst>
                <a:gs pos="0">
                  <a:srgbClr val="D7D8D9"/>
                </a:gs>
                <a:gs pos="99000">
                  <a:sysClr val="window" lastClr="FFFFFF"/>
                </a:gs>
              </a:gsLst>
              <a:lin ang="0" scaled="1"/>
              <a:tileRect/>
            </a:gradFill>
          </p:grpSpPr>
          <p:sp>
            <p:nvSpPr>
              <p:cNvPr id="128" name="Kombinationstegning 48"/>
              <p:cNvSpPr/>
              <p:nvPr/>
            </p:nvSpPr>
            <p:spPr>
              <a:xfrm>
                <a:off x="3505200" y="3048000"/>
                <a:ext cx="3721100" cy="82550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9" name="Rektangel 55"/>
              <p:cNvSpPr/>
              <p:nvPr/>
            </p:nvSpPr>
            <p:spPr>
              <a:xfrm>
                <a:off x="3517900" y="2540000"/>
                <a:ext cx="2463800" cy="495300"/>
              </a:xfrm>
              <a:prstGeom prst="rect">
                <a:avLst/>
              </a:prstGeom>
              <a:grpFill/>
              <a:ln w="317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Kombinationstegning 56"/>
              <p:cNvSpPr/>
              <p:nvPr/>
            </p:nvSpPr>
            <p:spPr>
              <a:xfrm>
                <a:off x="5994400" y="2527300"/>
                <a:ext cx="1244600" cy="1358900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1" name="Kombinationstegning 63"/>
              <p:cNvSpPr/>
              <p:nvPr/>
            </p:nvSpPr>
            <p:spPr>
              <a:xfrm>
                <a:off x="3517900" y="2552700"/>
                <a:ext cx="3721100" cy="82550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2" name="Kombinationstegning 70"/>
              <p:cNvSpPr/>
              <p:nvPr/>
            </p:nvSpPr>
            <p:spPr>
              <a:xfrm>
                <a:off x="3505200" y="2527300"/>
                <a:ext cx="1244600" cy="1358900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3" name="Rektangel 71"/>
              <p:cNvSpPr/>
              <p:nvPr/>
            </p:nvSpPr>
            <p:spPr>
              <a:xfrm>
                <a:off x="4762500" y="3390900"/>
                <a:ext cx="1476861" cy="978197"/>
              </a:xfrm>
              <a:prstGeom prst="rect">
                <a:avLst/>
              </a:prstGeom>
              <a:solidFill>
                <a:srgbClr val="D7D8D9">
                  <a:lumMod val="90000"/>
                </a:srgbClr>
              </a:solidFill>
              <a:ln w="3175" cap="flat" cmpd="sng" algn="ctr">
                <a:solidFill>
                  <a:srgbClr val="D7D8D9">
                    <a:lumMod val="9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4" name="Grupper 56"/>
            <p:cNvGrpSpPr/>
            <p:nvPr/>
          </p:nvGrpSpPr>
          <p:grpSpPr>
            <a:xfrm>
              <a:off x="3952366" y="4147085"/>
              <a:ext cx="2229054" cy="1402815"/>
              <a:chOff x="3505200" y="2527300"/>
              <a:chExt cx="3733800" cy="2349798"/>
            </a:xfrm>
            <a:gradFill flip="none" rotWithShape="1">
              <a:gsLst>
                <a:gs pos="0">
                  <a:srgbClr val="0081BE"/>
                </a:gs>
                <a:gs pos="98000">
                  <a:srgbClr val="78F8FF"/>
                </a:gs>
              </a:gsLst>
              <a:lin ang="0" scaled="1"/>
              <a:tileRect/>
            </a:gradFill>
          </p:grpSpPr>
          <p:sp>
            <p:nvSpPr>
              <p:cNvPr id="121" name="Kombinationstegning 41"/>
              <p:cNvSpPr/>
              <p:nvPr/>
            </p:nvSpPr>
            <p:spPr>
              <a:xfrm>
                <a:off x="3505200" y="3048000"/>
                <a:ext cx="3721100" cy="82550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1F88C8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2" name="Rektangel 42"/>
              <p:cNvSpPr/>
              <p:nvPr/>
            </p:nvSpPr>
            <p:spPr>
              <a:xfrm>
                <a:off x="3517900" y="2540000"/>
                <a:ext cx="2463800" cy="495300"/>
              </a:xfrm>
              <a:prstGeom prst="rect">
                <a:avLst/>
              </a:prstGeom>
              <a:grpFill/>
              <a:ln w="3175" cap="flat" cmpd="sng" algn="ctr">
                <a:solidFill>
                  <a:srgbClr val="1F88C8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3" name="Kombinationstegning 43"/>
              <p:cNvSpPr/>
              <p:nvPr/>
            </p:nvSpPr>
            <p:spPr>
              <a:xfrm>
                <a:off x="5994400" y="2527300"/>
                <a:ext cx="1244600" cy="1358900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1F88C8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4" name="Kombinationstegning 44"/>
              <p:cNvSpPr/>
              <p:nvPr/>
            </p:nvSpPr>
            <p:spPr>
              <a:xfrm>
                <a:off x="3517900" y="2552700"/>
                <a:ext cx="3721100" cy="825500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1F88C8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5" name="Kombinationstegning 45"/>
              <p:cNvSpPr/>
              <p:nvPr/>
            </p:nvSpPr>
            <p:spPr>
              <a:xfrm>
                <a:off x="3505200" y="2527300"/>
                <a:ext cx="1244600" cy="1358900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1F88C8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7" name="Rektangel 46"/>
              <p:cNvSpPr/>
              <p:nvPr/>
            </p:nvSpPr>
            <p:spPr>
              <a:xfrm>
                <a:off x="4762500" y="3390900"/>
                <a:ext cx="1461212" cy="1486198"/>
              </a:xfrm>
              <a:prstGeom prst="rect">
                <a:avLst/>
              </a:prstGeom>
              <a:solidFill>
                <a:srgbClr val="1F88C8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5" name="Grupper 55"/>
            <p:cNvGrpSpPr>
              <a:grpSpLocks/>
            </p:cNvGrpSpPr>
            <p:nvPr/>
          </p:nvGrpSpPr>
          <p:grpSpPr bwMode="auto">
            <a:xfrm>
              <a:off x="4828968" y="3843338"/>
              <a:ext cx="2244931" cy="1706562"/>
              <a:chOff x="3505200" y="2527300"/>
              <a:chExt cx="3760664" cy="2859321"/>
            </a:xfrm>
            <a:gradFill flip="none" rotWithShape="1">
              <a:gsLst>
                <a:gs pos="0">
                  <a:srgbClr val="A4D329"/>
                </a:gs>
                <a:gs pos="99000">
                  <a:srgbClr val="C0FF4D"/>
                </a:gs>
              </a:gsLst>
              <a:lin ang="0" scaled="1"/>
              <a:tileRect/>
            </a:gradFill>
          </p:grpSpPr>
          <p:sp>
            <p:nvSpPr>
              <p:cNvPr id="115" name="Kombinationstegning 54"/>
              <p:cNvSpPr/>
              <p:nvPr/>
            </p:nvSpPr>
            <p:spPr>
              <a:xfrm>
                <a:off x="3505200" y="3048931"/>
                <a:ext cx="3720512" cy="823979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A4D329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6" name="Rektangel 50"/>
              <p:cNvSpPr/>
              <p:nvPr/>
            </p:nvSpPr>
            <p:spPr>
              <a:xfrm>
                <a:off x="3518488" y="2540590"/>
                <a:ext cx="2464840" cy="495051"/>
              </a:xfrm>
              <a:prstGeom prst="rect">
                <a:avLst/>
              </a:prstGeom>
              <a:grpFill/>
              <a:ln w="3175" cap="flat" cmpd="sng" algn="ctr">
                <a:solidFill>
                  <a:srgbClr val="A4D329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7" name="Kombinationstegning 53"/>
              <p:cNvSpPr/>
              <p:nvPr/>
            </p:nvSpPr>
            <p:spPr>
              <a:xfrm>
                <a:off x="5993294" y="2527300"/>
                <a:ext cx="1245706" cy="1358900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A4D329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8" name="Kombinationstegning 51"/>
              <p:cNvSpPr/>
              <p:nvPr/>
            </p:nvSpPr>
            <p:spPr>
              <a:xfrm>
                <a:off x="3518488" y="2553880"/>
                <a:ext cx="3720512" cy="823979"/>
              </a:xfrm>
              <a:custGeom>
                <a:avLst/>
                <a:gdLst>
                  <a:gd name="connsiteX0" fmla="*/ 1244600 w 3721100"/>
                  <a:gd name="connsiteY0" fmla="*/ 825500 h 825500"/>
                  <a:gd name="connsiteX1" fmla="*/ 0 w 3721100"/>
                  <a:gd name="connsiteY1" fmla="*/ 0 h 825500"/>
                  <a:gd name="connsiteX2" fmla="*/ 2476500 w 3721100"/>
                  <a:gd name="connsiteY2" fmla="*/ 0 h 825500"/>
                  <a:gd name="connsiteX3" fmla="*/ 3721100 w 3721100"/>
                  <a:gd name="connsiteY3" fmla="*/ 812800 h 825500"/>
                  <a:gd name="connsiteX4" fmla="*/ 1244600 w 3721100"/>
                  <a:gd name="connsiteY4" fmla="*/ 825500 h 825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21100" h="825500">
                    <a:moveTo>
                      <a:pt x="1244600" y="825500"/>
                    </a:moveTo>
                    <a:lnTo>
                      <a:pt x="0" y="0"/>
                    </a:lnTo>
                    <a:lnTo>
                      <a:pt x="2476500" y="0"/>
                    </a:lnTo>
                    <a:lnTo>
                      <a:pt x="3721100" y="812800"/>
                    </a:lnTo>
                    <a:lnTo>
                      <a:pt x="1244600" y="8255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A4D329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9" name="Kombinationstegning 52"/>
              <p:cNvSpPr/>
              <p:nvPr/>
            </p:nvSpPr>
            <p:spPr>
              <a:xfrm>
                <a:off x="3505200" y="2527300"/>
                <a:ext cx="1245708" cy="1358900"/>
              </a:xfrm>
              <a:custGeom>
                <a:avLst/>
                <a:gdLst>
                  <a:gd name="connsiteX0" fmla="*/ 1244600 w 1244600"/>
                  <a:gd name="connsiteY0" fmla="*/ 1358900 h 1358900"/>
                  <a:gd name="connsiteX1" fmla="*/ 0 w 1244600"/>
                  <a:gd name="connsiteY1" fmla="*/ 533400 h 1358900"/>
                  <a:gd name="connsiteX2" fmla="*/ 0 w 1244600"/>
                  <a:gd name="connsiteY2" fmla="*/ 0 h 1358900"/>
                  <a:gd name="connsiteX3" fmla="*/ 1244600 w 1244600"/>
                  <a:gd name="connsiteY3" fmla="*/ 850900 h 1358900"/>
                  <a:gd name="connsiteX4" fmla="*/ 1244600 w 1244600"/>
                  <a:gd name="connsiteY4" fmla="*/ 1358900 h 1358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4600" h="1358900">
                    <a:moveTo>
                      <a:pt x="1244600" y="1358900"/>
                    </a:moveTo>
                    <a:lnTo>
                      <a:pt x="0" y="533400"/>
                    </a:lnTo>
                    <a:lnTo>
                      <a:pt x="0" y="0"/>
                    </a:lnTo>
                    <a:lnTo>
                      <a:pt x="1244600" y="850900"/>
                    </a:lnTo>
                    <a:lnTo>
                      <a:pt x="1244600" y="1358900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rgbClr val="A4D329"/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0" name="Rektangel 49"/>
              <p:cNvSpPr/>
              <p:nvPr/>
            </p:nvSpPr>
            <p:spPr>
              <a:xfrm>
                <a:off x="4739598" y="3391149"/>
                <a:ext cx="2526266" cy="1995472"/>
              </a:xfrm>
              <a:prstGeom prst="rect">
                <a:avLst/>
              </a:prstGeom>
              <a:solidFill>
                <a:srgbClr val="A4D329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a-DK" sz="18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96" name="Grupper 5"/>
            <p:cNvGrpSpPr>
              <a:grpSpLocks/>
            </p:cNvGrpSpPr>
            <p:nvPr/>
          </p:nvGrpSpPr>
          <p:grpSpPr bwMode="auto">
            <a:xfrm>
              <a:off x="1092200" y="2331683"/>
              <a:ext cx="2705100" cy="1211395"/>
              <a:chOff x="-38100" y="5366983"/>
              <a:chExt cx="9296400" cy="1211395"/>
            </a:xfrm>
          </p:grpSpPr>
          <p:sp>
            <p:nvSpPr>
              <p:cNvPr id="111" name="Rektangel 72"/>
              <p:cNvSpPr/>
              <p:nvPr/>
            </p:nvSpPr>
            <p:spPr>
              <a:xfrm>
                <a:off x="-5366" y="5549565"/>
                <a:ext cx="9230932" cy="1028813"/>
              </a:xfrm>
              <a:prstGeom prst="rect">
                <a:avLst/>
              </a:prstGeom>
              <a:gradFill rotWithShape="1">
                <a:gsLst>
                  <a:gs pos="0">
                    <a:srgbClr val="E6E6E6">
                      <a:lumMod val="25000"/>
                    </a:srgbClr>
                  </a:gs>
                  <a:gs pos="100000">
                    <a:srgbClr val="E6E6E6">
                      <a:lumMod val="1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E6E6E6">
                    <a:lumMod val="1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charset="-128"/>
                  <a:cs typeface="+mn-cs"/>
                </a:endParaRPr>
              </a:p>
            </p:txBody>
          </p:sp>
          <p:grpSp>
            <p:nvGrpSpPr>
              <p:cNvPr id="112" name="Grupper 13"/>
              <p:cNvGrpSpPr>
                <a:grpSpLocks/>
              </p:cNvGrpSpPr>
              <p:nvPr/>
            </p:nvGrpSpPr>
            <p:grpSpPr bwMode="auto">
              <a:xfrm>
                <a:off x="-38100" y="5366983"/>
                <a:ext cx="9296400" cy="212748"/>
                <a:chOff x="0" y="1536764"/>
                <a:chExt cx="9144000" cy="317224"/>
              </a:xfrm>
            </p:grpSpPr>
            <p:sp>
              <p:nvSpPr>
                <p:cNvPr id="113" name="Rektangel 74"/>
                <p:cNvSpPr/>
                <p:nvPr/>
              </p:nvSpPr>
              <p:spPr>
                <a:xfrm>
                  <a:off x="0" y="1536764"/>
                  <a:ext cx="9144000" cy="317224"/>
                </a:xfrm>
                <a:prstGeom prst="rect">
                  <a:avLst/>
                </a:prstGeom>
                <a:gradFill rotWithShape="1">
                  <a:gsLst>
                    <a:gs pos="0">
                      <a:srgbClr val="78F8FF"/>
                    </a:gs>
                    <a:gs pos="100000">
                      <a:srgbClr val="1F88C8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da-DK"/>
                  </a:defPPr>
                  <a:lvl1pPr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ＭＳ Ｐゴシック" charset="-128"/>
                    <a:cs typeface="+mn-cs"/>
                  </a:endParaRPr>
                </a:p>
              </p:txBody>
            </p:sp>
            <p:sp>
              <p:nvSpPr>
                <p:cNvPr id="114" name="Rektangel 75"/>
                <p:cNvSpPr/>
                <p:nvPr/>
              </p:nvSpPr>
              <p:spPr>
                <a:xfrm>
                  <a:off x="0" y="1574800"/>
                  <a:ext cx="9144000" cy="152400"/>
                </a:xfrm>
                <a:prstGeom prst="rect">
                  <a:avLst/>
                </a:prstGeom>
                <a:gradFill rotWithShape="1">
                  <a:gsLst>
                    <a:gs pos="100000">
                      <a:srgbClr val="FFFCF9">
                        <a:alpha val="79000"/>
                      </a:srgbClr>
                    </a:gs>
                    <a:gs pos="0">
                      <a:srgbClr val="E6E6E6">
                        <a:tint val="50000"/>
                        <a:shade val="100000"/>
                        <a:satMod val="350000"/>
                        <a:alpha val="0"/>
                      </a:srgb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da-DK"/>
                  </a:defPPr>
                  <a:lvl1pPr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charset="0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97" name="Grupper 5"/>
            <p:cNvGrpSpPr>
              <a:grpSpLocks/>
            </p:cNvGrpSpPr>
            <p:nvPr/>
          </p:nvGrpSpPr>
          <p:grpSpPr bwMode="auto">
            <a:xfrm>
              <a:off x="6223000" y="1937940"/>
              <a:ext cx="2705100" cy="1211395"/>
              <a:chOff x="-38100" y="5366940"/>
              <a:chExt cx="9296400" cy="1211395"/>
            </a:xfrm>
          </p:grpSpPr>
          <p:sp>
            <p:nvSpPr>
              <p:cNvPr id="107" name="Rektangel 72"/>
              <p:cNvSpPr/>
              <p:nvPr/>
            </p:nvSpPr>
            <p:spPr>
              <a:xfrm>
                <a:off x="-5366" y="5549522"/>
                <a:ext cx="9230932" cy="1028813"/>
              </a:xfrm>
              <a:prstGeom prst="rect">
                <a:avLst/>
              </a:prstGeom>
              <a:gradFill rotWithShape="1">
                <a:gsLst>
                  <a:gs pos="0">
                    <a:srgbClr val="E6E6E6">
                      <a:lumMod val="25000"/>
                    </a:srgbClr>
                  </a:gs>
                  <a:gs pos="100000">
                    <a:srgbClr val="E6E6E6">
                      <a:lumMod val="10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E6E6E6">
                    <a:lumMod val="10000"/>
                  </a:srgbClr>
                </a:solidFill>
                <a:prstDash val="solid"/>
              </a:ln>
              <a:effectLst/>
            </p:spPr>
            <p:txBody>
              <a:bodyPr anchor="ctr"/>
              <a:lstStyle>
                <a:defPPr>
                  <a:defRPr lang="da-DK"/>
                </a:defPPr>
                <a:lvl1pPr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ＭＳ Ｐゴシック" charset="-128"/>
                  <a:cs typeface="+mn-cs"/>
                </a:endParaRPr>
              </a:p>
            </p:txBody>
          </p:sp>
          <p:grpSp>
            <p:nvGrpSpPr>
              <p:cNvPr id="108" name="Grupper 13"/>
              <p:cNvGrpSpPr>
                <a:grpSpLocks/>
              </p:cNvGrpSpPr>
              <p:nvPr/>
            </p:nvGrpSpPr>
            <p:grpSpPr bwMode="auto">
              <a:xfrm>
                <a:off x="-38100" y="5366940"/>
                <a:ext cx="9296400" cy="212748"/>
                <a:chOff x="0" y="1536700"/>
                <a:chExt cx="9144000" cy="317224"/>
              </a:xfrm>
            </p:grpSpPr>
            <p:sp>
              <p:nvSpPr>
                <p:cNvPr id="109" name="Rektangel 74"/>
                <p:cNvSpPr/>
                <p:nvPr/>
              </p:nvSpPr>
              <p:spPr>
                <a:xfrm>
                  <a:off x="0" y="1536700"/>
                  <a:ext cx="9144000" cy="317224"/>
                </a:xfrm>
                <a:prstGeom prst="rect">
                  <a:avLst/>
                </a:prstGeom>
                <a:gradFill rotWithShape="1">
                  <a:gsLst>
                    <a:gs pos="0">
                      <a:srgbClr val="C0FF4D"/>
                    </a:gs>
                    <a:gs pos="100000">
                      <a:srgbClr val="A4D329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da-DK"/>
                  </a:defPPr>
                  <a:lvl1pPr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ＭＳ Ｐゴシック" charset="-128"/>
                    <a:cs typeface="+mn-cs"/>
                  </a:endParaRPr>
                </a:p>
              </p:txBody>
            </p:sp>
            <p:sp>
              <p:nvSpPr>
                <p:cNvPr id="110" name="Rektangel 75"/>
                <p:cNvSpPr/>
                <p:nvPr/>
              </p:nvSpPr>
              <p:spPr>
                <a:xfrm>
                  <a:off x="0" y="1574800"/>
                  <a:ext cx="9144000" cy="152400"/>
                </a:xfrm>
                <a:prstGeom prst="rect">
                  <a:avLst/>
                </a:prstGeom>
                <a:gradFill rotWithShape="1">
                  <a:gsLst>
                    <a:gs pos="100000">
                      <a:srgbClr val="FFFCF9">
                        <a:alpha val="79000"/>
                      </a:srgbClr>
                    </a:gs>
                    <a:gs pos="0">
                      <a:srgbClr val="E6E6E6">
                        <a:tint val="50000"/>
                        <a:shade val="100000"/>
                        <a:satMod val="350000"/>
                        <a:alpha val="0"/>
                      </a:srgb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defPPr>
                    <a:defRPr lang="da-DK"/>
                  </a:defPPr>
                  <a:lvl1pPr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4572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charset="0"/>
                    <a:ea typeface="+mn-ea"/>
                    <a:cs typeface="+mn-cs"/>
                  </a:endParaRPr>
                </a:p>
              </p:txBody>
            </p:sp>
          </p:grpSp>
        </p:grpSp>
        <p:cxnSp>
          <p:nvCxnSpPr>
            <p:cNvPr id="98" name="Straight Connector 59"/>
            <p:cNvCxnSpPr>
              <a:cxnSpLocks noChangeShapeType="1"/>
            </p:cNvCxnSpPr>
            <p:nvPr/>
          </p:nvCxnSpPr>
          <p:spPr bwMode="auto">
            <a:xfrm rot="5400000" flipH="1" flipV="1">
              <a:off x="5240280" y="2792152"/>
              <a:ext cx="1060566" cy="796925"/>
            </a:xfrm>
            <a:prstGeom prst="curvedConnector2">
              <a:avLst/>
            </a:prstGeom>
            <a:noFill/>
            <a:ln w="25400">
              <a:solidFill>
                <a:srgbClr val="C0FF4D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99" name="Straight Connector 61"/>
            <p:cNvCxnSpPr>
              <a:cxnSpLocks noChangeShapeType="1"/>
            </p:cNvCxnSpPr>
            <p:nvPr/>
          </p:nvCxnSpPr>
          <p:spPr bwMode="auto">
            <a:xfrm>
              <a:off x="3825875" y="3028672"/>
              <a:ext cx="669925" cy="997059"/>
            </a:xfrm>
            <a:prstGeom prst="curvedConnector2">
              <a:avLst/>
            </a:prstGeom>
            <a:noFill/>
            <a:ln w="25400">
              <a:solidFill>
                <a:srgbClr val="1F88C8"/>
              </a:solidFill>
              <a:prstDash val="dash"/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00" name="Text Box 17"/>
            <p:cNvSpPr txBox="1">
              <a:spLocks noChangeArrowheads="1"/>
            </p:cNvSpPr>
            <p:nvPr/>
          </p:nvSpPr>
          <p:spPr bwMode="auto">
            <a:xfrm>
              <a:off x="1139825" y="2576882"/>
              <a:ext cx="2593975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a-DK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Arial" charset="0"/>
                </a:rPr>
                <a:t>This is an example text. Go ahead and replace it with your own text.</a:t>
              </a:r>
            </a:p>
          </p:txBody>
        </p:sp>
        <p:sp>
          <p:nvSpPr>
            <p:cNvPr id="101" name="Text Box 17"/>
            <p:cNvSpPr txBox="1">
              <a:spLocks noChangeArrowheads="1"/>
            </p:cNvSpPr>
            <p:nvPr/>
          </p:nvSpPr>
          <p:spPr bwMode="auto">
            <a:xfrm>
              <a:off x="6283325" y="2195882"/>
              <a:ext cx="2593975" cy="71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da-DK"/>
              </a:defPPr>
              <a:lvl1pPr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1pPr>
              <a:lvl2pPr marL="4572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2pPr>
              <a:lvl3pPr marL="9144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3pPr>
              <a:lvl4pPr marL="13716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4pPr>
              <a:lvl5pPr marL="1828800" algn="l" defTabSz="457200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ＭＳ Ｐゴシック" charset="-128"/>
                  <a:cs typeface="+mn-cs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Arial" charset="0"/>
                </a:rPr>
                <a:t>This is an example text. Go ahead and replace it with your own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1731339"/>
      </p:ext>
    </p:extLst>
  </p:cSld>
  <p:clrMapOvr>
    <a:masterClrMapping/>
  </p:clrMapOvr>
  <p:transition advTm="20007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6a612ba53bf3ecc1d8abb6d4f5faec1be08f46"/>
</p:tagLst>
</file>

<file path=ppt/theme/theme1.xml><?xml version="1.0" encoding="utf-8"?>
<a:theme xmlns:a="http://schemas.openxmlformats.org/drawingml/2006/main" name="www.iloveppt.org">
  <a:themeElements>
    <a:clrScheme name="TechEd Europe Keynote Template 16x9">
      <a:dk1>
        <a:srgbClr val="000000"/>
      </a:dk1>
      <a:lt1>
        <a:srgbClr val="FFFFFF"/>
      </a:lt1>
      <a:dk2>
        <a:srgbClr val="0070C0"/>
      </a:dk2>
      <a:lt2>
        <a:srgbClr val="92D050"/>
      </a:lt2>
      <a:accent1>
        <a:srgbClr val="FFC000"/>
      </a:accent1>
      <a:accent2>
        <a:srgbClr val="2DA33B"/>
      </a:accent2>
      <a:accent3>
        <a:srgbClr val="DF8045"/>
      </a:accent3>
      <a:accent4>
        <a:srgbClr val="2D86E7"/>
      </a:accent4>
      <a:accent5>
        <a:srgbClr val="755DCB"/>
      </a:accent5>
      <a:accent6>
        <a:srgbClr val="777777"/>
      </a:accent6>
      <a:hlink>
        <a:srgbClr val="F0ED7B"/>
      </a:hlink>
      <a:folHlink>
        <a:srgbClr val="F3EB4F"/>
      </a:folHlink>
    </a:clrScheme>
    <a:fontScheme name="Segoe UI - 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latin typeface="Segoe Light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2200" dirty="0" err="1" smtClean="0">
            <a:gradFill>
              <a:gsLst>
                <a:gs pos="0">
                  <a:schemeClr val="tx1"/>
                </a:gs>
                <a:gs pos="86000">
                  <a:schemeClr val="tx1"/>
                </a:gs>
              </a:gsLst>
              <a:lin ang="5400000" scaled="0"/>
            </a:gradFill>
            <a:latin typeface="Segoe 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3763</TotalTime>
  <Words>35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www.iloveppt.org</vt:lpstr>
      <vt:lpstr>递进图示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TZ-手动增减;XG-单色;KJ-3D;DH-静态</cp:keywords>
  <dc:description>PPTfans.cn</dc:description>
  <cp:revision>176</cp:revision>
  <dcterms:created xsi:type="dcterms:W3CDTF">2009-04-14T02:40:17Z</dcterms:created>
  <dcterms:modified xsi:type="dcterms:W3CDTF">2012-08-15T10:23:39Z</dcterms:modified>
  <cp:category>UDi-逻辑图示</cp:category>
</cp:coreProperties>
</file>