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7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>
            <a:spLocks/>
          </p:cNvSpPr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46405" y="3967943"/>
            <a:ext cx="2407800" cy="1198384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lipse 99"/>
          <p:cNvSpPr/>
          <p:nvPr/>
        </p:nvSpPr>
        <p:spPr bwMode="auto">
          <a:xfrm flipH="1">
            <a:off x="571472" y="3857628"/>
            <a:ext cx="1422611" cy="141901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>
            <a:innerShdw blurRad="190500" dist="114300" dir="5640000">
              <a:srgbClr val="000000">
                <a:alpha val="37000"/>
              </a:srgbClr>
            </a:inn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020881" y="3967943"/>
            <a:ext cx="2221382" cy="1198384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02135" y="3967943"/>
            <a:ext cx="2221382" cy="1198384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Прямоугольник 121"/>
          <p:cNvSpPr/>
          <p:nvPr/>
        </p:nvSpPr>
        <p:spPr>
          <a:xfrm>
            <a:off x="2062145" y="4243393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121"/>
          <p:cNvSpPr/>
          <p:nvPr/>
        </p:nvSpPr>
        <p:spPr>
          <a:xfrm>
            <a:off x="4200522" y="4243393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121"/>
          <p:cNvSpPr/>
          <p:nvPr/>
        </p:nvSpPr>
        <p:spPr>
          <a:xfrm>
            <a:off x="6486539" y="4243393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546405" y="1967679"/>
            <a:ext cx="2407800" cy="1198384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llipse 99"/>
          <p:cNvSpPr/>
          <p:nvPr/>
        </p:nvSpPr>
        <p:spPr bwMode="auto">
          <a:xfrm flipH="1">
            <a:off x="571472" y="1857364"/>
            <a:ext cx="1422611" cy="141901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>
            <a:innerShdw blurRad="190500" dist="114300" dir="5640000">
              <a:srgbClr val="000000">
                <a:alpha val="37000"/>
              </a:srgbClr>
            </a:inn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4020881" y="1967679"/>
            <a:ext cx="2221382" cy="1198384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302135" y="1967679"/>
            <a:ext cx="2221382" cy="1198384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2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Прямоугольник 121"/>
          <p:cNvSpPr/>
          <p:nvPr/>
        </p:nvSpPr>
        <p:spPr>
          <a:xfrm>
            <a:off x="2062145" y="2243129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121"/>
          <p:cNvSpPr/>
          <p:nvPr/>
        </p:nvSpPr>
        <p:spPr>
          <a:xfrm>
            <a:off x="4200522" y="2243129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121"/>
          <p:cNvSpPr/>
          <p:nvPr/>
        </p:nvSpPr>
        <p:spPr>
          <a:xfrm>
            <a:off x="6486539" y="2243129"/>
            <a:ext cx="1828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Ellipse 100"/>
          <p:cNvSpPr>
            <a:spLocks noChangeArrowheads="1"/>
          </p:cNvSpPr>
          <p:nvPr/>
        </p:nvSpPr>
        <p:spPr bwMode="auto">
          <a:xfrm flipH="1">
            <a:off x="756290" y="3903774"/>
            <a:ext cx="1046895" cy="766255"/>
          </a:xfrm>
          <a:prstGeom prst="ellipse">
            <a:avLst/>
          </a:prstGeom>
          <a:gradFill rotWithShape="1">
            <a:gsLst>
              <a:gs pos="0">
                <a:srgbClr val="FFFFFF">
                  <a:alpha val="76999"/>
                </a:srgbClr>
              </a:gs>
              <a:gs pos="100000">
                <a:srgbClr val="8EB4E3">
                  <a:alpha val="0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5" name="Ellipse 100"/>
          <p:cNvSpPr>
            <a:spLocks noChangeArrowheads="1"/>
          </p:cNvSpPr>
          <p:nvPr/>
        </p:nvSpPr>
        <p:spPr bwMode="auto">
          <a:xfrm flipH="1">
            <a:off x="756290" y="1903510"/>
            <a:ext cx="1046895" cy="766255"/>
          </a:xfrm>
          <a:prstGeom prst="ellipse">
            <a:avLst/>
          </a:prstGeom>
          <a:gradFill rotWithShape="1">
            <a:gsLst>
              <a:gs pos="0">
                <a:srgbClr val="FFFFFF">
                  <a:alpha val="76999"/>
                </a:srgbClr>
              </a:gs>
              <a:gs pos="100000">
                <a:srgbClr val="8EB4E3">
                  <a:alpha val="0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Freeform 11"/>
          <p:cNvSpPr>
            <a:spLocks noEditPoints="1"/>
          </p:cNvSpPr>
          <p:nvPr/>
        </p:nvSpPr>
        <p:spPr bwMode="auto">
          <a:xfrm>
            <a:off x="912760" y="2071678"/>
            <a:ext cx="785818" cy="1013372"/>
          </a:xfrm>
          <a:custGeom>
            <a:avLst/>
            <a:gdLst/>
            <a:ahLst/>
            <a:cxnLst>
              <a:cxn ang="0">
                <a:pos x="12801" y="553"/>
              </a:cxn>
              <a:cxn ang="0">
                <a:pos x="13232" y="563"/>
              </a:cxn>
              <a:cxn ang="0">
                <a:pos x="13096" y="1191"/>
              </a:cxn>
              <a:cxn ang="0">
                <a:pos x="12834" y="1877"/>
              </a:cxn>
              <a:cxn ang="0">
                <a:pos x="12216" y="2472"/>
              </a:cxn>
              <a:cxn ang="0">
                <a:pos x="11393" y="2799"/>
              </a:cxn>
              <a:cxn ang="0">
                <a:pos x="10956" y="2194"/>
              </a:cxn>
              <a:cxn ang="0">
                <a:pos x="11193" y="1530"/>
              </a:cxn>
              <a:cxn ang="0">
                <a:pos x="11481" y="935"/>
              </a:cxn>
              <a:cxn ang="0">
                <a:pos x="11914" y="566"/>
              </a:cxn>
              <a:cxn ang="0">
                <a:pos x="12824" y="673"/>
              </a:cxn>
              <a:cxn ang="0">
                <a:pos x="12455" y="456"/>
              </a:cxn>
              <a:cxn ang="0">
                <a:pos x="12384" y="2094"/>
              </a:cxn>
              <a:cxn ang="0">
                <a:pos x="12808" y="1624"/>
              </a:cxn>
              <a:cxn ang="0">
                <a:pos x="13076" y="977"/>
              </a:cxn>
              <a:cxn ang="0">
                <a:pos x="11131" y="1767"/>
              </a:cxn>
              <a:cxn ang="0">
                <a:pos x="11562" y="1097"/>
              </a:cxn>
              <a:cxn ang="0">
                <a:pos x="11970" y="682"/>
              </a:cxn>
              <a:cxn ang="0">
                <a:pos x="12102" y="650"/>
              </a:cxn>
              <a:cxn ang="0">
                <a:pos x="11720" y="1042"/>
              </a:cxn>
              <a:cxn ang="0">
                <a:pos x="11303" y="1699"/>
              </a:cxn>
              <a:cxn ang="0">
                <a:pos x="12241" y="501"/>
              </a:cxn>
              <a:cxn ang="0">
                <a:pos x="11889" y="1077"/>
              </a:cxn>
              <a:cxn ang="0">
                <a:pos x="11461" y="1530"/>
              </a:cxn>
              <a:cxn ang="0">
                <a:pos x="11147" y="2068"/>
              </a:cxn>
              <a:cxn ang="0">
                <a:pos x="11976" y="996"/>
              </a:cxn>
              <a:cxn ang="0">
                <a:pos x="11694" y="1375"/>
              </a:cxn>
              <a:cxn ang="0">
                <a:pos x="11261" y="2081"/>
              </a:cxn>
              <a:cxn ang="0">
                <a:pos x="12173" y="877"/>
              </a:cxn>
              <a:cxn ang="0">
                <a:pos x="11801" y="1385"/>
              </a:cxn>
              <a:cxn ang="0">
                <a:pos x="11497" y="1929"/>
              </a:cxn>
              <a:cxn ang="0">
                <a:pos x="12377" y="741"/>
              </a:cxn>
              <a:cxn ang="0">
                <a:pos x="12028" y="1349"/>
              </a:cxn>
              <a:cxn ang="0">
                <a:pos x="11594" y="1831"/>
              </a:cxn>
              <a:cxn ang="0">
                <a:pos x="12478" y="754"/>
              </a:cxn>
              <a:cxn ang="0">
                <a:pos x="12232" y="1220"/>
              </a:cxn>
              <a:cxn ang="0">
                <a:pos x="11834" y="1666"/>
              </a:cxn>
              <a:cxn ang="0">
                <a:pos x="12685" y="725"/>
              </a:cxn>
              <a:cxn ang="0">
                <a:pos x="12316" y="1139"/>
              </a:cxn>
              <a:cxn ang="0">
                <a:pos x="12067" y="1628"/>
              </a:cxn>
              <a:cxn ang="0">
                <a:pos x="11636" y="2252"/>
              </a:cxn>
              <a:cxn ang="0">
                <a:pos x="12523" y="996"/>
              </a:cxn>
              <a:cxn ang="0">
                <a:pos x="12173" y="1641"/>
              </a:cxn>
              <a:cxn ang="0">
                <a:pos x="11736" y="2152"/>
              </a:cxn>
              <a:cxn ang="0">
                <a:pos x="12737" y="964"/>
              </a:cxn>
              <a:cxn ang="0">
                <a:pos x="12261" y="1550"/>
              </a:cxn>
              <a:cxn ang="0">
                <a:pos x="11979" y="1974"/>
              </a:cxn>
              <a:cxn ang="0">
                <a:pos x="12837" y="977"/>
              </a:cxn>
              <a:cxn ang="0">
                <a:pos x="12468" y="1414"/>
              </a:cxn>
              <a:cxn ang="0">
                <a:pos x="12089" y="1987"/>
              </a:cxn>
              <a:cxn ang="0">
                <a:pos x="12911" y="899"/>
              </a:cxn>
              <a:cxn ang="0">
                <a:pos x="12678" y="1262"/>
              </a:cxn>
              <a:cxn ang="0">
                <a:pos x="12329" y="1945"/>
              </a:cxn>
              <a:cxn ang="0">
                <a:pos x="13093" y="783"/>
              </a:cxn>
              <a:cxn ang="0">
                <a:pos x="12895" y="1229"/>
              </a:cxn>
              <a:cxn ang="0">
                <a:pos x="12416" y="1851"/>
              </a:cxn>
              <a:cxn ang="0">
                <a:pos x="12135" y="2301"/>
              </a:cxn>
              <a:cxn ang="0">
                <a:pos x="2185" y="16888"/>
              </a:cxn>
              <a:cxn ang="0">
                <a:pos x="9752" y="15824"/>
              </a:cxn>
              <a:cxn ang="0">
                <a:pos x="11448" y="3214"/>
              </a:cxn>
              <a:cxn ang="0">
                <a:pos x="10212" y="3029"/>
              </a:cxn>
              <a:cxn ang="0">
                <a:pos x="3748" y="2777"/>
              </a:cxn>
            </a:cxnLst>
            <a:rect l="0" t="0" r="r" b="b"/>
            <a:pathLst>
              <a:path w="13827" h="17824">
                <a:moveTo>
                  <a:pt x="12335" y="375"/>
                </a:moveTo>
                <a:cubicBezTo>
                  <a:pt x="12329" y="381"/>
                  <a:pt x="12326" y="388"/>
                  <a:pt x="12322" y="394"/>
                </a:cubicBezTo>
                <a:cubicBezTo>
                  <a:pt x="12342" y="401"/>
                  <a:pt x="12361" y="407"/>
                  <a:pt x="12384" y="414"/>
                </a:cubicBezTo>
                <a:cubicBezTo>
                  <a:pt x="12403" y="388"/>
                  <a:pt x="12419" y="365"/>
                  <a:pt x="12439" y="339"/>
                </a:cubicBezTo>
                <a:cubicBezTo>
                  <a:pt x="12406" y="349"/>
                  <a:pt x="12371" y="362"/>
                  <a:pt x="12335" y="375"/>
                </a:cubicBezTo>
                <a:close/>
                <a:moveTo>
                  <a:pt x="12471" y="330"/>
                </a:moveTo>
                <a:cubicBezTo>
                  <a:pt x="12504" y="320"/>
                  <a:pt x="12536" y="313"/>
                  <a:pt x="12565" y="307"/>
                </a:cubicBezTo>
                <a:cubicBezTo>
                  <a:pt x="12533" y="352"/>
                  <a:pt x="12497" y="398"/>
                  <a:pt x="12465" y="443"/>
                </a:cubicBezTo>
                <a:cubicBezTo>
                  <a:pt x="12445" y="433"/>
                  <a:pt x="12426" y="427"/>
                  <a:pt x="12403" y="420"/>
                </a:cubicBezTo>
                <a:cubicBezTo>
                  <a:pt x="12426" y="391"/>
                  <a:pt x="12449" y="359"/>
                  <a:pt x="12471" y="330"/>
                </a:cubicBezTo>
                <a:close/>
                <a:moveTo>
                  <a:pt x="12591" y="304"/>
                </a:moveTo>
                <a:cubicBezTo>
                  <a:pt x="12559" y="352"/>
                  <a:pt x="12523" y="401"/>
                  <a:pt x="12487" y="449"/>
                </a:cubicBezTo>
                <a:cubicBezTo>
                  <a:pt x="12507" y="456"/>
                  <a:pt x="12529" y="462"/>
                  <a:pt x="12549" y="469"/>
                </a:cubicBezTo>
                <a:cubicBezTo>
                  <a:pt x="12591" y="411"/>
                  <a:pt x="12633" y="352"/>
                  <a:pt x="12675" y="297"/>
                </a:cubicBezTo>
                <a:cubicBezTo>
                  <a:pt x="12649" y="297"/>
                  <a:pt x="12620" y="301"/>
                  <a:pt x="12591" y="304"/>
                </a:cubicBezTo>
                <a:close/>
                <a:moveTo>
                  <a:pt x="12701" y="294"/>
                </a:moveTo>
                <a:cubicBezTo>
                  <a:pt x="12724" y="294"/>
                  <a:pt x="12750" y="297"/>
                  <a:pt x="12772" y="301"/>
                </a:cubicBezTo>
                <a:cubicBezTo>
                  <a:pt x="12727" y="365"/>
                  <a:pt x="12682" y="430"/>
                  <a:pt x="12633" y="495"/>
                </a:cubicBezTo>
                <a:cubicBezTo>
                  <a:pt x="12614" y="488"/>
                  <a:pt x="12591" y="482"/>
                  <a:pt x="12572" y="475"/>
                </a:cubicBezTo>
                <a:cubicBezTo>
                  <a:pt x="12614" y="414"/>
                  <a:pt x="12656" y="356"/>
                  <a:pt x="12701" y="294"/>
                </a:cubicBezTo>
                <a:close/>
                <a:moveTo>
                  <a:pt x="12795" y="304"/>
                </a:moveTo>
                <a:cubicBezTo>
                  <a:pt x="12818" y="307"/>
                  <a:pt x="12840" y="310"/>
                  <a:pt x="12863" y="317"/>
                </a:cubicBezTo>
                <a:cubicBezTo>
                  <a:pt x="12814" y="385"/>
                  <a:pt x="12766" y="453"/>
                  <a:pt x="12717" y="524"/>
                </a:cubicBezTo>
                <a:cubicBezTo>
                  <a:pt x="12698" y="517"/>
                  <a:pt x="12675" y="511"/>
                  <a:pt x="12652" y="504"/>
                </a:cubicBezTo>
                <a:cubicBezTo>
                  <a:pt x="12701" y="436"/>
                  <a:pt x="12750" y="368"/>
                  <a:pt x="12795" y="304"/>
                </a:cubicBezTo>
                <a:close/>
                <a:moveTo>
                  <a:pt x="12882" y="320"/>
                </a:moveTo>
                <a:cubicBezTo>
                  <a:pt x="12837" y="391"/>
                  <a:pt x="12788" y="459"/>
                  <a:pt x="12740" y="530"/>
                </a:cubicBezTo>
                <a:cubicBezTo>
                  <a:pt x="12759" y="537"/>
                  <a:pt x="12782" y="543"/>
                  <a:pt x="12801" y="553"/>
                </a:cubicBezTo>
                <a:cubicBezTo>
                  <a:pt x="12850" y="479"/>
                  <a:pt x="12898" y="407"/>
                  <a:pt x="12947" y="339"/>
                </a:cubicBezTo>
                <a:cubicBezTo>
                  <a:pt x="12924" y="333"/>
                  <a:pt x="12905" y="326"/>
                  <a:pt x="12882" y="320"/>
                </a:cubicBezTo>
                <a:close/>
                <a:moveTo>
                  <a:pt x="12966" y="346"/>
                </a:moveTo>
                <a:cubicBezTo>
                  <a:pt x="12921" y="414"/>
                  <a:pt x="12873" y="485"/>
                  <a:pt x="12824" y="559"/>
                </a:cubicBezTo>
                <a:cubicBezTo>
                  <a:pt x="12843" y="566"/>
                  <a:pt x="12866" y="572"/>
                  <a:pt x="12885" y="579"/>
                </a:cubicBezTo>
                <a:cubicBezTo>
                  <a:pt x="12934" y="508"/>
                  <a:pt x="12983" y="436"/>
                  <a:pt x="13028" y="368"/>
                </a:cubicBezTo>
                <a:cubicBezTo>
                  <a:pt x="13015" y="362"/>
                  <a:pt x="12999" y="356"/>
                  <a:pt x="12986" y="349"/>
                </a:cubicBezTo>
                <a:cubicBezTo>
                  <a:pt x="12979" y="349"/>
                  <a:pt x="12973" y="346"/>
                  <a:pt x="12966" y="346"/>
                </a:cubicBezTo>
                <a:close/>
                <a:moveTo>
                  <a:pt x="13047" y="375"/>
                </a:moveTo>
                <a:cubicBezTo>
                  <a:pt x="13067" y="385"/>
                  <a:pt x="13086" y="398"/>
                  <a:pt x="13102" y="411"/>
                </a:cubicBezTo>
                <a:cubicBezTo>
                  <a:pt x="13060" y="475"/>
                  <a:pt x="13015" y="540"/>
                  <a:pt x="12973" y="608"/>
                </a:cubicBezTo>
                <a:cubicBezTo>
                  <a:pt x="12950" y="602"/>
                  <a:pt x="12928" y="595"/>
                  <a:pt x="12908" y="585"/>
                </a:cubicBezTo>
                <a:cubicBezTo>
                  <a:pt x="12953" y="514"/>
                  <a:pt x="13002" y="446"/>
                  <a:pt x="13047" y="375"/>
                </a:cubicBezTo>
                <a:close/>
                <a:moveTo>
                  <a:pt x="13119" y="420"/>
                </a:moveTo>
                <a:cubicBezTo>
                  <a:pt x="13135" y="436"/>
                  <a:pt x="13151" y="449"/>
                  <a:pt x="13167" y="466"/>
                </a:cubicBezTo>
                <a:cubicBezTo>
                  <a:pt x="13132" y="524"/>
                  <a:pt x="13093" y="579"/>
                  <a:pt x="13057" y="634"/>
                </a:cubicBezTo>
                <a:cubicBezTo>
                  <a:pt x="13034" y="627"/>
                  <a:pt x="13015" y="621"/>
                  <a:pt x="12992" y="614"/>
                </a:cubicBezTo>
                <a:cubicBezTo>
                  <a:pt x="13034" y="550"/>
                  <a:pt x="13076" y="485"/>
                  <a:pt x="13119" y="420"/>
                </a:cubicBezTo>
                <a:close/>
                <a:moveTo>
                  <a:pt x="13180" y="482"/>
                </a:moveTo>
                <a:cubicBezTo>
                  <a:pt x="13148" y="537"/>
                  <a:pt x="13112" y="589"/>
                  <a:pt x="13076" y="644"/>
                </a:cubicBezTo>
                <a:cubicBezTo>
                  <a:pt x="13099" y="650"/>
                  <a:pt x="13122" y="657"/>
                  <a:pt x="13141" y="663"/>
                </a:cubicBezTo>
                <a:cubicBezTo>
                  <a:pt x="13167" y="621"/>
                  <a:pt x="13193" y="582"/>
                  <a:pt x="13219" y="540"/>
                </a:cubicBezTo>
                <a:cubicBezTo>
                  <a:pt x="13209" y="521"/>
                  <a:pt x="13196" y="501"/>
                  <a:pt x="13180" y="482"/>
                </a:cubicBezTo>
                <a:close/>
                <a:moveTo>
                  <a:pt x="13232" y="563"/>
                </a:moveTo>
                <a:cubicBezTo>
                  <a:pt x="13209" y="598"/>
                  <a:pt x="13187" y="634"/>
                  <a:pt x="13164" y="670"/>
                </a:cubicBezTo>
                <a:cubicBezTo>
                  <a:pt x="13187" y="676"/>
                  <a:pt x="13206" y="686"/>
                  <a:pt x="13229" y="692"/>
                </a:cubicBezTo>
                <a:cubicBezTo>
                  <a:pt x="13242" y="673"/>
                  <a:pt x="13251" y="653"/>
                  <a:pt x="13264" y="634"/>
                </a:cubicBezTo>
                <a:cubicBezTo>
                  <a:pt x="13254" y="611"/>
                  <a:pt x="13245" y="585"/>
                  <a:pt x="13232" y="563"/>
                </a:cubicBezTo>
                <a:close/>
                <a:moveTo>
                  <a:pt x="13271" y="663"/>
                </a:moveTo>
                <a:cubicBezTo>
                  <a:pt x="13277" y="679"/>
                  <a:pt x="13280" y="695"/>
                  <a:pt x="13284" y="712"/>
                </a:cubicBezTo>
                <a:cubicBezTo>
                  <a:pt x="13274" y="705"/>
                  <a:pt x="13261" y="702"/>
                  <a:pt x="13248" y="699"/>
                </a:cubicBezTo>
                <a:cubicBezTo>
                  <a:pt x="13258" y="686"/>
                  <a:pt x="13264" y="676"/>
                  <a:pt x="13271" y="663"/>
                </a:cubicBezTo>
                <a:close/>
                <a:moveTo>
                  <a:pt x="13300" y="854"/>
                </a:moveTo>
                <a:cubicBezTo>
                  <a:pt x="13287" y="873"/>
                  <a:pt x="13274" y="896"/>
                  <a:pt x="13261" y="915"/>
                </a:cubicBezTo>
                <a:cubicBezTo>
                  <a:pt x="13274" y="922"/>
                  <a:pt x="13287" y="925"/>
                  <a:pt x="13297" y="928"/>
                </a:cubicBezTo>
                <a:cubicBezTo>
                  <a:pt x="13300" y="903"/>
                  <a:pt x="13300" y="880"/>
                  <a:pt x="13300" y="854"/>
                </a:cubicBezTo>
                <a:close/>
                <a:moveTo>
                  <a:pt x="13297" y="948"/>
                </a:moveTo>
                <a:cubicBezTo>
                  <a:pt x="13280" y="945"/>
                  <a:pt x="13267" y="938"/>
                  <a:pt x="13251" y="935"/>
                </a:cubicBezTo>
                <a:cubicBezTo>
                  <a:pt x="13238" y="958"/>
                  <a:pt x="13225" y="977"/>
                  <a:pt x="13212" y="1000"/>
                </a:cubicBezTo>
                <a:cubicBezTo>
                  <a:pt x="13235" y="1009"/>
                  <a:pt x="13258" y="1016"/>
                  <a:pt x="13284" y="1022"/>
                </a:cubicBezTo>
                <a:cubicBezTo>
                  <a:pt x="13284" y="1022"/>
                  <a:pt x="13284" y="1019"/>
                  <a:pt x="13284" y="1016"/>
                </a:cubicBezTo>
                <a:cubicBezTo>
                  <a:pt x="13290" y="996"/>
                  <a:pt x="13293" y="971"/>
                  <a:pt x="13297" y="948"/>
                </a:cubicBezTo>
                <a:close/>
                <a:moveTo>
                  <a:pt x="13277" y="1045"/>
                </a:moveTo>
                <a:cubicBezTo>
                  <a:pt x="13271" y="1068"/>
                  <a:pt x="13264" y="1094"/>
                  <a:pt x="13258" y="1119"/>
                </a:cubicBezTo>
                <a:cubicBezTo>
                  <a:pt x="13225" y="1106"/>
                  <a:pt x="13193" y="1097"/>
                  <a:pt x="13161" y="1087"/>
                </a:cubicBezTo>
                <a:cubicBezTo>
                  <a:pt x="13174" y="1061"/>
                  <a:pt x="13187" y="1042"/>
                  <a:pt x="13199" y="1019"/>
                </a:cubicBezTo>
                <a:cubicBezTo>
                  <a:pt x="13225" y="1026"/>
                  <a:pt x="13251" y="1035"/>
                  <a:pt x="13277" y="1045"/>
                </a:cubicBezTo>
                <a:close/>
                <a:moveTo>
                  <a:pt x="13251" y="1139"/>
                </a:moveTo>
                <a:cubicBezTo>
                  <a:pt x="13216" y="1126"/>
                  <a:pt x="13183" y="1116"/>
                  <a:pt x="13148" y="1103"/>
                </a:cubicBezTo>
                <a:cubicBezTo>
                  <a:pt x="13135" y="1126"/>
                  <a:pt x="13122" y="1149"/>
                  <a:pt x="13109" y="1171"/>
                </a:cubicBezTo>
                <a:cubicBezTo>
                  <a:pt x="13148" y="1187"/>
                  <a:pt x="13187" y="1200"/>
                  <a:pt x="13225" y="1213"/>
                </a:cubicBezTo>
                <a:cubicBezTo>
                  <a:pt x="13235" y="1187"/>
                  <a:pt x="13242" y="1161"/>
                  <a:pt x="13251" y="1139"/>
                </a:cubicBezTo>
                <a:close/>
                <a:moveTo>
                  <a:pt x="13219" y="1233"/>
                </a:moveTo>
                <a:cubicBezTo>
                  <a:pt x="13209" y="1255"/>
                  <a:pt x="13196" y="1281"/>
                  <a:pt x="13187" y="1307"/>
                </a:cubicBezTo>
                <a:cubicBezTo>
                  <a:pt x="13141" y="1291"/>
                  <a:pt x="13099" y="1275"/>
                  <a:pt x="13054" y="1262"/>
                </a:cubicBezTo>
                <a:cubicBezTo>
                  <a:pt x="13070" y="1239"/>
                  <a:pt x="13083" y="1213"/>
                  <a:pt x="13096" y="1191"/>
                </a:cubicBezTo>
                <a:cubicBezTo>
                  <a:pt x="13138" y="1204"/>
                  <a:pt x="13177" y="1220"/>
                  <a:pt x="13219" y="1233"/>
                </a:cubicBezTo>
                <a:close/>
                <a:moveTo>
                  <a:pt x="13177" y="1327"/>
                </a:moveTo>
                <a:cubicBezTo>
                  <a:pt x="13132" y="1310"/>
                  <a:pt x="13089" y="1294"/>
                  <a:pt x="13044" y="1281"/>
                </a:cubicBezTo>
                <a:cubicBezTo>
                  <a:pt x="13028" y="1304"/>
                  <a:pt x="13015" y="1327"/>
                  <a:pt x="12999" y="1352"/>
                </a:cubicBezTo>
                <a:cubicBezTo>
                  <a:pt x="13047" y="1369"/>
                  <a:pt x="13096" y="1385"/>
                  <a:pt x="13141" y="1401"/>
                </a:cubicBezTo>
                <a:cubicBezTo>
                  <a:pt x="13154" y="1375"/>
                  <a:pt x="13167" y="1352"/>
                  <a:pt x="13177" y="1327"/>
                </a:cubicBezTo>
                <a:close/>
                <a:moveTo>
                  <a:pt x="13132" y="1420"/>
                </a:moveTo>
                <a:cubicBezTo>
                  <a:pt x="13119" y="1446"/>
                  <a:pt x="13106" y="1469"/>
                  <a:pt x="13093" y="1495"/>
                </a:cubicBezTo>
                <a:cubicBezTo>
                  <a:pt x="13044" y="1479"/>
                  <a:pt x="12992" y="1459"/>
                  <a:pt x="12944" y="1443"/>
                </a:cubicBezTo>
                <a:cubicBezTo>
                  <a:pt x="12960" y="1420"/>
                  <a:pt x="12973" y="1395"/>
                  <a:pt x="12989" y="1372"/>
                </a:cubicBezTo>
                <a:cubicBezTo>
                  <a:pt x="13038" y="1388"/>
                  <a:pt x="13083" y="1404"/>
                  <a:pt x="13132" y="1420"/>
                </a:cubicBezTo>
                <a:close/>
                <a:moveTo>
                  <a:pt x="13080" y="1514"/>
                </a:moveTo>
                <a:cubicBezTo>
                  <a:pt x="13031" y="1498"/>
                  <a:pt x="12983" y="1482"/>
                  <a:pt x="12934" y="1462"/>
                </a:cubicBezTo>
                <a:cubicBezTo>
                  <a:pt x="12918" y="1488"/>
                  <a:pt x="12902" y="1514"/>
                  <a:pt x="12889" y="1537"/>
                </a:cubicBezTo>
                <a:cubicBezTo>
                  <a:pt x="12937" y="1556"/>
                  <a:pt x="12986" y="1573"/>
                  <a:pt x="13038" y="1589"/>
                </a:cubicBezTo>
                <a:cubicBezTo>
                  <a:pt x="13051" y="1566"/>
                  <a:pt x="13067" y="1540"/>
                  <a:pt x="13080" y="1514"/>
                </a:cubicBezTo>
                <a:close/>
                <a:moveTo>
                  <a:pt x="13025" y="1611"/>
                </a:moveTo>
                <a:cubicBezTo>
                  <a:pt x="13008" y="1634"/>
                  <a:pt x="12992" y="1660"/>
                  <a:pt x="12976" y="1686"/>
                </a:cubicBezTo>
                <a:cubicBezTo>
                  <a:pt x="12928" y="1666"/>
                  <a:pt x="12879" y="1650"/>
                  <a:pt x="12830" y="1634"/>
                </a:cubicBezTo>
                <a:cubicBezTo>
                  <a:pt x="12843" y="1608"/>
                  <a:pt x="12860" y="1582"/>
                  <a:pt x="12876" y="1556"/>
                </a:cubicBezTo>
                <a:cubicBezTo>
                  <a:pt x="12924" y="1576"/>
                  <a:pt x="12973" y="1592"/>
                  <a:pt x="13025" y="1611"/>
                </a:cubicBezTo>
                <a:close/>
                <a:moveTo>
                  <a:pt x="12960" y="1705"/>
                </a:moveTo>
                <a:cubicBezTo>
                  <a:pt x="12911" y="1689"/>
                  <a:pt x="12866" y="1673"/>
                  <a:pt x="12818" y="1653"/>
                </a:cubicBezTo>
                <a:cubicBezTo>
                  <a:pt x="12801" y="1679"/>
                  <a:pt x="12785" y="1705"/>
                  <a:pt x="12769" y="1731"/>
                </a:cubicBezTo>
                <a:cubicBezTo>
                  <a:pt x="12814" y="1747"/>
                  <a:pt x="12863" y="1764"/>
                  <a:pt x="12908" y="1780"/>
                </a:cubicBezTo>
                <a:cubicBezTo>
                  <a:pt x="12924" y="1757"/>
                  <a:pt x="12944" y="1731"/>
                  <a:pt x="12960" y="1705"/>
                </a:cubicBezTo>
                <a:close/>
                <a:moveTo>
                  <a:pt x="12892" y="1799"/>
                </a:moveTo>
                <a:cubicBezTo>
                  <a:pt x="12873" y="1825"/>
                  <a:pt x="12853" y="1851"/>
                  <a:pt x="12834" y="1877"/>
                </a:cubicBezTo>
                <a:cubicBezTo>
                  <a:pt x="12792" y="1861"/>
                  <a:pt x="12753" y="1848"/>
                  <a:pt x="12711" y="1831"/>
                </a:cubicBezTo>
                <a:cubicBezTo>
                  <a:pt x="12727" y="1806"/>
                  <a:pt x="12743" y="1780"/>
                  <a:pt x="12759" y="1754"/>
                </a:cubicBezTo>
                <a:cubicBezTo>
                  <a:pt x="12801" y="1770"/>
                  <a:pt x="12847" y="1786"/>
                  <a:pt x="12892" y="1799"/>
                </a:cubicBezTo>
                <a:close/>
                <a:moveTo>
                  <a:pt x="12818" y="1896"/>
                </a:moveTo>
                <a:cubicBezTo>
                  <a:pt x="12779" y="1883"/>
                  <a:pt x="12737" y="1867"/>
                  <a:pt x="12698" y="1854"/>
                </a:cubicBezTo>
                <a:cubicBezTo>
                  <a:pt x="12682" y="1880"/>
                  <a:pt x="12665" y="1906"/>
                  <a:pt x="12649" y="1935"/>
                </a:cubicBezTo>
                <a:cubicBezTo>
                  <a:pt x="12685" y="1948"/>
                  <a:pt x="12720" y="1961"/>
                  <a:pt x="12756" y="1974"/>
                </a:cubicBezTo>
                <a:cubicBezTo>
                  <a:pt x="12775" y="1948"/>
                  <a:pt x="12798" y="1922"/>
                  <a:pt x="12818" y="1896"/>
                </a:cubicBezTo>
                <a:close/>
                <a:moveTo>
                  <a:pt x="12737" y="1993"/>
                </a:moveTo>
                <a:cubicBezTo>
                  <a:pt x="12714" y="2019"/>
                  <a:pt x="12691" y="2045"/>
                  <a:pt x="12669" y="2068"/>
                </a:cubicBezTo>
                <a:cubicBezTo>
                  <a:pt x="12640" y="2058"/>
                  <a:pt x="12614" y="2048"/>
                  <a:pt x="12585" y="2039"/>
                </a:cubicBezTo>
                <a:cubicBezTo>
                  <a:pt x="12601" y="2009"/>
                  <a:pt x="12620" y="1984"/>
                  <a:pt x="12636" y="1954"/>
                </a:cubicBezTo>
                <a:cubicBezTo>
                  <a:pt x="12669" y="1967"/>
                  <a:pt x="12704" y="1980"/>
                  <a:pt x="12737" y="1993"/>
                </a:cubicBezTo>
                <a:close/>
                <a:moveTo>
                  <a:pt x="12649" y="2090"/>
                </a:moveTo>
                <a:cubicBezTo>
                  <a:pt x="12623" y="2081"/>
                  <a:pt x="12597" y="2071"/>
                  <a:pt x="12572" y="2061"/>
                </a:cubicBezTo>
                <a:cubicBezTo>
                  <a:pt x="12555" y="2090"/>
                  <a:pt x="12539" y="2116"/>
                  <a:pt x="12520" y="2145"/>
                </a:cubicBezTo>
                <a:cubicBezTo>
                  <a:pt x="12539" y="2152"/>
                  <a:pt x="12559" y="2158"/>
                  <a:pt x="12575" y="2165"/>
                </a:cubicBezTo>
                <a:cubicBezTo>
                  <a:pt x="12601" y="2139"/>
                  <a:pt x="12627" y="2116"/>
                  <a:pt x="12649" y="2090"/>
                </a:cubicBezTo>
                <a:close/>
                <a:moveTo>
                  <a:pt x="12555" y="2184"/>
                </a:moveTo>
                <a:cubicBezTo>
                  <a:pt x="12539" y="2181"/>
                  <a:pt x="12523" y="2175"/>
                  <a:pt x="12507" y="2168"/>
                </a:cubicBezTo>
                <a:cubicBezTo>
                  <a:pt x="12491" y="2197"/>
                  <a:pt x="12471" y="2226"/>
                  <a:pt x="12455" y="2255"/>
                </a:cubicBezTo>
                <a:cubicBezTo>
                  <a:pt x="12461" y="2255"/>
                  <a:pt x="12468" y="2259"/>
                  <a:pt x="12474" y="2262"/>
                </a:cubicBezTo>
                <a:cubicBezTo>
                  <a:pt x="12500" y="2236"/>
                  <a:pt x="12529" y="2210"/>
                  <a:pt x="12555" y="2184"/>
                </a:cubicBezTo>
                <a:close/>
                <a:moveTo>
                  <a:pt x="12452" y="2281"/>
                </a:moveTo>
                <a:cubicBezTo>
                  <a:pt x="12449" y="2281"/>
                  <a:pt x="12445" y="2278"/>
                  <a:pt x="12442" y="2278"/>
                </a:cubicBezTo>
                <a:cubicBezTo>
                  <a:pt x="12436" y="2288"/>
                  <a:pt x="12429" y="2298"/>
                  <a:pt x="12423" y="2307"/>
                </a:cubicBezTo>
                <a:cubicBezTo>
                  <a:pt x="12432" y="2301"/>
                  <a:pt x="12442" y="2291"/>
                  <a:pt x="12452" y="2281"/>
                </a:cubicBezTo>
                <a:close/>
                <a:moveTo>
                  <a:pt x="12216" y="2472"/>
                </a:moveTo>
                <a:cubicBezTo>
                  <a:pt x="12199" y="2466"/>
                  <a:pt x="12180" y="2459"/>
                  <a:pt x="12164" y="2450"/>
                </a:cubicBezTo>
                <a:cubicBezTo>
                  <a:pt x="12141" y="2485"/>
                  <a:pt x="12122" y="2518"/>
                  <a:pt x="12102" y="2550"/>
                </a:cubicBezTo>
                <a:cubicBezTo>
                  <a:pt x="12141" y="2524"/>
                  <a:pt x="12180" y="2498"/>
                  <a:pt x="12216" y="2472"/>
                </a:cubicBezTo>
                <a:close/>
                <a:moveTo>
                  <a:pt x="12021" y="2599"/>
                </a:moveTo>
                <a:cubicBezTo>
                  <a:pt x="11999" y="2592"/>
                  <a:pt x="11979" y="2582"/>
                  <a:pt x="11960" y="2576"/>
                </a:cubicBezTo>
                <a:cubicBezTo>
                  <a:pt x="11940" y="2605"/>
                  <a:pt x="11924" y="2631"/>
                  <a:pt x="11905" y="2660"/>
                </a:cubicBezTo>
                <a:cubicBezTo>
                  <a:pt x="11944" y="2641"/>
                  <a:pt x="11982" y="2621"/>
                  <a:pt x="12021" y="2599"/>
                </a:cubicBezTo>
                <a:close/>
                <a:moveTo>
                  <a:pt x="11859" y="2679"/>
                </a:moveTo>
                <a:cubicBezTo>
                  <a:pt x="11821" y="2699"/>
                  <a:pt x="11782" y="2715"/>
                  <a:pt x="11743" y="2728"/>
                </a:cubicBezTo>
                <a:cubicBezTo>
                  <a:pt x="11740" y="2728"/>
                  <a:pt x="11736" y="2728"/>
                  <a:pt x="11733" y="2731"/>
                </a:cubicBezTo>
                <a:cubicBezTo>
                  <a:pt x="11772" y="2667"/>
                  <a:pt x="11814" y="2602"/>
                  <a:pt x="11856" y="2537"/>
                </a:cubicBezTo>
                <a:cubicBezTo>
                  <a:pt x="11882" y="2547"/>
                  <a:pt x="11908" y="2556"/>
                  <a:pt x="11934" y="2566"/>
                </a:cubicBezTo>
                <a:cubicBezTo>
                  <a:pt x="11908" y="2605"/>
                  <a:pt x="11885" y="2644"/>
                  <a:pt x="11859" y="2679"/>
                </a:cubicBezTo>
                <a:close/>
                <a:moveTo>
                  <a:pt x="11691" y="2741"/>
                </a:moveTo>
                <a:cubicBezTo>
                  <a:pt x="11740" y="2670"/>
                  <a:pt x="11785" y="2599"/>
                  <a:pt x="11830" y="2527"/>
                </a:cubicBezTo>
                <a:cubicBezTo>
                  <a:pt x="11804" y="2518"/>
                  <a:pt x="11782" y="2508"/>
                  <a:pt x="11756" y="2498"/>
                </a:cubicBezTo>
                <a:cubicBezTo>
                  <a:pt x="11694" y="2589"/>
                  <a:pt x="11636" y="2679"/>
                  <a:pt x="11575" y="2773"/>
                </a:cubicBezTo>
                <a:cubicBezTo>
                  <a:pt x="11610" y="2767"/>
                  <a:pt x="11649" y="2754"/>
                  <a:pt x="11691" y="2741"/>
                </a:cubicBezTo>
                <a:close/>
                <a:moveTo>
                  <a:pt x="11536" y="2780"/>
                </a:moveTo>
                <a:cubicBezTo>
                  <a:pt x="11497" y="2790"/>
                  <a:pt x="11461" y="2793"/>
                  <a:pt x="11429" y="2796"/>
                </a:cubicBezTo>
                <a:cubicBezTo>
                  <a:pt x="11503" y="2683"/>
                  <a:pt x="11581" y="2569"/>
                  <a:pt x="11652" y="2459"/>
                </a:cubicBezTo>
                <a:cubicBezTo>
                  <a:pt x="11678" y="2469"/>
                  <a:pt x="11704" y="2479"/>
                  <a:pt x="11730" y="2489"/>
                </a:cubicBezTo>
                <a:cubicBezTo>
                  <a:pt x="11665" y="2582"/>
                  <a:pt x="11601" y="2683"/>
                  <a:pt x="11536" y="2780"/>
                </a:cubicBezTo>
                <a:close/>
                <a:moveTo>
                  <a:pt x="11393" y="2799"/>
                </a:moveTo>
                <a:cubicBezTo>
                  <a:pt x="11358" y="2799"/>
                  <a:pt x="11325" y="2799"/>
                  <a:pt x="11296" y="2796"/>
                </a:cubicBezTo>
                <a:cubicBezTo>
                  <a:pt x="11384" y="2667"/>
                  <a:pt x="11468" y="2544"/>
                  <a:pt x="11552" y="2421"/>
                </a:cubicBezTo>
                <a:cubicBezTo>
                  <a:pt x="11578" y="2430"/>
                  <a:pt x="11604" y="2440"/>
                  <a:pt x="11630" y="2450"/>
                </a:cubicBezTo>
                <a:cubicBezTo>
                  <a:pt x="11552" y="2563"/>
                  <a:pt x="11474" y="2679"/>
                  <a:pt x="11393" y="2799"/>
                </a:cubicBezTo>
                <a:close/>
                <a:moveTo>
                  <a:pt x="11267" y="2793"/>
                </a:moveTo>
                <a:cubicBezTo>
                  <a:pt x="11355" y="2663"/>
                  <a:pt x="11442" y="2534"/>
                  <a:pt x="11529" y="2411"/>
                </a:cubicBezTo>
                <a:cubicBezTo>
                  <a:pt x="11503" y="2401"/>
                  <a:pt x="11478" y="2391"/>
                  <a:pt x="11452" y="2382"/>
                </a:cubicBezTo>
                <a:cubicBezTo>
                  <a:pt x="11364" y="2508"/>
                  <a:pt x="11274" y="2641"/>
                  <a:pt x="11180" y="2773"/>
                </a:cubicBezTo>
                <a:cubicBezTo>
                  <a:pt x="11209" y="2780"/>
                  <a:pt x="11235" y="2790"/>
                  <a:pt x="11267" y="2793"/>
                </a:cubicBezTo>
                <a:close/>
                <a:moveTo>
                  <a:pt x="11157" y="2764"/>
                </a:moveTo>
                <a:cubicBezTo>
                  <a:pt x="11248" y="2631"/>
                  <a:pt x="11338" y="2498"/>
                  <a:pt x="11429" y="2372"/>
                </a:cubicBezTo>
                <a:cubicBezTo>
                  <a:pt x="11403" y="2362"/>
                  <a:pt x="11377" y="2353"/>
                  <a:pt x="11351" y="2343"/>
                </a:cubicBezTo>
                <a:cubicBezTo>
                  <a:pt x="11264" y="2469"/>
                  <a:pt x="11177" y="2595"/>
                  <a:pt x="11083" y="2725"/>
                </a:cubicBezTo>
                <a:cubicBezTo>
                  <a:pt x="11105" y="2738"/>
                  <a:pt x="11128" y="2751"/>
                  <a:pt x="11157" y="2764"/>
                </a:cubicBezTo>
                <a:close/>
                <a:moveTo>
                  <a:pt x="11063" y="2709"/>
                </a:moveTo>
                <a:cubicBezTo>
                  <a:pt x="11154" y="2582"/>
                  <a:pt x="11241" y="2456"/>
                  <a:pt x="11329" y="2333"/>
                </a:cubicBezTo>
                <a:cubicBezTo>
                  <a:pt x="11303" y="2327"/>
                  <a:pt x="11277" y="2317"/>
                  <a:pt x="11254" y="2307"/>
                </a:cubicBezTo>
                <a:cubicBezTo>
                  <a:pt x="11173" y="2417"/>
                  <a:pt x="11089" y="2534"/>
                  <a:pt x="11005" y="2650"/>
                </a:cubicBezTo>
                <a:cubicBezTo>
                  <a:pt x="11021" y="2673"/>
                  <a:pt x="11041" y="2692"/>
                  <a:pt x="11063" y="2709"/>
                </a:cubicBezTo>
                <a:close/>
                <a:moveTo>
                  <a:pt x="10989" y="2628"/>
                </a:moveTo>
                <a:cubicBezTo>
                  <a:pt x="10973" y="2605"/>
                  <a:pt x="10960" y="2579"/>
                  <a:pt x="10947" y="2550"/>
                </a:cubicBezTo>
                <a:cubicBezTo>
                  <a:pt x="11018" y="2456"/>
                  <a:pt x="11086" y="2362"/>
                  <a:pt x="11154" y="2268"/>
                </a:cubicBezTo>
                <a:cubicBezTo>
                  <a:pt x="11180" y="2278"/>
                  <a:pt x="11202" y="2288"/>
                  <a:pt x="11228" y="2298"/>
                </a:cubicBezTo>
                <a:cubicBezTo>
                  <a:pt x="11151" y="2404"/>
                  <a:pt x="11070" y="2514"/>
                  <a:pt x="10989" y="2628"/>
                </a:cubicBezTo>
                <a:close/>
                <a:moveTo>
                  <a:pt x="10937" y="2521"/>
                </a:moveTo>
                <a:cubicBezTo>
                  <a:pt x="10927" y="2492"/>
                  <a:pt x="10918" y="2459"/>
                  <a:pt x="10911" y="2424"/>
                </a:cubicBezTo>
                <a:cubicBezTo>
                  <a:pt x="10960" y="2359"/>
                  <a:pt x="11008" y="2294"/>
                  <a:pt x="11057" y="2230"/>
                </a:cubicBezTo>
                <a:cubicBezTo>
                  <a:pt x="11079" y="2239"/>
                  <a:pt x="11105" y="2249"/>
                  <a:pt x="11131" y="2259"/>
                </a:cubicBezTo>
                <a:cubicBezTo>
                  <a:pt x="11066" y="2346"/>
                  <a:pt x="11002" y="2434"/>
                  <a:pt x="10937" y="2521"/>
                </a:cubicBezTo>
                <a:close/>
                <a:moveTo>
                  <a:pt x="10905" y="2388"/>
                </a:moveTo>
                <a:cubicBezTo>
                  <a:pt x="10901" y="2353"/>
                  <a:pt x="10898" y="2311"/>
                  <a:pt x="10898" y="2268"/>
                </a:cubicBezTo>
                <a:cubicBezTo>
                  <a:pt x="10918" y="2246"/>
                  <a:pt x="10937" y="2220"/>
                  <a:pt x="10956" y="2194"/>
                </a:cubicBezTo>
                <a:cubicBezTo>
                  <a:pt x="10982" y="2204"/>
                  <a:pt x="11008" y="2213"/>
                  <a:pt x="11031" y="2223"/>
                </a:cubicBezTo>
                <a:cubicBezTo>
                  <a:pt x="10989" y="2278"/>
                  <a:pt x="10947" y="2333"/>
                  <a:pt x="10905" y="2388"/>
                </a:cubicBezTo>
                <a:close/>
                <a:moveTo>
                  <a:pt x="10901" y="2230"/>
                </a:moveTo>
                <a:cubicBezTo>
                  <a:pt x="10911" y="2213"/>
                  <a:pt x="10924" y="2200"/>
                  <a:pt x="10934" y="2184"/>
                </a:cubicBezTo>
                <a:cubicBezTo>
                  <a:pt x="10924" y="2181"/>
                  <a:pt x="10914" y="2178"/>
                  <a:pt x="10905" y="2175"/>
                </a:cubicBezTo>
                <a:cubicBezTo>
                  <a:pt x="10901" y="2191"/>
                  <a:pt x="10901" y="2210"/>
                  <a:pt x="10901" y="2230"/>
                </a:cubicBezTo>
                <a:close/>
                <a:moveTo>
                  <a:pt x="10924" y="2035"/>
                </a:moveTo>
                <a:cubicBezTo>
                  <a:pt x="10934" y="2022"/>
                  <a:pt x="10943" y="2009"/>
                  <a:pt x="10953" y="1997"/>
                </a:cubicBezTo>
                <a:cubicBezTo>
                  <a:pt x="10947" y="1993"/>
                  <a:pt x="10940" y="1990"/>
                  <a:pt x="10934" y="1987"/>
                </a:cubicBezTo>
                <a:cubicBezTo>
                  <a:pt x="10931" y="2003"/>
                  <a:pt x="10927" y="2019"/>
                  <a:pt x="10924" y="2035"/>
                </a:cubicBezTo>
                <a:close/>
                <a:moveTo>
                  <a:pt x="10982" y="1802"/>
                </a:moveTo>
                <a:cubicBezTo>
                  <a:pt x="10995" y="1786"/>
                  <a:pt x="11008" y="1767"/>
                  <a:pt x="11021" y="1751"/>
                </a:cubicBezTo>
                <a:cubicBezTo>
                  <a:pt x="11015" y="1751"/>
                  <a:pt x="11008" y="1747"/>
                  <a:pt x="11002" y="1744"/>
                </a:cubicBezTo>
                <a:cubicBezTo>
                  <a:pt x="10995" y="1764"/>
                  <a:pt x="10989" y="1783"/>
                  <a:pt x="10982" y="1802"/>
                </a:cubicBezTo>
                <a:close/>
                <a:moveTo>
                  <a:pt x="11008" y="1718"/>
                </a:moveTo>
                <a:cubicBezTo>
                  <a:pt x="11018" y="1725"/>
                  <a:pt x="11028" y="1728"/>
                  <a:pt x="11037" y="1731"/>
                </a:cubicBezTo>
                <a:cubicBezTo>
                  <a:pt x="11060" y="1705"/>
                  <a:pt x="11079" y="1676"/>
                  <a:pt x="11099" y="1650"/>
                </a:cubicBezTo>
                <a:cubicBezTo>
                  <a:pt x="11083" y="1644"/>
                  <a:pt x="11063" y="1637"/>
                  <a:pt x="11044" y="1631"/>
                </a:cubicBezTo>
                <a:cubicBezTo>
                  <a:pt x="11031" y="1660"/>
                  <a:pt x="11021" y="1689"/>
                  <a:pt x="11008" y="1718"/>
                </a:cubicBezTo>
                <a:close/>
                <a:moveTo>
                  <a:pt x="11054" y="1608"/>
                </a:moveTo>
                <a:cubicBezTo>
                  <a:pt x="11073" y="1615"/>
                  <a:pt x="11096" y="1621"/>
                  <a:pt x="11118" y="1631"/>
                </a:cubicBezTo>
                <a:cubicBezTo>
                  <a:pt x="11138" y="1605"/>
                  <a:pt x="11157" y="1579"/>
                  <a:pt x="11177" y="1553"/>
                </a:cubicBezTo>
                <a:cubicBezTo>
                  <a:pt x="11147" y="1543"/>
                  <a:pt x="11118" y="1530"/>
                  <a:pt x="11089" y="1521"/>
                </a:cubicBezTo>
                <a:cubicBezTo>
                  <a:pt x="11076" y="1550"/>
                  <a:pt x="11066" y="1579"/>
                  <a:pt x="11054" y="1608"/>
                </a:cubicBezTo>
                <a:close/>
                <a:moveTo>
                  <a:pt x="11102" y="1498"/>
                </a:moveTo>
                <a:cubicBezTo>
                  <a:pt x="11115" y="1469"/>
                  <a:pt x="11128" y="1443"/>
                  <a:pt x="11141" y="1417"/>
                </a:cubicBezTo>
                <a:cubicBezTo>
                  <a:pt x="11180" y="1430"/>
                  <a:pt x="11215" y="1443"/>
                  <a:pt x="11254" y="1456"/>
                </a:cubicBezTo>
                <a:cubicBezTo>
                  <a:pt x="11235" y="1482"/>
                  <a:pt x="11212" y="1508"/>
                  <a:pt x="11193" y="1530"/>
                </a:cubicBezTo>
                <a:cubicBezTo>
                  <a:pt x="11164" y="1521"/>
                  <a:pt x="11131" y="1508"/>
                  <a:pt x="11102" y="1498"/>
                </a:cubicBezTo>
                <a:close/>
                <a:moveTo>
                  <a:pt x="11154" y="1395"/>
                </a:moveTo>
                <a:cubicBezTo>
                  <a:pt x="11193" y="1407"/>
                  <a:pt x="11232" y="1420"/>
                  <a:pt x="11270" y="1437"/>
                </a:cubicBezTo>
                <a:cubicBezTo>
                  <a:pt x="11290" y="1411"/>
                  <a:pt x="11309" y="1385"/>
                  <a:pt x="11329" y="1362"/>
                </a:cubicBezTo>
                <a:cubicBezTo>
                  <a:pt x="11283" y="1346"/>
                  <a:pt x="11241" y="1330"/>
                  <a:pt x="11199" y="1317"/>
                </a:cubicBezTo>
                <a:cubicBezTo>
                  <a:pt x="11183" y="1343"/>
                  <a:pt x="11167" y="1369"/>
                  <a:pt x="11154" y="1395"/>
                </a:cubicBezTo>
                <a:close/>
                <a:moveTo>
                  <a:pt x="11209" y="1294"/>
                </a:moveTo>
                <a:cubicBezTo>
                  <a:pt x="11225" y="1268"/>
                  <a:pt x="11241" y="1242"/>
                  <a:pt x="11257" y="1220"/>
                </a:cubicBezTo>
                <a:cubicBezTo>
                  <a:pt x="11306" y="1236"/>
                  <a:pt x="11351" y="1252"/>
                  <a:pt x="11400" y="1268"/>
                </a:cubicBezTo>
                <a:cubicBezTo>
                  <a:pt x="11380" y="1294"/>
                  <a:pt x="11361" y="1317"/>
                  <a:pt x="11345" y="1343"/>
                </a:cubicBezTo>
                <a:cubicBezTo>
                  <a:pt x="11300" y="1327"/>
                  <a:pt x="11254" y="1310"/>
                  <a:pt x="11209" y="1294"/>
                </a:cubicBezTo>
                <a:close/>
                <a:moveTo>
                  <a:pt x="11270" y="1200"/>
                </a:moveTo>
                <a:cubicBezTo>
                  <a:pt x="11319" y="1217"/>
                  <a:pt x="11368" y="1233"/>
                  <a:pt x="11416" y="1249"/>
                </a:cubicBezTo>
                <a:cubicBezTo>
                  <a:pt x="11435" y="1226"/>
                  <a:pt x="11452" y="1204"/>
                  <a:pt x="11471" y="1178"/>
                </a:cubicBezTo>
                <a:cubicBezTo>
                  <a:pt x="11423" y="1161"/>
                  <a:pt x="11374" y="1145"/>
                  <a:pt x="11322" y="1126"/>
                </a:cubicBezTo>
                <a:cubicBezTo>
                  <a:pt x="11322" y="1129"/>
                  <a:pt x="11319" y="1132"/>
                  <a:pt x="11316" y="1136"/>
                </a:cubicBezTo>
                <a:cubicBezTo>
                  <a:pt x="11303" y="1155"/>
                  <a:pt x="11287" y="1178"/>
                  <a:pt x="11270" y="1200"/>
                </a:cubicBezTo>
                <a:close/>
                <a:moveTo>
                  <a:pt x="11338" y="1106"/>
                </a:moveTo>
                <a:cubicBezTo>
                  <a:pt x="11355" y="1084"/>
                  <a:pt x="11374" y="1061"/>
                  <a:pt x="11393" y="1038"/>
                </a:cubicBezTo>
                <a:cubicBezTo>
                  <a:pt x="11442" y="1055"/>
                  <a:pt x="11490" y="1074"/>
                  <a:pt x="11542" y="1090"/>
                </a:cubicBezTo>
                <a:cubicBezTo>
                  <a:pt x="11523" y="1113"/>
                  <a:pt x="11503" y="1136"/>
                  <a:pt x="11487" y="1158"/>
                </a:cubicBezTo>
                <a:cubicBezTo>
                  <a:pt x="11435" y="1142"/>
                  <a:pt x="11387" y="1126"/>
                  <a:pt x="11338" y="1106"/>
                </a:cubicBezTo>
                <a:close/>
                <a:moveTo>
                  <a:pt x="11410" y="1019"/>
                </a:moveTo>
                <a:cubicBezTo>
                  <a:pt x="11458" y="1035"/>
                  <a:pt x="11507" y="1055"/>
                  <a:pt x="11555" y="1071"/>
                </a:cubicBezTo>
                <a:cubicBezTo>
                  <a:pt x="11575" y="1048"/>
                  <a:pt x="11591" y="1026"/>
                  <a:pt x="11610" y="1003"/>
                </a:cubicBezTo>
                <a:cubicBezTo>
                  <a:pt x="11562" y="987"/>
                  <a:pt x="11513" y="971"/>
                  <a:pt x="11465" y="954"/>
                </a:cubicBezTo>
                <a:cubicBezTo>
                  <a:pt x="11445" y="974"/>
                  <a:pt x="11426" y="996"/>
                  <a:pt x="11410" y="1019"/>
                </a:cubicBezTo>
                <a:close/>
                <a:moveTo>
                  <a:pt x="11481" y="935"/>
                </a:moveTo>
                <a:cubicBezTo>
                  <a:pt x="11500" y="912"/>
                  <a:pt x="11520" y="893"/>
                  <a:pt x="11542" y="870"/>
                </a:cubicBezTo>
                <a:cubicBezTo>
                  <a:pt x="11588" y="886"/>
                  <a:pt x="11633" y="903"/>
                  <a:pt x="11678" y="919"/>
                </a:cubicBezTo>
                <a:cubicBezTo>
                  <a:pt x="11659" y="938"/>
                  <a:pt x="11643" y="961"/>
                  <a:pt x="11623" y="983"/>
                </a:cubicBezTo>
                <a:cubicBezTo>
                  <a:pt x="11578" y="967"/>
                  <a:pt x="11529" y="951"/>
                  <a:pt x="11481" y="935"/>
                </a:cubicBezTo>
                <a:close/>
                <a:moveTo>
                  <a:pt x="11558" y="854"/>
                </a:moveTo>
                <a:cubicBezTo>
                  <a:pt x="11604" y="870"/>
                  <a:pt x="11646" y="883"/>
                  <a:pt x="11691" y="899"/>
                </a:cubicBezTo>
                <a:cubicBezTo>
                  <a:pt x="11707" y="877"/>
                  <a:pt x="11727" y="854"/>
                  <a:pt x="11743" y="835"/>
                </a:cubicBezTo>
                <a:cubicBezTo>
                  <a:pt x="11701" y="818"/>
                  <a:pt x="11662" y="805"/>
                  <a:pt x="11620" y="793"/>
                </a:cubicBezTo>
                <a:cubicBezTo>
                  <a:pt x="11601" y="812"/>
                  <a:pt x="11578" y="831"/>
                  <a:pt x="11558" y="854"/>
                </a:cubicBezTo>
                <a:close/>
                <a:moveTo>
                  <a:pt x="11639" y="776"/>
                </a:moveTo>
                <a:cubicBezTo>
                  <a:pt x="11659" y="757"/>
                  <a:pt x="11681" y="737"/>
                  <a:pt x="11704" y="718"/>
                </a:cubicBezTo>
                <a:cubicBezTo>
                  <a:pt x="11740" y="728"/>
                  <a:pt x="11772" y="741"/>
                  <a:pt x="11808" y="750"/>
                </a:cubicBezTo>
                <a:cubicBezTo>
                  <a:pt x="11791" y="773"/>
                  <a:pt x="11772" y="796"/>
                  <a:pt x="11756" y="815"/>
                </a:cubicBezTo>
                <a:cubicBezTo>
                  <a:pt x="11717" y="802"/>
                  <a:pt x="11678" y="789"/>
                  <a:pt x="11639" y="776"/>
                </a:cubicBezTo>
                <a:close/>
                <a:moveTo>
                  <a:pt x="11724" y="702"/>
                </a:moveTo>
                <a:cubicBezTo>
                  <a:pt x="11756" y="712"/>
                  <a:pt x="11788" y="725"/>
                  <a:pt x="11821" y="734"/>
                </a:cubicBezTo>
                <a:cubicBezTo>
                  <a:pt x="11837" y="712"/>
                  <a:pt x="11853" y="692"/>
                  <a:pt x="11869" y="670"/>
                </a:cubicBezTo>
                <a:cubicBezTo>
                  <a:pt x="11843" y="663"/>
                  <a:pt x="11821" y="653"/>
                  <a:pt x="11795" y="647"/>
                </a:cubicBezTo>
                <a:cubicBezTo>
                  <a:pt x="11769" y="663"/>
                  <a:pt x="11746" y="682"/>
                  <a:pt x="11724" y="702"/>
                </a:cubicBezTo>
                <a:close/>
                <a:moveTo>
                  <a:pt x="11814" y="631"/>
                </a:moveTo>
                <a:cubicBezTo>
                  <a:pt x="11840" y="611"/>
                  <a:pt x="11866" y="595"/>
                  <a:pt x="11892" y="579"/>
                </a:cubicBezTo>
                <a:cubicBezTo>
                  <a:pt x="11905" y="582"/>
                  <a:pt x="11918" y="589"/>
                  <a:pt x="11934" y="592"/>
                </a:cubicBezTo>
                <a:cubicBezTo>
                  <a:pt x="11914" y="611"/>
                  <a:pt x="11898" y="634"/>
                  <a:pt x="11882" y="653"/>
                </a:cubicBezTo>
                <a:cubicBezTo>
                  <a:pt x="11859" y="647"/>
                  <a:pt x="11837" y="637"/>
                  <a:pt x="11814" y="631"/>
                </a:cubicBezTo>
                <a:close/>
                <a:moveTo>
                  <a:pt x="11914" y="566"/>
                </a:moveTo>
                <a:cubicBezTo>
                  <a:pt x="11924" y="569"/>
                  <a:pt x="11934" y="572"/>
                  <a:pt x="11947" y="576"/>
                </a:cubicBezTo>
                <a:cubicBezTo>
                  <a:pt x="11960" y="559"/>
                  <a:pt x="11973" y="540"/>
                  <a:pt x="11986" y="524"/>
                </a:cubicBezTo>
                <a:cubicBezTo>
                  <a:pt x="11960" y="537"/>
                  <a:pt x="11937" y="550"/>
                  <a:pt x="11914" y="566"/>
                </a:cubicBezTo>
                <a:close/>
                <a:moveTo>
                  <a:pt x="13290" y="731"/>
                </a:moveTo>
                <a:cubicBezTo>
                  <a:pt x="13271" y="728"/>
                  <a:pt x="13254" y="721"/>
                  <a:pt x="13238" y="715"/>
                </a:cubicBezTo>
                <a:cubicBezTo>
                  <a:pt x="13222" y="741"/>
                  <a:pt x="13206" y="767"/>
                  <a:pt x="13190" y="796"/>
                </a:cubicBezTo>
                <a:cubicBezTo>
                  <a:pt x="13222" y="805"/>
                  <a:pt x="13258" y="815"/>
                  <a:pt x="13290" y="828"/>
                </a:cubicBezTo>
                <a:cubicBezTo>
                  <a:pt x="13293" y="822"/>
                  <a:pt x="13297" y="818"/>
                  <a:pt x="13300" y="812"/>
                </a:cubicBezTo>
                <a:cubicBezTo>
                  <a:pt x="13297" y="786"/>
                  <a:pt x="13293" y="760"/>
                  <a:pt x="13290" y="731"/>
                </a:cubicBezTo>
                <a:close/>
                <a:moveTo>
                  <a:pt x="13219" y="708"/>
                </a:moveTo>
                <a:cubicBezTo>
                  <a:pt x="13203" y="734"/>
                  <a:pt x="13187" y="760"/>
                  <a:pt x="13170" y="786"/>
                </a:cubicBezTo>
                <a:cubicBezTo>
                  <a:pt x="13148" y="780"/>
                  <a:pt x="13125" y="773"/>
                  <a:pt x="13102" y="767"/>
                </a:cubicBezTo>
                <a:cubicBezTo>
                  <a:pt x="13119" y="741"/>
                  <a:pt x="13135" y="715"/>
                  <a:pt x="13154" y="686"/>
                </a:cubicBezTo>
                <a:cubicBezTo>
                  <a:pt x="13174" y="695"/>
                  <a:pt x="13196" y="702"/>
                  <a:pt x="13219" y="708"/>
                </a:cubicBezTo>
                <a:close/>
                <a:moveTo>
                  <a:pt x="13132" y="679"/>
                </a:moveTo>
                <a:cubicBezTo>
                  <a:pt x="13115" y="705"/>
                  <a:pt x="13099" y="731"/>
                  <a:pt x="13083" y="757"/>
                </a:cubicBezTo>
                <a:cubicBezTo>
                  <a:pt x="13060" y="750"/>
                  <a:pt x="13038" y="744"/>
                  <a:pt x="13018" y="737"/>
                </a:cubicBezTo>
                <a:cubicBezTo>
                  <a:pt x="13034" y="712"/>
                  <a:pt x="13051" y="686"/>
                  <a:pt x="13067" y="660"/>
                </a:cubicBezTo>
                <a:cubicBezTo>
                  <a:pt x="13089" y="666"/>
                  <a:pt x="13109" y="673"/>
                  <a:pt x="13132" y="679"/>
                </a:cubicBezTo>
                <a:close/>
                <a:moveTo>
                  <a:pt x="13047" y="653"/>
                </a:moveTo>
                <a:cubicBezTo>
                  <a:pt x="13025" y="644"/>
                  <a:pt x="13002" y="637"/>
                  <a:pt x="12983" y="631"/>
                </a:cubicBezTo>
                <a:cubicBezTo>
                  <a:pt x="12963" y="657"/>
                  <a:pt x="12947" y="682"/>
                  <a:pt x="12931" y="708"/>
                </a:cubicBezTo>
                <a:cubicBezTo>
                  <a:pt x="12953" y="715"/>
                  <a:pt x="12973" y="721"/>
                  <a:pt x="12996" y="731"/>
                </a:cubicBezTo>
                <a:cubicBezTo>
                  <a:pt x="13012" y="705"/>
                  <a:pt x="13028" y="679"/>
                  <a:pt x="13047" y="653"/>
                </a:cubicBezTo>
                <a:close/>
                <a:moveTo>
                  <a:pt x="12960" y="624"/>
                </a:moveTo>
                <a:cubicBezTo>
                  <a:pt x="12940" y="618"/>
                  <a:pt x="12918" y="611"/>
                  <a:pt x="12895" y="602"/>
                </a:cubicBezTo>
                <a:cubicBezTo>
                  <a:pt x="12879" y="627"/>
                  <a:pt x="12863" y="653"/>
                  <a:pt x="12843" y="679"/>
                </a:cubicBezTo>
                <a:cubicBezTo>
                  <a:pt x="12866" y="686"/>
                  <a:pt x="12889" y="695"/>
                  <a:pt x="12908" y="702"/>
                </a:cubicBezTo>
                <a:cubicBezTo>
                  <a:pt x="12928" y="676"/>
                  <a:pt x="12944" y="650"/>
                  <a:pt x="12960" y="624"/>
                </a:cubicBezTo>
                <a:close/>
                <a:moveTo>
                  <a:pt x="12876" y="595"/>
                </a:moveTo>
                <a:cubicBezTo>
                  <a:pt x="12860" y="621"/>
                  <a:pt x="12840" y="647"/>
                  <a:pt x="12824" y="673"/>
                </a:cubicBezTo>
                <a:cubicBezTo>
                  <a:pt x="12801" y="666"/>
                  <a:pt x="12782" y="660"/>
                  <a:pt x="12759" y="650"/>
                </a:cubicBezTo>
                <a:cubicBezTo>
                  <a:pt x="12775" y="624"/>
                  <a:pt x="12795" y="602"/>
                  <a:pt x="12811" y="576"/>
                </a:cubicBezTo>
                <a:cubicBezTo>
                  <a:pt x="12834" y="582"/>
                  <a:pt x="12853" y="589"/>
                  <a:pt x="12876" y="595"/>
                </a:cubicBezTo>
                <a:close/>
                <a:moveTo>
                  <a:pt x="12792" y="569"/>
                </a:moveTo>
                <a:cubicBezTo>
                  <a:pt x="12772" y="592"/>
                  <a:pt x="12756" y="618"/>
                  <a:pt x="12740" y="644"/>
                </a:cubicBezTo>
                <a:cubicBezTo>
                  <a:pt x="12717" y="637"/>
                  <a:pt x="12695" y="631"/>
                  <a:pt x="12675" y="624"/>
                </a:cubicBezTo>
                <a:cubicBezTo>
                  <a:pt x="12691" y="598"/>
                  <a:pt x="12711" y="572"/>
                  <a:pt x="12727" y="547"/>
                </a:cubicBezTo>
                <a:cubicBezTo>
                  <a:pt x="12750" y="553"/>
                  <a:pt x="12769" y="559"/>
                  <a:pt x="12792" y="569"/>
                </a:cubicBezTo>
                <a:close/>
                <a:moveTo>
                  <a:pt x="12707" y="540"/>
                </a:moveTo>
                <a:cubicBezTo>
                  <a:pt x="12685" y="534"/>
                  <a:pt x="12665" y="527"/>
                  <a:pt x="12643" y="521"/>
                </a:cubicBezTo>
                <a:cubicBezTo>
                  <a:pt x="12623" y="543"/>
                  <a:pt x="12607" y="569"/>
                  <a:pt x="12588" y="595"/>
                </a:cubicBezTo>
                <a:cubicBezTo>
                  <a:pt x="12610" y="602"/>
                  <a:pt x="12633" y="608"/>
                  <a:pt x="12652" y="618"/>
                </a:cubicBezTo>
                <a:cubicBezTo>
                  <a:pt x="12672" y="592"/>
                  <a:pt x="12688" y="566"/>
                  <a:pt x="12707" y="540"/>
                </a:cubicBezTo>
                <a:close/>
                <a:moveTo>
                  <a:pt x="12623" y="511"/>
                </a:moveTo>
                <a:cubicBezTo>
                  <a:pt x="12601" y="504"/>
                  <a:pt x="12578" y="498"/>
                  <a:pt x="12559" y="492"/>
                </a:cubicBezTo>
                <a:cubicBezTo>
                  <a:pt x="12539" y="517"/>
                  <a:pt x="12523" y="543"/>
                  <a:pt x="12504" y="566"/>
                </a:cubicBezTo>
                <a:cubicBezTo>
                  <a:pt x="12526" y="576"/>
                  <a:pt x="12546" y="582"/>
                  <a:pt x="12568" y="589"/>
                </a:cubicBezTo>
                <a:cubicBezTo>
                  <a:pt x="12588" y="563"/>
                  <a:pt x="12604" y="537"/>
                  <a:pt x="12623" y="511"/>
                </a:cubicBezTo>
                <a:close/>
                <a:moveTo>
                  <a:pt x="12539" y="485"/>
                </a:moveTo>
                <a:cubicBezTo>
                  <a:pt x="12520" y="511"/>
                  <a:pt x="12500" y="534"/>
                  <a:pt x="12484" y="559"/>
                </a:cubicBezTo>
                <a:cubicBezTo>
                  <a:pt x="12461" y="553"/>
                  <a:pt x="12442" y="547"/>
                  <a:pt x="12419" y="540"/>
                </a:cubicBezTo>
                <a:cubicBezTo>
                  <a:pt x="12439" y="514"/>
                  <a:pt x="12458" y="488"/>
                  <a:pt x="12474" y="462"/>
                </a:cubicBezTo>
                <a:cubicBezTo>
                  <a:pt x="12497" y="472"/>
                  <a:pt x="12517" y="479"/>
                  <a:pt x="12539" y="485"/>
                </a:cubicBezTo>
                <a:close/>
                <a:moveTo>
                  <a:pt x="12455" y="456"/>
                </a:moveTo>
                <a:cubicBezTo>
                  <a:pt x="12432" y="449"/>
                  <a:pt x="12413" y="443"/>
                  <a:pt x="12390" y="436"/>
                </a:cubicBezTo>
                <a:cubicBezTo>
                  <a:pt x="12374" y="462"/>
                  <a:pt x="12355" y="485"/>
                  <a:pt x="12335" y="511"/>
                </a:cubicBezTo>
                <a:cubicBezTo>
                  <a:pt x="12358" y="517"/>
                  <a:pt x="12377" y="527"/>
                  <a:pt x="12400" y="534"/>
                </a:cubicBezTo>
                <a:cubicBezTo>
                  <a:pt x="12419" y="508"/>
                  <a:pt x="12436" y="482"/>
                  <a:pt x="12455" y="456"/>
                </a:cubicBezTo>
                <a:close/>
                <a:moveTo>
                  <a:pt x="12371" y="430"/>
                </a:moveTo>
                <a:cubicBezTo>
                  <a:pt x="12351" y="456"/>
                  <a:pt x="12335" y="479"/>
                  <a:pt x="12316" y="504"/>
                </a:cubicBezTo>
                <a:cubicBezTo>
                  <a:pt x="12293" y="498"/>
                  <a:pt x="12274" y="492"/>
                  <a:pt x="12251" y="485"/>
                </a:cubicBezTo>
                <a:cubicBezTo>
                  <a:pt x="12271" y="459"/>
                  <a:pt x="12290" y="433"/>
                  <a:pt x="12309" y="411"/>
                </a:cubicBezTo>
                <a:cubicBezTo>
                  <a:pt x="12329" y="417"/>
                  <a:pt x="12351" y="424"/>
                  <a:pt x="12371" y="430"/>
                </a:cubicBezTo>
                <a:close/>
                <a:moveTo>
                  <a:pt x="12290" y="404"/>
                </a:moveTo>
                <a:cubicBezTo>
                  <a:pt x="12283" y="401"/>
                  <a:pt x="12280" y="401"/>
                  <a:pt x="12274" y="398"/>
                </a:cubicBezTo>
                <a:cubicBezTo>
                  <a:pt x="12248" y="411"/>
                  <a:pt x="12216" y="420"/>
                  <a:pt x="12186" y="433"/>
                </a:cubicBezTo>
                <a:cubicBezTo>
                  <a:pt x="12180" y="440"/>
                  <a:pt x="12173" y="449"/>
                  <a:pt x="12170" y="456"/>
                </a:cubicBezTo>
                <a:cubicBezTo>
                  <a:pt x="12190" y="462"/>
                  <a:pt x="12212" y="469"/>
                  <a:pt x="12232" y="475"/>
                </a:cubicBezTo>
                <a:cubicBezTo>
                  <a:pt x="12251" y="453"/>
                  <a:pt x="12271" y="427"/>
                  <a:pt x="12290" y="404"/>
                </a:cubicBezTo>
                <a:close/>
                <a:moveTo>
                  <a:pt x="12338" y="2378"/>
                </a:moveTo>
                <a:cubicBezTo>
                  <a:pt x="12309" y="2404"/>
                  <a:pt x="12277" y="2427"/>
                  <a:pt x="12245" y="2453"/>
                </a:cubicBezTo>
                <a:cubicBezTo>
                  <a:pt x="12222" y="2443"/>
                  <a:pt x="12199" y="2437"/>
                  <a:pt x="12177" y="2427"/>
                </a:cubicBezTo>
                <a:cubicBezTo>
                  <a:pt x="12196" y="2398"/>
                  <a:pt x="12216" y="2369"/>
                  <a:pt x="12235" y="2336"/>
                </a:cubicBezTo>
                <a:cubicBezTo>
                  <a:pt x="12267" y="2349"/>
                  <a:pt x="12303" y="2366"/>
                  <a:pt x="12338" y="2378"/>
                </a:cubicBezTo>
                <a:close/>
                <a:moveTo>
                  <a:pt x="12364" y="2356"/>
                </a:moveTo>
                <a:cubicBezTo>
                  <a:pt x="12381" y="2327"/>
                  <a:pt x="12400" y="2298"/>
                  <a:pt x="12416" y="2268"/>
                </a:cubicBezTo>
                <a:cubicBezTo>
                  <a:pt x="12377" y="2255"/>
                  <a:pt x="12342" y="2239"/>
                  <a:pt x="12303" y="2226"/>
                </a:cubicBezTo>
                <a:cubicBezTo>
                  <a:pt x="12283" y="2255"/>
                  <a:pt x="12267" y="2285"/>
                  <a:pt x="12248" y="2314"/>
                </a:cubicBezTo>
                <a:cubicBezTo>
                  <a:pt x="12287" y="2327"/>
                  <a:pt x="12326" y="2343"/>
                  <a:pt x="12364" y="2356"/>
                </a:cubicBezTo>
                <a:close/>
                <a:moveTo>
                  <a:pt x="12432" y="2246"/>
                </a:moveTo>
                <a:cubicBezTo>
                  <a:pt x="12393" y="2233"/>
                  <a:pt x="12355" y="2217"/>
                  <a:pt x="12316" y="2204"/>
                </a:cubicBezTo>
                <a:cubicBezTo>
                  <a:pt x="12335" y="2175"/>
                  <a:pt x="12351" y="2145"/>
                  <a:pt x="12371" y="2116"/>
                </a:cubicBezTo>
                <a:cubicBezTo>
                  <a:pt x="12406" y="2132"/>
                  <a:pt x="12445" y="2145"/>
                  <a:pt x="12484" y="2158"/>
                </a:cubicBezTo>
                <a:cubicBezTo>
                  <a:pt x="12465" y="2187"/>
                  <a:pt x="12449" y="2217"/>
                  <a:pt x="12432" y="2246"/>
                </a:cubicBezTo>
                <a:close/>
                <a:moveTo>
                  <a:pt x="12497" y="2136"/>
                </a:moveTo>
                <a:cubicBezTo>
                  <a:pt x="12458" y="2123"/>
                  <a:pt x="12423" y="2110"/>
                  <a:pt x="12384" y="2094"/>
                </a:cubicBezTo>
                <a:cubicBezTo>
                  <a:pt x="12400" y="2068"/>
                  <a:pt x="12419" y="2039"/>
                  <a:pt x="12436" y="2013"/>
                </a:cubicBezTo>
                <a:cubicBezTo>
                  <a:pt x="12474" y="2026"/>
                  <a:pt x="12510" y="2039"/>
                  <a:pt x="12549" y="2052"/>
                </a:cubicBezTo>
                <a:cubicBezTo>
                  <a:pt x="12529" y="2081"/>
                  <a:pt x="12513" y="2110"/>
                  <a:pt x="12497" y="2136"/>
                </a:cubicBezTo>
                <a:close/>
                <a:moveTo>
                  <a:pt x="12562" y="2029"/>
                </a:moveTo>
                <a:cubicBezTo>
                  <a:pt x="12578" y="2003"/>
                  <a:pt x="12594" y="1974"/>
                  <a:pt x="12610" y="1948"/>
                </a:cubicBezTo>
                <a:cubicBezTo>
                  <a:pt x="12575" y="1935"/>
                  <a:pt x="12536" y="1922"/>
                  <a:pt x="12500" y="1906"/>
                </a:cubicBezTo>
                <a:cubicBezTo>
                  <a:pt x="12484" y="1935"/>
                  <a:pt x="12468" y="1961"/>
                  <a:pt x="12449" y="1990"/>
                </a:cubicBezTo>
                <a:cubicBezTo>
                  <a:pt x="12487" y="2003"/>
                  <a:pt x="12523" y="2016"/>
                  <a:pt x="12562" y="2029"/>
                </a:cubicBezTo>
                <a:close/>
                <a:moveTo>
                  <a:pt x="12623" y="1925"/>
                </a:moveTo>
                <a:cubicBezTo>
                  <a:pt x="12588" y="1912"/>
                  <a:pt x="12552" y="1899"/>
                  <a:pt x="12513" y="1886"/>
                </a:cubicBezTo>
                <a:cubicBezTo>
                  <a:pt x="12529" y="1857"/>
                  <a:pt x="12546" y="1831"/>
                  <a:pt x="12565" y="1806"/>
                </a:cubicBezTo>
                <a:cubicBezTo>
                  <a:pt x="12601" y="1819"/>
                  <a:pt x="12636" y="1831"/>
                  <a:pt x="12675" y="1844"/>
                </a:cubicBezTo>
                <a:cubicBezTo>
                  <a:pt x="12656" y="1870"/>
                  <a:pt x="12640" y="1899"/>
                  <a:pt x="12623" y="1925"/>
                </a:cubicBezTo>
                <a:close/>
                <a:moveTo>
                  <a:pt x="12688" y="1825"/>
                </a:moveTo>
                <a:cubicBezTo>
                  <a:pt x="12701" y="1796"/>
                  <a:pt x="12717" y="1770"/>
                  <a:pt x="12733" y="1744"/>
                </a:cubicBezTo>
                <a:cubicBezTo>
                  <a:pt x="12698" y="1731"/>
                  <a:pt x="12662" y="1718"/>
                  <a:pt x="12627" y="1705"/>
                </a:cubicBezTo>
                <a:cubicBezTo>
                  <a:pt x="12610" y="1731"/>
                  <a:pt x="12594" y="1757"/>
                  <a:pt x="12578" y="1783"/>
                </a:cubicBezTo>
                <a:cubicBezTo>
                  <a:pt x="12614" y="1796"/>
                  <a:pt x="12649" y="1809"/>
                  <a:pt x="12688" y="1825"/>
                </a:cubicBezTo>
                <a:close/>
                <a:moveTo>
                  <a:pt x="12746" y="1725"/>
                </a:moveTo>
                <a:cubicBezTo>
                  <a:pt x="12711" y="1712"/>
                  <a:pt x="12675" y="1699"/>
                  <a:pt x="12640" y="1686"/>
                </a:cubicBezTo>
                <a:cubicBezTo>
                  <a:pt x="12656" y="1660"/>
                  <a:pt x="12669" y="1634"/>
                  <a:pt x="12685" y="1608"/>
                </a:cubicBezTo>
                <a:cubicBezTo>
                  <a:pt x="12720" y="1621"/>
                  <a:pt x="12759" y="1634"/>
                  <a:pt x="12795" y="1647"/>
                </a:cubicBezTo>
                <a:cubicBezTo>
                  <a:pt x="12779" y="1673"/>
                  <a:pt x="12762" y="1699"/>
                  <a:pt x="12746" y="1725"/>
                </a:cubicBezTo>
                <a:close/>
                <a:moveTo>
                  <a:pt x="12808" y="1624"/>
                </a:moveTo>
                <a:cubicBezTo>
                  <a:pt x="12821" y="1602"/>
                  <a:pt x="12837" y="1576"/>
                  <a:pt x="12853" y="1550"/>
                </a:cubicBezTo>
                <a:cubicBezTo>
                  <a:pt x="12818" y="1537"/>
                  <a:pt x="12782" y="1524"/>
                  <a:pt x="12746" y="1511"/>
                </a:cubicBezTo>
                <a:cubicBezTo>
                  <a:pt x="12730" y="1537"/>
                  <a:pt x="12714" y="1563"/>
                  <a:pt x="12698" y="1589"/>
                </a:cubicBezTo>
                <a:cubicBezTo>
                  <a:pt x="12733" y="1602"/>
                  <a:pt x="12769" y="1611"/>
                  <a:pt x="12808" y="1624"/>
                </a:cubicBezTo>
                <a:close/>
                <a:moveTo>
                  <a:pt x="12866" y="1530"/>
                </a:moveTo>
                <a:cubicBezTo>
                  <a:pt x="12830" y="1518"/>
                  <a:pt x="12795" y="1505"/>
                  <a:pt x="12759" y="1492"/>
                </a:cubicBezTo>
                <a:cubicBezTo>
                  <a:pt x="12772" y="1469"/>
                  <a:pt x="12788" y="1443"/>
                  <a:pt x="12805" y="1417"/>
                </a:cubicBezTo>
                <a:cubicBezTo>
                  <a:pt x="12840" y="1430"/>
                  <a:pt x="12873" y="1443"/>
                  <a:pt x="12908" y="1456"/>
                </a:cubicBezTo>
                <a:cubicBezTo>
                  <a:pt x="12895" y="1479"/>
                  <a:pt x="12879" y="1505"/>
                  <a:pt x="12866" y="1530"/>
                </a:cubicBezTo>
                <a:close/>
                <a:moveTo>
                  <a:pt x="12921" y="1437"/>
                </a:moveTo>
                <a:cubicBezTo>
                  <a:pt x="12937" y="1411"/>
                  <a:pt x="12950" y="1388"/>
                  <a:pt x="12966" y="1362"/>
                </a:cubicBezTo>
                <a:cubicBezTo>
                  <a:pt x="12931" y="1352"/>
                  <a:pt x="12895" y="1340"/>
                  <a:pt x="12860" y="1327"/>
                </a:cubicBezTo>
                <a:cubicBezTo>
                  <a:pt x="12847" y="1349"/>
                  <a:pt x="12830" y="1375"/>
                  <a:pt x="12814" y="1398"/>
                </a:cubicBezTo>
                <a:cubicBezTo>
                  <a:pt x="12850" y="1411"/>
                  <a:pt x="12885" y="1424"/>
                  <a:pt x="12921" y="1437"/>
                </a:cubicBezTo>
                <a:close/>
                <a:moveTo>
                  <a:pt x="12976" y="1343"/>
                </a:moveTo>
                <a:cubicBezTo>
                  <a:pt x="12944" y="1330"/>
                  <a:pt x="12908" y="1320"/>
                  <a:pt x="12873" y="1307"/>
                </a:cubicBezTo>
                <a:cubicBezTo>
                  <a:pt x="12885" y="1284"/>
                  <a:pt x="12902" y="1259"/>
                  <a:pt x="12918" y="1236"/>
                </a:cubicBezTo>
                <a:cubicBezTo>
                  <a:pt x="12950" y="1249"/>
                  <a:pt x="12986" y="1262"/>
                  <a:pt x="13021" y="1272"/>
                </a:cubicBezTo>
                <a:cubicBezTo>
                  <a:pt x="13005" y="1297"/>
                  <a:pt x="12992" y="1320"/>
                  <a:pt x="12976" y="1343"/>
                </a:cubicBezTo>
                <a:close/>
                <a:moveTo>
                  <a:pt x="13031" y="1252"/>
                </a:moveTo>
                <a:cubicBezTo>
                  <a:pt x="13047" y="1229"/>
                  <a:pt x="13060" y="1207"/>
                  <a:pt x="13073" y="1184"/>
                </a:cubicBezTo>
                <a:cubicBezTo>
                  <a:pt x="13041" y="1171"/>
                  <a:pt x="13005" y="1161"/>
                  <a:pt x="12970" y="1149"/>
                </a:cubicBezTo>
                <a:cubicBezTo>
                  <a:pt x="12957" y="1171"/>
                  <a:pt x="12944" y="1194"/>
                  <a:pt x="12928" y="1217"/>
                </a:cubicBezTo>
                <a:cubicBezTo>
                  <a:pt x="12963" y="1229"/>
                  <a:pt x="12999" y="1242"/>
                  <a:pt x="13031" y="1252"/>
                </a:cubicBezTo>
                <a:close/>
                <a:moveTo>
                  <a:pt x="13086" y="1165"/>
                </a:moveTo>
                <a:cubicBezTo>
                  <a:pt x="13051" y="1152"/>
                  <a:pt x="13018" y="1142"/>
                  <a:pt x="12983" y="1129"/>
                </a:cubicBezTo>
                <a:cubicBezTo>
                  <a:pt x="12996" y="1106"/>
                  <a:pt x="13012" y="1084"/>
                  <a:pt x="13025" y="1061"/>
                </a:cubicBezTo>
                <a:cubicBezTo>
                  <a:pt x="13060" y="1074"/>
                  <a:pt x="13093" y="1084"/>
                  <a:pt x="13128" y="1097"/>
                </a:cubicBezTo>
                <a:cubicBezTo>
                  <a:pt x="13112" y="1119"/>
                  <a:pt x="13099" y="1142"/>
                  <a:pt x="13086" y="1165"/>
                </a:cubicBezTo>
                <a:close/>
                <a:moveTo>
                  <a:pt x="13138" y="1077"/>
                </a:moveTo>
                <a:cubicBezTo>
                  <a:pt x="13151" y="1055"/>
                  <a:pt x="13164" y="1032"/>
                  <a:pt x="13180" y="1009"/>
                </a:cubicBezTo>
                <a:cubicBezTo>
                  <a:pt x="13144" y="1000"/>
                  <a:pt x="13112" y="987"/>
                  <a:pt x="13076" y="977"/>
                </a:cubicBezTo>
                <a:cubicBezTo>
                  <a:pt x="13063" y="1000"/>
                  <a:pt x="13051" y="1022"/>
                  <a:pt x="13034" y="1042"/>
                </a:cubicBezTo>
                <a:cubicBezTo>
                  <a:pt x="13070" y="1055"/>
                  <a:pt x="13106" y="1068"/>
                  <a:pt x="13138" y="1077"/>
                </a:cubicBezTo>
                <a:close/>
                <a:moveTo>
                  <a:pt x="13190" y="993"/>
                </a:moveTo>
                <a:cubicBezTo>
                  <a:pt x="13157" y="980"/>
                  <a:pt x="13122" y="971"/>
                  <a:pt x="13089" y="958"/>
                </a:cubicBezTo>
                <a:cubicBezTo>
                  <a:pt x="13102" y="938"/>
                  <a:pt x="13115" y="915"/>
                  <a:pt x="13128" y="893"/>
                </a:cubicBezTo>
                <a:cubicBezTo>
                  <a:pt x="13164" y="906"/>
                  <a:pt x="13196" y="915"/>
                  <a:pt x="13229" y="928"/>
                </a:cubicBezTo>
                <a:cubicBezTo>
                  <a:pt x="13216" y="948"/>
                  <a:pt x="13203" y="971"/>
                  <a:pt x="13190" y="993"/>
                </a:cubicBezTo>
                <a:close/>
                <a:moveTo>
                  <a:pt x="13242" y="909"/>
                </a:moveTo>
                <a:cubicBezTo>
                  <a:pt x="13206" y="899"/>
                  <a:pt x="13174" y="886"/>
                  <a:pt x="13141" y="877"/>
                </a:cubicBezTo>
                <a:cubicBezTo>
                  <a:pt x="13154" y="854"/>
                  <a:pt x="13167" y="835"/>
                  <a:pt x="13180" y="812"/>
                </a:cubicBezTo>
                <a:cubicBezTo>
                  <a:pt x="13212" y="822"/>
                  <a:pt x="13245" y="835"/>
                  <a:pt x="13280" y="844"/>
                </a:cubicBezTo>
                <a:cubicBezTo>
                  <a:pt x="13267" y="867"/>
                  <a:pt x="13254" y="886"/>
                  <a:pt x="13242" y="909"/>
                </a:cubicBezTo>
                <a:close/>
                <a:moveTo>
                  <a:pt x="10973" y="1974"/>
                </a:moveTo>
                <a:cubicBezTo>
                  <a:pt x="10992" y="1945"/>
                  <a:pt x="11015" y="1916"/>
                  <a:pt x="11034" y="1890"/>
                </a:cubicBezTo>
                <a:cubicBezTo>
                  <a:pt x="11011" y="1880"/>
                  <a:pt x="10989" y="1874"/>
                  <a:pt x="10963" y="1864"/>
                </a:cubicBezTo>
                <a:cubicBezTo>
                  <a:pt x="10963" y="1864"/>
                  <a:pt x="10963" y="1864"/>
                  <a:pt x="10963" y="1864"/>
                </a:cubicBezTo>
                <a:cubicBezTo>
                  <a:pt x="10953" y="1896"/>
                  <a:pt x="10947" y="1929"/>
                  <a:pt x="10937" y="1961"/>
                </a:cubicBezTo>
                <a:cubicBezTo>
                  <a:pt x="10950" y="1964"/>
                  <a:pt x="10960" y="1967"/>
                  <a:pt x="10973" y="1974"/>
                </a:cubicBezTo>
                <a:close/>
                <a:moveTo>
                  <a:pt x="11054" y="1867"/>
                </a:moveTo>
                <a:cubicBezTo>
                  <a:pt x="11028" y="1857"/>
                  <a:pt x="11005" y="1851"/>
                  <a:pt x="10979" y="1841"/>
                </a:cubicBezTo>
                <a:cubicBezTo>
                  <a:pt x="11002" y="1815"/>
                  <a:pt x="11024" y="1786"/>
                  <a:pt x="11044" y="1760"/>
                </a:cubicBezTo>
                <a:cubicBezTo>
                  <a:pt x="11066" y="1770"/>
                  <a:pt x="11092" y="1780"/>
                  <a:pt x="11115" y="1786"/>
                </a:cubicBezTo>
                <a:cubicBezTo>
                  <a:pt x="11096" y="1812"/>
                  <a:pt x="11073" y="1841"/>
                  <a:pt x="11054" y="1867"/>
                </a:cubicBezTo>
                <a:close/>
                <a:moveTo>
                  <a:pt x="11131" y="1767"/>
                </a:moveTo>
                <a:cubicBezTo>
                  <a:pt x="11109" y="1757"/>
                  <a:pt x="11086" y="1747"/>
                  <a:pt x="11060" y="1738"/>
                </a:cubicBezTo>
                <a:cubicBezTo>
                  <a:pt x="11083" y="1712"/>
                  <a:pt x="11102" y="1686"/>
                  <a:pt x="11125" y="1660"/>
                </a:cubicBezTo>
                <a:cubicBezTo>
                  <a:pt x="11147" y="1670"/>
                  <a:pt x="11170" y="1676"/>
                  <a:pt x="11193" y="1686"/>
                </a:cubicBezTo>
                <a:cubicBezTo>
                  <a:pt x="11173" y="1712"/>
                  <a:pt x="11154" y="1738"/>
                  <a:pt x="11131" y="1767"/>
                </a:cubicBezTo>
                <a:close/>
                <a:moveTo>
                  <a:pt x="11209" y="1663"/>
                </a:moveTo>
                <a:cubicBezTo>
                  <a:pt x="11186" y="1657"/>
                  <a:pt x="11164" y="1647"/>
                  <a:pt x="11141" y="1637"/>
                </a:cubicBezTo>
                <a:cubicBezTo>
                  <a:pt x="11160" y="1611"/>
                  <a:pt x="11180" y="1585"/>
                  <a:pt x="11199" y="1560"/>
                </a:cubicBezTo>
                <a:cubicBezTo>
                  <a:pt x="11222" y="1569"/>
                  <a:pt x="11248" y="1579"/>
                  <a:pt x="11270" y="1585"/>
                </a:cubicBezTo>
                <a:cubicBezTo>
                  <a:pt x="11251" y="1611"/>
                  <a:pt x="11232" y="1637"/>
                  <a:pt x="11209" y="1663"/>
                </a:cubicBezTo>
                <a:close/>
                <a:moveTo>
                  <a:pt x="11287" y="1566"/>
                </a:moveTo>
                <a:cubicBezTo>
                  <a:pt x="11306" y="1540"/>
                  <a:pt x="11325" y="1514"/>
                  <a:pt x="11345" y="1488"/>
                </a:cubicBezTo>
                <a:cubicBezTo>
                  <a:pt x="11322" y="1482"/>
                  <a:pt x="11300" y="1472"/>
                  <a:pt x="11277" y="1462"/>
                </a:cubicBezTo>
                <a:cubicBezTo>
                  <a:pt x="11257" y="1488"/>
                  <a:pt x="11235" y="1514"/>
                  <a:pt x="11215" y="1540"/>
                </a:cubicBezTo>
                <a:cubicBezTo>
                  <a:pt x="11241" y="1550"/>
                  <a:pt x="11264" y="1556"/>
                  <a:pt x="11287" y="1566"/>
                </a:cubicBezTo>
                <a:close/>
                <a:moveTo>
                  <a:pt x="11361" y="1469"/>
                </a:moveTo>
                <a:cubicBezTo>
                  <a:pt x="11338" y="1459"/>
                  <a:pt x="11316" y="1453"/>
                  <a:pt x="11293" y="1443"/>
                </a:cubicBezTo>
                <a:cubicBezTo>
                  <a:pt x="11312" y="1420"/>
                  <a:pt x="11332" y="1395"/>
                  <a:pt x="11351" y="1369"/>
                </a:cubicBezTo>
                <a:cubicBezTo>
                  <a:pt x="11374" y="1378"/>
                  <a:pt x="11397" y="1385"/>
                  <a:pt x="11419" y="1395"/>
                </a:cubicBezTo>
                <a:cubicBezTo>
                  <a:pt x="11400" y="1420"/>
                  <a:pt x="11380" y="1443"/>
                  <a:pt x="11361" y="1469"/>
                </a:cubicBezTo>
                <a:close/>
                <a:moveTo>
                  <a:pt x="11435" y="1375"/>
                </a:moveTo>
                <a:cubicBezTo>
                  <a:pt x="11452" y="1349"/>
                  <a:pt x="11471" y="1327"/>
                  <a:pt x="11490" y="1301"/>
                </a:cubicBezTo>
                <a:cubicBezTo>
                  <a:pt x="11468" y="1294"/>
                  <a:pt x="11445" y="1284"/>
                  <a:pt x="11423" y="1278"/>
                </a:cubicBezTo>
                <a:cubicBezTo>
                  <a:pt x="11403" y="1301"/>
                  <a:pt x="11384" y="1327"/>
                  <a:pt x="11364" y="1349"/>
                </a:cubicBezTo>
                <a:cubicBezTo>
                  <a:pt x="11387" y="1359"/>
                  <a:pt x="11410" y="1365"/>
                  <a:pt x="11435" y="1375"/>
                </a:cubicBezTo>
                <a:close/>
                <a:moveTo>
                  <a:pt x="11507" y="1281"/>
                </a:moveTo>
                <a:cubicBezTo>
                  <a:pt x="11484" y="1275"/>
                  <a:pt x="11461" y="1265"/>
                  <a:pt x="11439" y="1259"/>
                </a:cubicBezTo>
                <a:cubicBezTo>
                  <a:pt x="11455" y="1233"/>
                  <a:pt x="11474" y="1210"/>
                  <a:pt x="11494" y="1187"/>
                </a:cubicBezTo>
                <a:cubicBezTo>
                  <a:pt x="11516" y="1194"/>
                  <a:pt x="11539" y="1204"/>
                  <a:pt x="11562" y="1210"/>
                </a:cubicBezTo>
                <a:cubicBezTo>
                  <a:pt x="11542" y="1233"/>
                  <a:pt x="11523" y="1259"/>
                  <a:pt x="11507" y="1281"/>
                </a:cubicBezTo>
                <a:close/>
                <a:moveTo>
                  <a:pt x="11575" y="1191"/>
                </a:moveTo>
                <a:cubicBezTo>
                  <a:pt x="11594" y="1168"/>
                  <a:pt x="11613" y="1145"/>
                  <a:pt x="11630" y="1119"/>
                </a:cubicBezTo>
                <a:cubicBezTo>
                  <a:pt x="11607" y="1113"/>
                  <a:pt x="11584" y="1106"/>
                  <a:pt x="11562" y="1097"/>
                </a:cubicBezTo>
                <a:cubicBezTo>
                  <a:pt x="11546" y="1119"/>
                  <a:pt x="11526" y="1145"/>
                  <a:pt x="11510" y="1168"/>
                </a:cubicBezTo>
                <a:cubicBezTo>
                  <a:pt x="11529" y="1174"/>
                  <a:pt x="11552" y="1184"/>
                  <a:pt x="11575" y="1191"/>
                </a:cubicBezTo>
                <a:close/>
                <a:moveTo>
                  <a:pt x="11646" y="1103"/>
                </a:moveTo>
                <a:cubicBezTo>
                  <a:pt x="11623" y="1094"/>
                  <a:pt x="11601" y="1087"/>
                  <a:pt x="11578" y="1077"/>
                </a:cubicBezTo>
                <a:cubicBezTo>
                  <a:pt x="11594" y="1055"/>
                  <a:pt x="11613" y="1032"/>
                  <a:pt x="11630" y="1009"/>
                </a:cubicBezTo>
                <a:cubicBezTo>
                  <a:pt x="11652" y="1019"/>
                  <a:pt x="11675" y="1026"/>
                  <a:pt x="11698" y="1032"/>
                </a:cubicBezTo>
                <a:cubicBezTo>
                  <a:pt x="11681" y="1055"/>
                  <a:pt x="11662" y="1081"/>
                  <a:pt x="11646" y="1103"/>
                </a:cubicBezTo>
                <a:close/>
                <a:moveTo>
                  <a:pt x="11711" y="1016"/>
                </a:moveTo>
                <a:cubicBezTo>
                  <a:pt x="11730" y="993"/>
                  <a:pt x="11746" y="971"/>
                  <a:pt x="11766" y="948"/>
                </a:cubicBezTo>
                <a:cubicBezTo>
                  <a:pt x="11743" y="941"/>
                  <a:pt x="11720" y="932"/>
                  <a:pt x="11698" y="925"/>
                </a:cubicBezTo>
                <a:cubicBezTo>
                  <a:pt x="11681" y="948"/>
                  <a:pt x="11662" y="971"/>
                  <a:pt x="11646" y="993"/>
                </a:cubicBezTo>
                <a:cubicBezTo>
                  <a:pt x="11669" y="1000"/>
                  <a:pt x="11691" y="1006"/>
                  <a:pt x="11711" y="1016"/>
                </a:cubicBezTo>
                <a:close/>
                <a:moveTo>
                  <a:pt x="11779" y="928"/>
                </a:moveTo>
                <a:cubicBezTo>
                  <a:pt x="11756" y="922"/>
                  <a:pt x="11733" y="915"/>
                  <a:pt x="11714" y="906"/>
                </a:cubicBezTo>
                <a:cubicBezTo>
                  <a:pt x="11730" y="883"/>
                  <a:pt x="11746" y="864"/>
                  <a:pt x="11762" y="841"/>
                </a:cubicBezTo>
                <a:cubicBezTo>
                  <a:pt x="11785" y="848"/>
                  <a:pt x="11808" y="857"/>
                  <a:pt x="11830" y="864"/>
                </a:cubicBezTo>
                <a:cubicBezTo>
                  <a:pt x="11811" y="886"/>
                  <a:pt x="11795" y="906"/>
                  <a:pt x="11779" y="928"/>
                </a:cubicBezTo>
                <a:close/>
                <a:moveTo>
                  <a:pt x="11843" y="844"/>
                </a:moveTo>
                <a:cubicBezTo>
                  <a:pt x="11859" y="825"/>
                  <a:pt x="11876" y="802"/>
                  <a:pt x="11892" y="780"/>
                </a:cubicBezTo>
                <a:cubicBezTo>
                  <a:pt x="11872" y="773"/>
                  <a:pt x="11850" y="767"/>
                  <a:pt x="11827" y="760"/>
                </a:cubicBezTo>
                <a:cubicBezTo>
                  <a:pt x="11811" y="780"/>
                  <a:pt x="11795" y="802"/>
                  <a:pt x="11779" y="822"/>
                </a:cubicBezTo>
                <a:cubicBezTo>
                  <a:pt x="11798" y="831"/>
                  <a:pt x="11821" y="838"/>
                  <a:pt x="11843" y="844"/>
                </a:cubicBezTo>
                <a:close/>
                <a:moveTo>
                  <a:pt x="11905" y="763"/>
                </a:moveTo>
                <a:cubicBezTo>
                  <a:pt x="11885" y="757"/>
                  <a:pt x="11863" y="747"/>
                  <a:pt x="11840" y="741"/>
                </a:cubicBezTo>
                <a:cubicBezTo>
                  <a:pt x="11859" y="721"/>
                  <a:pt x="11876" y="699"/>
                  <a:pt x="11892" y="679"/>
                </a:cubicBezTo>
                <a:cubicBezTo>
                  <a:pt x="11911" y="686"/>
                  <a:pt x="11934" y="692"/>
                  <a:pt x="11957" y="699"/>
                </a:cubicBezTo>
                <a:cubicBezTo>
                  <a:pt x="11940" y="721"/>
                  <a:pt x="11924" y="741"/>
                  <a:pt x="11905" y="763"/>
                </a:cubicBezTo>
                <a:close/>
                <a:moveTo>
                  <a:pt x="11970" y="682"/>
                </a:moveTo>
                <a:cubicBezTo>
                  <a:pt x="11986" y="663"/>
                  <a:pt x="12002" y="640"/>
                  <a:pt x="12018" y="621"/>
                </a:cubicBezTo>
                <a:cubicBezTo>
                  <a:pt x="11995" y="614"/>
                  <a:pt x="11973" y="605"/>
                  <a:pt x="11953" y="598"/>
                </a:cubicBezTo>
                <a:cubicBezTo>
                  <a:pt x="11937" y="621"/>
                  <a:pt x="11921" y="640"/>
                  <a:pt x="11905" y="660"/>
                </a:cubicBezTo>
                <a:cubicBezTo>
                  <a:pt x="11924" y="670"/>
                  <a:pt x="11947" y="676"/>
                  <a:pt x="11970" y="682"/>
                </a:cubicBezTo>
                <a:close/>
                <a:moveTo>
                  <a:pt x="12031" y="605"/>
                </a:moveTo>
                <a:cubicBezTo>
                  <a:pt x="12008" y="595"/>
                  <a:pt x="11986" y="589"/>
                  <a:pt x="11966" y="582"/>
                </a:cubicBezTo>
                <a:cubicBezTo>
                  <a:pt x="11982" y="563"/>
                  <a:pt x="11999" y="540"/>
                  <a:pt x="12015" y="521"/>
                </a:cubicBezTo>
                <a:cubicBezTo>
                  <a:pt x="12034" y="527"/>
                  <a:pt x="12057" y="534"/>
                  <a:pt x="12076" y="543"/>
                </a:cubicBezTo>
                <a:cubicBezTo>
                  <a:pt x="12060" y="563"/>
                  <a:pt x="12044" y="582"/>
                  <a:pt x="12031" y="605"/>
                </a:cubicBezTo>
                <a:close/>
                <a:moveTo>
                  <a:pt x="12089" y="527"/>
                </a:moveTo>
                <a:cubicBezTo>
                  <a:pt x="12105" y="504"/>
                  <a:pt x="12122" y="485"/>
                  <a:pt x="12138" y="466"/>
                </a:cubicBezTo>
                <a:cubicBezTo>
                  <a:pt x="12131" y="466"/>
                  <a:pt x="12128" y="462"/>
                  <a:pt x="12122" y="462"/>
                </a:cubicBezTo>
                <a:cubicBezTo>
                  <a:pt x="12099" y="472"/>
                  <a:pt x="12076" y="482"/>
                  <a:pt x="12050" y="492"/>
                </a:cubicBezTo>
                <a:cubicBezTo>
                  <a:pt x="12044" y="495"/>
                  <a:pt x="12034" y="498"/>
                  <a:pt x="12028" y="504"/>
                </a:cubicBezTo>
                <a:cubicBezTo>
                  <a:pt x="12028" y="504"/>
                  <a:pt x="12028" y="504"/>
                  <a:pt x="12028" y="504"/>
                </a:cubicBezTo>
                <a:cubicBezTo>
                  <a:pt x="12047" y="511"/>
                  <a:pt x="12070" y="517"/>
                  <a:pt x="12089" y="527"/>
                </a:cubicBezTo>
                <a:close/>
                <a:moveTo>
                  <a:pt x="12157" y="472"/>
                </a:moveTo>
                <a:cubicBezTo>
                  <a:pt x="12177" y="479"/>
                  <a:pt x="12199" y="485"/>
                  <a:pt x="12219" y="492"/>
                </a:cubicBezTo>
                <a:cubicBezTo>
                  <a:pt x="12206" y="514"/>
                  <a:pt x="12190" y="534"/>
                  <a:pt x="12173" y="553"/>
                </a:cubicBezTo>
                <a:cubicBezTo>
                  <a:pt x="12154" y="547"/>
                  <a:pt x="12131" y="540"/>
                  <a:pt x="12112" y="534"/>
                </a:cubicBezTo>
                <a:cubicBezTo>
                  <a:pt x="12125" y="514"/>
                  <a:pt x="12141" y="492"/>
                  <a:pt x="12157" y="472"/>
                </a:cubicBezTo>
                <a:close/>
                <a:moveTo>
                  <a:pt x="12099" y="550"/>
                </a:moveTo>
                <a:cubicBezTo>
                  <a:pt x="12083" y="569"/>
                  <a:pt x="12067" y="589"/>
                  <a:pt x="12050" y="611"/>
                </a:cubicBezTo>
                <a:cubicBezTo>
                  <a:pt x="12073" y="618"/>
                  <a:pt x="12093" y="624"/>
                  <a:pt x="12115" y="631"/>
                </a:cubicBezTo>
                <a:cubicBezTo>
                  <a:pt x="12131" y="611"/>
                  <a:pt x="12144" y="592"/>
                  <a:pt x="12160" y="569"/>
                </a:cubicBezTo>
                <a:cubicBezTo>
                  <a:pt x="12141" y="563"/>
                  <a:pt x="12118" y="556"/>
                  <a:pt x="12099" y="550"/>
                </a:cubicBezTo>
                <a:close/>
                <a:moveTo>
                  <a:pt x="12037" y="627"/>
                </a:moveTo>
                <a:cubicBezTo>
                  <a:pt x="12060" y="634"/>
                  <a:pt x="12080" y="640"/>
                  <a:pt x="12102" y="650"/>
                </a:cubicBezTo>
                <a:cubicBezTo>
                  <a:pt x="12086" y="670"/>
                  <a:pt x="12070" y="689"/>
                  <a:pt x="12054" y="712"/>
                </a:cubicBezTo>
                <a:cubicBezTo>
                  <a:pt x="12031" y="705"/>
                  <a:pt x="12012" y="695"/>
                  <a:pt x="11989" y="689"/>
                </a:cubicBezTo>
                <a:cubicBezTo>
                  <a:pt x="12005" y="670"/>
                  <a:pt x="12021" y="647"/>
                  <a:pt x="12037" y="627"/>
                </a:cubicBezTo>
                <a:close/>
                <a:moveTo>
                  <a:pt x="11976" y="708"/>
                </a:moveTo>
                <a:cubicBezTo>
                  <a:pt x="11960" y="728"/>
                  <a:pt x="11944" y="750"/>
                  <a:pt x="11927" y="770"/>
                </a:cubicBezTo>
                <a:cubicBezTo>
                  <a:pt x="11950" y="776"/>
                  <a:pt x="11970" y="786"/>
                  <a:pt x="11992" y="793"/>
                </a:cubicBezTo>
                <a:cubicBezTo>
                  <a:pt x="12008" y="770"/>
                  <a:pt x="12025" y="750"/>
                  <a:pt x="12041" y="728"/>
                </a:cubicBezTo>
                <a:cubicBezTo>
                  <a:pt x="12018" y="721"/>
                  <a:pt x="11999" y="715"/>
                  <a:pt x="11976" y="708"/>
                </a:cubicBezTo>
                <a:close/>
                <a:moveTo>
                  <a:pt x="11914" y="789"/>
                </a:moveTo>
                <a:cubicBezTo>
                  <a:pt x="11934" y="796"/>
                  <a:pt x="11957" y="802"/>
                  <a:pt x="11979" y="809"/>
                </a:cubicBezTo>
                <a:cubicBezTo>
                  <a:pt x="11963" y="831"/>
                  <a:pt x="11947" y="854"/>
                  <a:pt x="11931" y="873"/>
                </a:cubicBezTo>
                <a:cubicBezTo>
                  <a:pt x="11908" y="867"/>
                  <a:pt x="11885" y="860"/>
                  <a:pt x="11863" y="854"/>
                </a:cubicBezTo>
                <a:cubicBezTo>
                  <a:pt x="11882" y="831"/>
                  <a:pt x="11898" y="809"/>
                  <a:pt x="11914" y="789"/>
                </a:cubicBezTo>
                <a:close/>
                <a:moveTo>
                  <a:pt x="11850" y="870"/>
                </a:moveTo>
                <a:cubicBezTo>
                  <a:pt x="11834" y="893"/>
                  <a:pt x="11817" y="915"/>
                  <a:pt x="11798" y="938"/>
                </a:cubicBezTo>
                <a:cubicBezTo>
                  <a:pt x="11821" y="945"/>
                  <a:pt x="11843" y="951"/>
                  <a:pt x="11866" y="961"/>
                </a:cubicBezTo>
                <a:cubicBezTo>
                  <a:pt x="11882" y="938"/>
                  <a:pt x="11898" y="915"/>
                  <a:pt x="11914" y="893"/>
                </a:cubicBezTo>
                <a:cubicBezTo>
                  <a:pt x="11895" y="886"/>
                  <a:pt x="11872" y="877"/>
                  <a:pt x="11850" y="870"/>
                </a:cubicBezTo>
                <a:close/>
                <a:moveTo>
                  <a:pt x="11785" y="954"/>
                </a:moveTo>
                <a:cubicBezTo>
                  <a:pt x="11808" y="964"/>
                  <a:pt x="11830" y="971"/>
                  <a:pt x="11853" y="977"/>
                </a:cubicBezTo>
                <a:cubicBezTo>
                  <a:pt x="11834" y="1000"/>
                  <a:pt x="11817" y="1022"/>
                  <a:pt x="11801" y="1045"/>
                </a:cubicBezTo>
                <a:cubicBezTo>
                  <a:pt x="11779" y="1038"/>
                  <a:pt x="11756" y="1029"/>
                  <a:pt x="11733" y="1022"/>
                </a:cubicBezTo>
                <a:cubicBezTo>
                  <a:pt x="11749" y="1000"/>
                  <a:pt x="11769" y="977"/>
                  <a:pt x="11785" y="954"/>
                </a:cubicBezTo>
                <a:close/>
                <a:moveTo>
                  <a:pt x="11720" y="1042"/>
                </a:moveTo>
                <a:cubicBezTo>
                  <a:pt x="11701" y="1064"/>
                  <a:pt x="11685" y="1087"/>
                  <a:pt x="11665" y="1110"/>
                </a:cubicBezTo>
                <a:cubicBezTo>
                  <a:pt x="11688" y="1116"/>
                  <a:pt x="11711" y="1126"/>
                  <a:pt x="11733" y="1132"/>
                </a:cubicBezTo>
                <a:cubicBezTo>
                  <a:pt x="11749" y="1110"/>
                  <a:pt x="11769" y="1087"/>
                  <a:pt x="11785" y="1064"/>
                </a:cubicBezTo>
                <a:cubicBezTo>
                  <a:pt x="11762" y="1058"/>
                  <a:pt x="11743" y="1048"/>
                  <a:pt x="11720" y="1042"/>
                </a:cubicBezTo>
                <a:close/>
                <a:moveTo>
                  <a:pt x="11652" y="1129"/>
                </a:moveTo>
                <a:cubicBezTo>
                  <a:pt x="11675" y="1136"/>
                  <a:pt x="11698" y="1145"/>
                  <a:pt x="11720" y="1152"/>
                </a:cubicBezTo>
                <a:cubicBezTo>
                  <a:pt x="11701" y="1174"/>
                  <a:pt x="11685" y="1200"/>
                  <a:pt x="11665" y="1223"/>
                </a:cubicBezTo>
                <a:cubicBezTo>
                  <a:pt x="11643" y="1213"/>
                  <a:pt x="11620" y="1207"/>
                  <a:pt x="11597" y="1200"/>
                </a:cubicBezTo>
                <a:cubicBezTo>
                  <a:pt x="11617" y="1174"/>
                  <a:pt x="11633" y="1152"/>
                  <a:pt x="11652" y="1129"/>
                </a:cubicBezTo>
                <a:close/>
                <a:moveTo>
                  <a:pt x="11584" y="1217"/>
                </a:moveTo>
                <a:cubicBezTo>
                  <a:pt x="11565" y="1242"/>
                  <a:pt x="11546" y="1265"/>
                  <a:pt x="11526" y="1291"/>
                </a:cubicBezTo>
                <a:cubicBezTo>
                  <a:pt x="11549" y="1297"/>
                  <a:pt x="11571" y="1307"/>
                  <a:pt x="11597" y="1314"/>
                </a:cubicBezTo>
                <a:cubicBezTo>
                  <a:pt x="11613" y="1291"/>
                  <a:pt x="11633" y="1265"/>
                  <a:pt x="11652" y="1242"/>
                </a:cubicBezTo>
                <a:cubicBezTo>
                  <a:pt x="11626" y="1233"/>
                  <a:pt x="11607" y="1226"/>
                  <a:pt x="11584" y="1217"/>
                </a:cubicBezTo>
                <a:close/>
                <a:moveTo>
                  <a:pt x="11513" y="1310"/>
                </a:moveTo>
                <a:cubicBezTo>
                  <a:pt x="11536" y="1317"/>
                  <a:pt x="11558" y="1327"/>
                  <a:pt x="11581" y="1333"/>
                </a:cubicBezTo>
                <a:cubicBezTo>
                  <a:pt x="11562" y="1359"/>
                  <a:pt x="11542" y="1382"/>
                  <a:pt x="11526" y="1407"/>
                </a:cubicBezTo>
                <a:cubicBezTo>
                  <a:pt x="11503" y="1398"/>
                  <a:pt x="11478" y="1391"/>
                  <a:pt x="11455" y="1382"/>
                </a:cubicBezTo>
                <a:cubicBezTo>
                  <a:pt x="11474" y="1359"/>
                  <a:pt x="11494" y="1333"/>
                  <a:pt x="11513" y="1310"/>
                </a:cubicBezTo>
                <a:close/>
                <a:moveTo>
                  <a:pt x="11442" y="1401"/>
                </a:moveTo>
                <a:cubicBezTo>
                  <a:pt x="11423" y="1427"/>
                  <a:pt x="11403" y="1453"/>
                  <a:pt x="11384" y="1475"/>
                </a:cubicBezTo>
                <a:cubicBezTo>
                  <a:pt x="11406" y="1485"/>
                  <a:pt x="11429" y="1495"/>
                  <a:pt x="11452" y="1501"/>
                </a:cubicBezTo>
                <a:cubicBezTo>
                  <a:pt x="11471" y="1475"/>
                  <a:pt x="11490" y="1453"/>
                  <a:pt x="11510" y="1427"/>
                </a:cubicBezTo>
                <a:cubicBezTo>
                  <a:pt x="11487" y="1420"/>
                  <a:pt x="11465" y="1411"/>
                  <a:pt x="11442" y="1401"/>
                </a:cubicBezTo>
                <a:close/>
                <a:moveTo>
                  <a:pt x="11368" y="1498"/>
                </a:moveTo>
                <a:cubicBezTo>
                  <a:pt x="11390" y="1505"/>
                  <a:pt x="11413" y="1514"/>
                  <a:pt x="11435" y="1524"/>
                </a:cubicBezTo>
                <a:cubicBezTo>
                  <a:pt x="11416" y="1547"/>
                  <a:pt x="11400" y="1573"/>
                  <a:pt x="11380" y="1598"/>
                </a:cubicBezTo>
                <a:cubicBezTo>
                  <a:pt x="11355" y="1592"/>
                  <a:pt x="11332" y="1582"/>
                  <a:pt x="11309" y="1573"/>
                </a:cubicBezTo>
                <a:cubicBezTo>
                  <a:pt x="11329" y="1547"/>
                  <a:pt x="11348" y="1524"/>
                  <a:pt x="11368" y="1498"/>
                </a:cubicBezTo>
                <a:close/>
                <a:moveTo>
                  <a:pt x="11293" y="1595"/>
                </a:moveTo>
                <a:cubicBezTo>
                  <a:pt x="11274" y="1621"/>
                  <a:pt x="11254" y="1647"/>
                  <a:pt x="11232" y="1673"/>
                </a:cubicBezTo>
                <a:cubicBezTo>
                  <a:pt x="11257" y="1683"/>
                  <a:pt x="11280" y="1689"/>
                  <a:pt x="11303" y="1699"/>
                </a:cubicBezTo>
                <a:cubicBezTo>
                  <a:pt x="11322" y="1673"/>
                  <a:pt x="11342" y="1647"/>
                  <a:pt x="11364" y="1621"/>
                </a:cubicBezTo>
                <a:cubicBezTo>
                  <a:pt x="11338" y="1611"/>
                  <a:pt x="11316" y="1602"/>
                  <a:pt x="11293" y="1595"/>
                </a:cubicBezTo>
                <a:close/>
                <a:moveTo>
                  <a:pt x="11215" y="1692"/>
                </a:moveTo>
                <a:cubicBezTo>
                  <a:pt x="11196" y="1721"/>
                  <a:pt x="11177" y="1747"/>
                  <a:pt x="11154" y="1773"/>
                </a:cubicBezTo>
                <a:cubicBezTo>
                  <a:pt x="11180" y="1783"/>
                  <a:pt x="11202" y="1793"/>
                  <a:pt x="11225" y="1799"/>
                </a:cubicBezTo>
                <a:cubicBezTo>
                  <a:pt x="11248" y="1773"/>
                  <a:pt x="11267" y="1747"/>
                  <a:pt x="11287" y="1721"/>
                </a:cubicBezTo>
                <a:cubicBezTo>
                  <a:pt x="11264" y="1712"/>
                  <a:pt x="11241" y="1702"/>
                  <a:pt x="11215" y="1692"/>
                </a:cubicBezTo>
                <a:close/>
                <a:moveTo>
                  <a:pt x="11138" y="1796"/>
                </a:moveTo>
                <a:cubicBezTo>
                  <a:pt x="11118" y="1822"/>
                  <a:pt x="11096" y="1848"/>
                  <a:pt x="11076" y="1877"/>
                </a:cubicBezTo>
                <a:cubicBezTo>
                  <a:pt x="11099" y="1886"/>
                  <a:pt x="11125" y="1893"/>
                  <a:pt x="11147" y="1903"/>
                </a:cubicBezTo>
                <a:cubicBezTo>
                  <a:pt x="11170" y="1877"/>
                  <a:pt x="11189" y="1848"/>
                  <a:pt x="11209" y="1822"/>
                </a:cubicBezTo>
                <a:cubicBezTo>
                  <a:pt x="11186" y="1812"/>
                  <a:pt x="11164" y="1802"/>
                  <a:pt x="11138" y="1796"/>
                </a:cubicBezTo>
                <a:close/>
                <a:moveTo>
                  <a:pt x="11060" y="1899"/>
                </a:moveTo>
                <a:cubicBezTo>
                  <a:pt x="11083" y="1909"/>
                  <a:pt x="11105" y="1916"/>
                  <a:pt x="11131" y="1925"/>
                </a:cubicBezTo>
                <a:cubicBezTo>
                  <a:pt x="11109" y="1954"/>
                  <a:pt x="11089" y="1980"/>
                  <a:pt x="11066" y="2009"/>
                </a:cubicBezTo>
                <a:cubicBezTo>
                  <a:pt x="11044" y="2000"/>
                  <a:pt x="11018" y="1990"/>
                  <a:pt x="10995" y="1980"/>
                </a:cubicBezTo>
                <a:cubicBezTo>
                  <a:pt x="11015" y="1954"/>
                  <a:pt x="11037" y="1925"/>
                  <a:pt x="11060" y="1899"/>
                </a:cubicBezTo>
                <a:close/>
                <a:moveTo>
                  <a:pt x="10976" y="2003"/>
                </a:moveTo>
                <a:cubicBezTo>
                  <a:pt x="11002" y="2013"/>
                  <a:pt x="11024" y="2022"/>
                  <a:pt x="11050" y="2032"/>
                </a:cubicBezTo>
                <a:cubicBezTo>
                  <a:pt x="11018" y="2074"/>
                  <a:pt x="10986" y="2116"/>
                  <a:pt x="10953" y="2162"/>
                </a:cubicBezTo>
                <a:cubicBezTo>
                  <a:pt x="10937" y="2155"/>
                  <a:pt x="10921" y="2149"/>
                  <a:pt x="10908" y="2145"/>
                </a:cubicBezTo>
                <a:cubicBezTo>
                  <a:pt x="10908" y="2126"/>
                  <a:pt x="10911" y="2103"/>
                  <a:pt x="10914" y="2084"/>
                </a:cubicBezTo>
                <a:cubicBezTo>
                  <a:pt x="10937" y="2058"/>
                  <a:pt x="10956" y="2032"/>
                  <a:pt x="10976" y="2003"/>
                </a:cubicBezTo>
                <a:close/>
                <a:moveTo>
                  <a:pt x="12241" y="501"/>
                </a:moveTo>
                <a:cubicBezTo>
                  <a:pt x="12225" y="521"/>
                  <a:pt x="12209" y="540"/>
                  <a:pt x="12193" y="559"/>
                </a:cubicBezTo>
                <a:cubicBezTo>
                  <a:pt x="12216" y="569"/>
                  <a:pt x="12235" y="576"/>
                  <a:pt x="12258" y="582"/>
                </a:cubicBezTo>
                <a:cubicBezTo>
                  <a:pt x="12274" y="563"/>
                  <a:pt x="12287" y="540"/>
                  <a:pt x="12303" y="521"/>
                </a:cubicBezTo>
                <a:cubicBezTo>
                  <a:pt x="12283" y="514"/>
                  <a:pt x="12261" y="508"/>
                  <a:pt x="12241" y="501"/>
                </a:cubicBezTo>
                <a:close/>
                <a:moveTo>
                  <a:pt x="12183" y="576"/>
                </a:moveTo>
                <a:cubicBezTo>
                  <a:pt x="12203" y="585"/>
                  <a:pt x="12225" y="592"/>
                  <a:pt x="12245" y="598"/>
                </a:cubicBezTo>
                <a:cubicBezTo>
                  <a:pt x="12232" y="618"/>
                  <a:pt x="12216" y="640"/>
                  <a:pt x="12199" y="660"/>
                </a:cubicBezTo>
                <a:cubicBezTo>
                  <a:pt x="12177" y="653"/>
                  <a:pt x="12157" y="647"/>
                  <a:pt x="12135" y="637"/>
                </a:cubicBezTo>
                <a:cubicBezTo>
                  <a:pt x="12151" y="618"/>
                  <a:pt x="12167" y="598"/>
                  <a:pt x="12183" y="576"/>
                </a:cubicBezTo>
                <a:close/>
                <a:moveTo>
                  <a:pt x="12122" y="657"/>
                </a:moveTo>
                <a:cubicBezTo>
                  <a:pt x="12105" y="676"/>
                  <a:pt x="12089" y="699"/>
                  <a:pt x="12076" y="718"/>
                </a:cubicBezTo>
                <a:cubicBezTo>
                  <a:pt x="12096" y="725"/>
                  <a:pt x="12118" y="734"/>
                  <a:pt x="12141" y="741"/>
                </a:cubicBezTo>
                <a:cubicBezTo>
                  <a:pt x="12154" y="718"/>
                  <a:pt x="12170" y="699"/>
                  <a:pt x="12186" y="676"/>
                </a:cubicBezTo>
                <a:cubicBezTo>
                  <a:pt x="12164" y="670"/>
                  <a:pt x="12144" y="663"/>
                  <a:pt x="12122" y="657"/>
                </a:cubicBezTo>
                <a:close/>
                <a:moveTo>
                  <a:pt x="12063" y="734"/>
                </a:moveTo>
                <a:cubicBezTo>
                  <a:pt x="12083" y="744"/>
                  <a:pt x="12105" y="750"/>
                  <a:pt x="12128" y="757"/>
                </a:cubicBezTo>
                <a:cubicBezTo>
                  <a:pt x="12112" y="780"/>
                  <a:pt x="12096" y="799"/>
                  <a:pt x="12080" y="822"/>
                </a:cubicBezTo>
                <a:cubicBezTo>
                  <a:pt x="12057" y="815"/>
                  <a:pt x="12034" y="805"/>
                  <a:pt x="12012" y="799"/>
                </a:cubicBezTo>
                <a:cubicBezTo>
                  <a:pt x="12031" y="780"/>
                  <a:pt x="12047" y="757"/>
                  <a:pt x="12063" y="734"/>
                </a:cubicBezTo>
                <a:close/>
                <a:moveTo>
                  <a:pt x="11999" y="818"/>
                </a:moveTo>
                <a:cubicBezTo>
                  <a:pt x="11982" y="838"/>
                  <a:pt x="11966" y="860"/>
                  <a:pt x="11950" y="883"/>
                </a:cubicBezTo>
                <a:cubicBezTo>
                  <a:pt x="11973" y="890"/>
                  <a:pt x="11995" y="896"/>
                  <a:pt x="12015" y="906"/>
                </a:cubicBezTo>
                <a:cubicBezTo>
                  <a:pt x="12031" y="883"/>
                  <a:pt x="12050" y="860"/>
                  <a:pt x="12067" y="838"/>
                </a:cubicBezTo>
                <a:cubicBezTo>
                  <a:pt x="12044" y="831"/>
                  <a:pt x="12021" y="825"/>
                  <a:pt x="11999" y="818"/>
                </a:cubicBezTo>
                <a:close/>
                <a:moveTo>
                  <a:pt x="11937" y="899"/>
                </a:moveTo>
                <a:cubicBezTo>
                  <a:pt x="11960" y="909"/>
                  <a:pt x="11982" y="915"/>
                  <a:pt x="12002" y="922"/>
                </a:cubicBezTo>
                <a:cubicBezTo>
                  <a:pt x="11986" y="945"/>
                  <a:pt x="11970" y="967"/>
                  <a:pt x="11953" y="990"/>
                </a:cubicBezTo>
                <a:cubicBezTo>
                  <a:pt x="11931" y="983"/>
                  <a:pt x="11908" y="974"/>
                  <a:pt x="11885" y="967"/>
                </a:cubicBezTo>
                <a:cubicBezTo>
                  <a:pt x="11905" y="945"/>
                  <a:pt x="11921" y="922"/>
                  <a:pt x="11937" y="899"/>
                </a:cubicBezTo>
                <a:close/>
                <a:moveTo>
                  <a:pt x="11872" y="983"/>
                </a:moveTo>
                <a:cubicBezTo>
                  <a:pt x="11856" y="1006"/>
                  <a:pt x="11840" y="1029"/>
                  <a:pt x="11821" y="1051"/>
                </a:cubicBezTo>
                <a:cubicBezTo>
                  <a:pt x="11843" y="1061"/>
                  <a:pt x="11866" y="1068"/>
                  <a:pt x="11889" y="1077"/>
                </a:cubicBezTo>
                <a:cubicBezTo>
                  <a:pt x="11905" y="1055"/>
                  <a:pt x="11921" y="1032"/>
                  <a:pt x="11940" y="1009"/>
                </a:cubicBezTo>
                <a:cubicBezTo>
                  <a:pt x="11918" y="1000"/>
                  <a:pt x="11895" y="993"/>
                  <a:pt x="11872" y="983"/>
                </a:cubicBezTo>
                <a:close/>
                <a:moveTo>
                  <a:pt x="11808" y="1071"/>
                </a:moveTo>
                <a:cubicBezTo>
                  <a:pt x="11830" y="1081"/>
                  <a:pt x="11853" y="1087"/>
                  <a:pt x="11876" y="1094"/>
                </a:cubicBezTo>
                <a:cubicBezTo>
                  <a:pt x="11856" y="1119"/>
                  <a:pt x="11840" y="1142"/>
                  <a:pt x="11824" y="1165"/>
                </a:cubicBezTo>
                <a:cubicBezTo>
                  <a:pt x="11801" y="1158"/>
                  <a:pt x="11779" y="1149"/>
                  <a:pt x="11756" y="1142"/>
                </a:cubicBezTo>
                <a:cubicBezTo>
                  <a:pt x="11772" y="1116"/>
                  <a:pt x="11791" y="1094"/>
                  <a:pt x="11808" y="1071"/>
                </a:cubicBezTo>
                <a:close/>
                <a:moveTo>
                  <a:pt x="11740" y="1158"/>
                </a:moveTo>
                <a:cubicBezTo>
                  <a:pt x="11724" y="1184"/>
                  <a:pt x="11704" y="1207"/>
                  <a:pt x="11688" y="1229"/>
                </a:cubicBezTo>
                <a:cubicBezTo>
                  <a:pt x="11711" y="1239"/>
                  <a:pt x="11733" y="1246"/>
                  <a:pt x="11756" y="1255"/>
                </a:cubicBezTo>
                <a:cubicBezTo>
                  <a:pt x="11772" y="1229"/>
                  <a:pt x="11791" y="1207"/>
                  <a:pt x="11808" y="1184"/>
                </a:cubicBezTo>
                <a:cubicBezTo>
                  <a:pt x="11785" y="1174"/>
                  <a:pt x="11762" y="1168"/>
                  <a:pt x="11740" y="1158"/>
                </a:cubicBezTo>
                <a:close/>
                <a:moveTo>
                  <a:pt x="11672" y="1249"/>
                </a:moveTo>
                <a:cubicBezTo>
                  <a:pt x="11694" y="1259"/>
                  <a:pt x="11717" y="1265"/>
                  <a:pt x="11740" y="1275"/>
                </a:cubicBezTo>
                <a:cubicBezTo>
                  <a:pt x="11724" y="1297"/>
                  <a:pt x="11704" y="1323"/>
                  <a:pt x="11688" y="1346"/>
                </a:cubicBezTo>
                <a:cubicBezTo>
                  <a:pt x="11662" y="1340"/>
                  <a:pt x="11643" y="1330"/>
                  <a:pt x="11617" y="1320"/>
                </a:cubicBezTo>
                <a:cubicBezTo>
                  <a:pt x="11636" y="1297"/>
                  <a:pt x="11656" y="1275"/>
                  <a:pt x="11672" y="1249"/>
                </a:cubicBezTo>
                <a:close/>
                <a:moveTo>
                  <a:pt x="11604" y="1343"/>
                </a:moveTo>
                <a:cubicBezTo>
                  <a:pt x="11584" y="1365"/>
                  <a:pt x="11565" y="1391"/>
                  <a:pt x="11549" y="1414"/>
                </a:cubicBezTo>
                <a:cubicBezTo>
                  <a:pt x="11571" y="1424"/>
                  <a:pt x="11594" y="1430"/>
                  <a:pt x="11617" y="1440"/>
                </a:cubicBezTo>
                <a:cubicBezTo>
                  <a:pt x="11636" y="1414"/>
                  <a:pt x="11652" y="1391"/>
                  <a:pt x="11672" y="1365"/>
                </a:cubicBezTo>
                <a:cubicBezTo>
                  <a:pt x="11649" y="1359"/>
                  <a:pt x="11626" y="1349"/>
                  <a:pt x="11604" y="1343"/>
                </a:cubicBezTo>
                <a:close/>
                <a:moveTo>
                  <a:pt x="11533" y="1437"/>
                </a:moveTo>
                <a:cubicBezTo>
                  <a:pt x="11555" y="1443"/>
                  <a:pt x="11578" y="1453"/>
                  <a:pt x="11601" y="1459"/>
                </a:cubicBezTo>
                <a:cubicBezTo>
                  <a:pt x="11584" y="1485"/>
                  <a:pt x="11565" y="1511"/>
                  <a:pt x="11546" y="1534"/>
                </a:cubicBezTo>
                <a:cubicBezTo>
                  <a:pt x="11523" y="1527"/>
                  <a:pt x="11497" y="1518"/>
                  <a:pt x="11474" y="1511"/>
                </a:cubicBezTo>
                <a:cubicBezTo>
                  <a:pt x="11494" y="1485"/>
                  <a:pt x="11513" y="1459"/>
                  <a:pt x="11533" y="1437"/>
                </a:cubicBezTo>
                <a:close/>
                <a:moveTo>
                  <a:pt x="11461" y="1530"/>
                </a:moveTo>
                <a:cubicBezTo>
                  <a:pt x="11442" y="1556"/>
                  <a:pt x="11423" y="1582"/>
                  <a:pt x="11403" y="1608"/>
                </a:cubicBezTo>
                <a:cubicBezTo>
                  <a:pt x="11426" y="1615"/>
                  <a:pt x="11448" y="1624"/>
                  <a:pt x="11471" y="1634"/>
                </a:cubicBezTo>
                <a:cubicBezTo>
                  <a:pt x="11490" y="1608"/>
                  <a:pt x="11510" y="1582"/>
                  <a:pt x="11529" y="1556"/>
                </a:cubicBezTo>
                <a:cubicBezTo>
                  <a:pt x="11507" y="1547"/>
                  <a:pt x="11484" y="1540"/>
                  <a:pt x="11461" y="1530"/>
                </a:cubicBezTo>
                <a:close/>
                <a:moveTo>
                  <a:pt x="11387" y="1628"/>
                </a:moveTo>
                <a:cubicBezTo>
                  <a:pt x="11410" y="1637"/>
                  <a:pt x="11432" y="1647"/>
                  <a:pt x="11455" y="1653"/>
                </a:cubicBezTo>
                <a:cubicBezTo>
                  <a:pt x="11435" y="1679"/>
                  <a:pt x="11416" y="1705"/>
                  <a:pt x="11397" y="1731"/>
                </a:cubicBezTo>
                <a:cubicBezTo>
                  <a:pt x="11374" y="1725"/>
                  <a:pt x="11351" y="1715"/>
                  <a:pt x="11325" y="1708"/>
                </a:cubicBezTo>
                <a:cubicBezTo>
                  <a:pt x="11345" y="1679"/>
                  <a:pt x="11368" y="1653"/>
                  <a:pt x="11387" y="1628"/>
                </a:cubicBezTo>
                <a:close/>
                <a:moveTo>
                  <a:pt x="11309" y="1728"/>
                </a:moveTo>
                <a:cubicBezTo>
                  <a:pt x="11335" y="1738"/>
                  <a:pt x="11358" y="1747"/>
                  <a:pt x="11380" y="1754"/>
                </a:cubicBezTo>
                <a:cubicBezTo>
                  <a:pt x="11361" y="1780"/>
                  <a:pt x="11342" y="1809"/>
                  <a:pt x="11322" y="1835"/>
                </a:cubicBezTo>
                <a:cubicBezTo>
                  <a:pt x="11296" y="1825"/>
                  <a:pt x="11274" y="1819"/>
                  <a:pt x="11251" y="1809"/>
                </a:cubicBezTo>
                <a:cubicBezTo>
                  <a:pt x="11270" y="1783"/>
                  <a:pt x="11290" y="1754"/>
                  <a:pt x="11309" y="1728"/>
                </a:cubicBezTo>
                <a:close/>
                <a:moveTo>
                  <a:pt x="11232" y="1831"/>
                </a:moveTo>
                <a:cubicBezTo>
                  <a:pt x="11257" y="1838"/>
                  <a:pt x="11280" y="1848"/>
                  <a:pt x="11306" y="1857"/>
                </a:cubicBezTo>
                <a:cubicBezTo>
                  <a:pt x="11283" y="1883"/>
                  <a:pt x="11264" y="1912"/>
                  <a:pt x="11244" y="1938"/>
                </a:cubicBezTo>
                <a:cubicBezTo>
                  <a:pt x="11219" y="1929"/>
                  <a:pt x="11196" y="1922"/>
                  <a:pt x="11170" y="1912"/>
                </a:cubicBezTo>
                <a:cubicBezTo>
                  <a:pt x="11193" y="1883"/>
                  <a:pt x="11212" y="1857"/>
                  <a:pt x="11232" y="1831"/>
                </a:cubicBezTo>
                <a:close/>
                <a:moveTo>
                  <a:pt x="11154" y="1935"/>
                </a:moveTo>
                <a:cubicBezTo>
                  <a:pt x="11134" y="1961"/>
                  <a:pt x="11112" y="1990"/>
                  <a:pt x="11092" y="2019"/>
                </a:cubicBezTo>
                <a:cubicBezTo>
                  <a:pt x="11115" y="2026"/>
                  <a:pt x="11138" y="2035"/>
                  <a:pt x="11164" y="2045"/>
                </a:cubicBezTo>
                <a:cubicBezTo>
                  <a:pt x="11183" y="2016"/>
                  <a:pt x="11206" y="1990"/>
                  <a:pt x="11228" y="1961"/>
                </a:cubicBezTo>
                <a:cubicBezTo>
                  <a:pt x="11202" y="1951"/>
                  <a:pt x="11180" y="1945"/>
                  <a:pt x="11154" y="1935"/>
                </a:cubicBezTo>
                <a:close/>
                <a:moveTo>
                  <a:pt x="11073" y="2042"/>
                </a:moveTo>
                <a:cubicBezTo>
                  <a:pt x="11041" y="2084"/>
                  <a:pt x="11008" y="2126"/>
                  <a:pt x="10976" y="2168"/>
                </a:cubicBezTo>
                <a:cubicBezTo>
                  <a:pt x="10999" y="2178"/>
                  <a:pt x="11024" y="2187"/>
                  <a:pt x="11050" y="2197"/>
                </a:cubicBezTo>
                <a:cubicBezTo>
                  <a:pt x="11083" y="2155"/>
                  <a:pt x="11115" y="2110"/>
                  <a:pt x="11147" y="2068"/>
                </a:cubicBezTo>
                <a:cubicBezTo>
                  <a:pt x="11122" y="2058"/>
                  <a:pt x="11099" y="2048"/>
                  <a:pt x="11073" y="2042"/>
                </a:cubicBezTo>
                <a:close/>
                <a:moveTo>
                  <a:pt x="12322" y="527"/>
                </a:moveTo>
                <a:cubicBezTo>
                  <a:pt x="12345" y="534"/>
                  <a:pt x="12368" y="543"/>
                  <a:pt x="12387" y="550"/>
                </a:cubicBezTo>
                <a:cubicBezTo>
                  <a:pt x="12371" y="569"/>
                  <a:pt x="12358" y="589"/>
                  <a:pt x="12342" y="611"/>
                </a:cubicBezTo>
                <a:cubicBezTo>
                  <a:pt x="12322" y="602"/>
                  <a:pt x="12300" y="595"/>
                  <a:pt x="12280" y="589"/>
                </a:cubicBezTo>
                <a:cubicBezTo>
                  <a:pt x="12293" y="569"/>
                  <a:pt x="12309" y="547"/>
                  <a:pt x="12322" y="527"/>
                </a:cubicBezTo>
                <a:close/>
                <a:moveTo>
                  <a:pt x="12267" y="605"/>
                </a:moveTo>
                <a:cubicBezTo>
                  <a:pt x="12251" y="627"/>
                  <a:pt x="12235" y="647"/>
                  <a:pt x="12219" y="666"/>
                </a:cubicBezTo>
                <a:cubicBezTo>
                  <a:pt x="12241" y="676"/>
                  <a:pt x="12264" y="682"/>
                  <a:pt x="12283" y="689"/>
                </a:cubicBezTo>
                <a:cubicBezTo>
                  <a:pt x="12300" y="670"/>
                  <a:pt x="12316" y="647"/>
                  <a:pt x="12329" y="627"/>
                </a:cubicBezTo>
                <a:cubicBezTo>
                  <a:pt x="12309" y="621"/>
                  <a:pt x="12287" y="611"/>
                  <a:pt x="12267" y="605"/>
                </a:cubicBezTo>
                <a:close/>
                <a:moveTo>
                  <a:pt x="12209" y="682"/>
                </a:moveTo>
                <a:cubicBezTo>
                  <a:pt x="12228" y="692"/>
                  <a:pt x="12251" y="699"/>
                  <a:pt x="12271" y="705"/>
                </a:cubicBezTo>
                <a:cubicBezTo>
                  <a:pt x="12258" y="728"/>
                  <a:pt x="12241" y="747"/>
                  <a:pt x="12225" y="770"/>
                </a:cubicBezTo>
                <a:cubicBezTo>
                  <a:pt x="12203" y="763"/>
                  <a:pt x="12183" y="754"/>
                  <a:pt x="12160" y="747"/>
                </a:cubicBezTo>
                <a:cubicBezTo>
                  <a:pt x="12177" y="728"/>
                  <a:pt x="12193" y="705"/>
                  <a:pt x="12209" y="682"/>
                </a:cubicBezTo>
                <a:close/>
                <a:moveTo>
                  <a:pt x="12148" y="763"/>
                </a:moveTo>
                <a:cubicBezTo>
                  <a:pt x="12131" y="786"/>
                  <a:pt x="12115" y="809"/>
                  <a:pt x="12099" y="828"/>
                </a:cubicBezTo>
                <a:cubicBezTo>
                  <a:pt x="12122" y="838"/>
                  <a:pt x="12144" y="844"/>
                  <a:pt x="12167" y="851"/>
                </a:cubicBezTo>
                <a:cubicBezTo>
                  <a:pt x="12180" y="828"/>
                  <a:pt x="12196" y="809"/>
                  <a:pt x="12212" y="786"/>
                </a:cubicBezTo>
                <a:cubicBezTo>
                  <a:pt x="12190" y="780"/>
                  <a:pt x="12170" y="773"/>
                  <a:pt x="12148" y="763"/>
                </a:cubicBezTo>
                <a:close/>
                <a:moveTo>
                  <a:pt x="12086" y="848"/>
                </a:moveTo>
                <a:cubicBezTo>
                  <a:pt x="12109" y="854"/>
                  <a:pt x="12131" y="860"/>
                  <a:pt x="12151" y="870"/>
                </a:cubicBezTo>
                <a:cubicBezTo>
                  <a:pt x="12135" y="890"/>
                  <a:pt x="12122" y="912"/>
                  <a:pt x="12105" y="935"/>
                </a:cubicBezTo>
                <a:cubicBezTo>
                  <a:pt x="12083" y="928"/>
                  <a:pt x="12060" y="919"/>
                  <a:pt x="12037" y="912"/>
                </a:cubicBezTo>
                <a:cubicBezTo>
                  <a:pt x="12054" y="890"/>
                  <a:pt x="12070" y="867"/>
                  <a:pt x="12086" y="848"/>
                </a:cubicBezTo>
                <a:close/>
                <a:moveTo>
                  <a:pt x="12025" y="932"/>
                </a:moveTo>
                <a:cubicBezTo>
                  <a:pt x="12008" y="951"/>
                  <a:pt x="11992" y="974"/>
                  <a:pt x="11976" y="996"/>
                </a:cubicBezTo>
                <a:cubicBezTo>
                  <a:pt x="11995" y="1006"/>
                  <a:pt x="12018" y="1013"/>
                  <a:pt x="12041" y="1019"/>
                </a:cubicBezTo>
                <a:cubicBezTo>
                  <a:pt x="12057" y="996"/>
                  <a:pt x="12073" y="974"/>
                  <a:pt x="12089" y="954"/>
                </a:cubicBezTo>
                <a:cubicBezTo>
                  <a:pt x="12070" y="945"/>
                  <a:pt x="12047" y="938"/>
                  <a:pt x="12025" y="932"/>
                </a:cubicBezTo>
                <a:close/>
                <a:moveTo>
                  <a:pt x="11960" y="1016"/>
                </a:moveTo>
                <a:cubicBezTo>
                  <a:pt x="11982" y="1022"/>
                  <a:pt x="12005" y="1032"/>
                  <a:pt x="12028" y="1038"/>
                </a:cubicBezTo>
                <a:cubicBezTo>
                  <a:pt x="12012" y="1061"/>
                  <a:pt x="11995" y="1084"/>
                  <a:pt x="11976" y="1106"/>
                </a:cubicBezTo>
                <a:cubicBezTo>
                  <a:pt x="11953" y="1100"/>
                  <a:pt x="11934" y="1090"/>
                  <a:pt x="11911" y="1084"/>
                </a:cubicBezTo>
                <a:cubicBezTo>
                  <a:pt x="11927" y="1061"/>
                  <a:pt x="11944" y="1038"/>
                  <a:pt x="11960" y="1016"/>
                </a:cubicBezTo>
                <a:close/>
                <a:moveTo>
                  <a:pt x="11895" y="1103"/>
                </a:moveTo>
                <a:cubicBezTo>
                  <a:pt x="11879" y="1126"/>
                  <a:pt x="11863" y="1149"/>
                  <a:pt x="11843" y="1171"/>
                </a:cubicBezTo>
                <a:cubicBezTo>
                  <a:pt x="11866" y="1181"/>
                  <a:pt x="11889" y="1187"/>
                  <a:pt x="11911" y="1197"/>
                </a:cubicBezTo>
                <a:cubicBezTo>
                  <a:pt x="11931" y="1171"/>
                  <a:pt x="11947" y="1149"/>
                  <a:pt x="11963" y="1126"/>
                </a:cubicBezTo>
                <a:cubicBezTo>
                  <a:pt x="11940" y="1119"/>
                  <a:pt x="11918" y="1110"/>
                  <a:pt x="11895" y="1103"/>
                </a:cubicBezTo>
                <a:close/>
                <a:moveTo>
                  <a:pt x="11830" y="1191"/>
                </a:moveTo>
                <a:cubicBezTo>
                  <a:pt x="11853" y="1200"/>
                  <a:pt x="11876" y="1207"/>
                  <a:pt x="11898" y="1213"/>
                </a:cubicBezTo>
                <a:cubicBezTo>
                  <a:pt x="11882" y="1239"/>
                  <a:pt x="11863" y="1262"/>
                  <a:pt x="11847" y="1288"/>
                </a:cubicBezTo>
                <a:cubicBezTo>
                  <a:pt x="11824" y="1278"/>
                  <a:pt x="11801" y="1272"/>
                  <a:pt x="11779" y="1262"/>
                </a:cubicBezTo>
                <a:cubicBezTo>
                  <a:pt x="11795" y="1239"/>
                  <a:pt x="11814" y="1213"/>
                  <a:pt x="11830" y="1191"/>
                </a:cubicBezTo>
                <a:close/>
                <a:moveTo>
                  <a:pt x="11762" y="1281"/>
                </a:moveTo>
                <a:cubicBezTo>
                  <a:pt x="11746" y="1304"/>
                  <a:pt x="11727" y="1330"/>
                  <a:pt x="11711" y="1352"/>
                </a:cubicBezTo>
                <a:cubicBezTo>
                  <a:pt x="11733" y="1362"/>
                  <a:pt x="11756" y="1372"/>
                  <a:pt x="11779" y="1378"/>
                </a:cubicBezTo>
                <a:cubicBezTo>
                  <a:pt x="11795" y="1356"/>
                  <a:pt x="11814" y="1330"/>
                  <a:pt x="11830" y="1307"/>
                </a:cubicBezTo>
                <a:cubicBezTo>
                  <a:pt x="11808" y="1297"/>
                  <a:pt x="11785" y="1291"/>
                  <a:pt x="11762" y="1281"/>
                </a:cubicBezTo>
                <a:close/>
                <a:moveTo>
                  <a:pt x="11694" y="1375"/>
                </a:moveTo>
                <a:cubicBezTo>
                  <a:pt x="11717" y="1382"/>
                  <a:pt x="11740" y="1391"/>
                  <a:pt x="11762" y="1398"/>
                </a:cubicBezTo>
                <a:cubicBezTo>
                  <a:pt x="11746" y="1424"/>
                  <a:pt x="11727" y="1450"/>
                  <a:pt x="11707" y="1472"/>
                </a:cubicBezTo>
                <a:cubicBezTo>
                  <a:pt x="11685" y="1466"/>
                  <a:pt x="11662" y="1456"/>
                  <a:pt x="11639" y="1446"/>
                </a:cubicBezTo>
                <a:cubicBezTo>
                  <a:pt x="11659" y="1424"/>
                  <a:pt x="11675" y="1398"/>
                  <a:pt x="11694" y="1375"/>
                </a:cubicBezTo>
                <a:close/>
                <a:moveTo>
                  <a:pt x="11623" y="1469"/>
                </a:moveTo>
                <a:cubicBezTo>
                  <a:pt x="11604" y="1492"/>
                  <a:pt x="11588" y="1518"/>
                  <a:pt x="11568" y="1543"/>
                </a:cubicBezTo>
                <a:cubicBezTo>
                  <a:pt x="11591" y="1553"/>
                  <a:pt x="11613" y="1560"/>
                  <a:pt x="11639" y="1569"/>
                </a:cubicBezTo>
                <a:cubicBezTo>
                  <a:pt x="11656" y="1543"/>
                  <a:pt x="11675" y="1518"/>
                  <a:pt x="11694" y="1492"/>
                </a:cubicBezTo>
                <a:cubicBezTo>
                  <a:pt x="11672" y="1485"/>
                  <a:pt x="11646" y="1475"/>
                  <a:pt x="11623" y="1469"/>
                </a:cubicBezTo>
                <a:close/>
                <a:moveTo>
                  <a:pt x="11552" y="1563"/>
                </a:moveTo>
                <a:cubicBezTo>
                  <a:pt x="11575" y="1573"/>
                  <a:pt x="11601" y="1582"/>
                  <a:pt x="11623" y="1589"/>
                </a:cubicBezTo>
                <a:cubicBezTo>
                  <a:pt x="11604" y="1615"/>
                  <a:pt x="11584" y="1641"/>
                  <a:pt x="11565" y="1666"/>
                </a:cubicBezTo>
                <a:cubicBezTo>
                  <a:pt x="11542" y="1660"/>
                  <a:pt x="11520" y="1650"/>
                  <a:pt x="11494" y="1641"/>
                </a:cubicBezTo>
                <a:cubicBezTo>
                  <a:pt x="11513" y="1615"/>
                  <a:pt x="11533" y="1589"/>
                  <a:pt x="11552" y="1563"/>
                </a:cubicBezTo>
                <a:close/>
                <a:moveTo>
                  <a:pt x="11481" y="1663"/>
                </a:moveTo>
                <a:cubicBezTo>
                  <a:pt x="11461" y="1689"/>
                  <a:pt x="11439" y="1715"/>
                  <a:pt x="11419" y="1741"/>
                </a:cubicBezTo>
                <a:cubicBezTo>
                  <a:pt x="11445" y="1751"/>
                  <a:pt x="11468" y="1760"/>
                  <a:pt x="11490" y="1767"/>
                </a:cubicBezTo>
                <a:cubicBezTo>
                  <a:pt x="11510" y="1741"/>
                  <a:pt x="11529" y="1715"/>
                  <a:pt x="11549" y="1689"/>
                </a:cubicBezTo>
                <a:cubicBezTo>
                  <a:pt x="11526" y="1679"/>
                  <a:pt x="11503" y="1673"/>
                  <a:pt x="11481" y="1663"/>
                </a:cubicBezTo>
                <a:close/>
                <a:moveTo>
                  <a:pt x="11403" y="1764"/>
                </a:moveTo>
                <a:cubicBezTo>
                  <a:pt x="11384" y="1789"/>
                  <a:pt x="11364" y="1815"/>
                  <a:pt x="11345" y="1844"/>
                </a:cubicBezTo>
                <a:cubicBezTo>
                  <a:pt x="11368" y="1851"/>
                  <a:pt x="11393" y="1861"/>
                  <a:pt x="11416" y="1870"/>
                </a:cubicBezTo>
                <a:cubicBezTo>
                  <a:pt x="11435" y="1844"/>
                  <a:pt x="11455" y="1815"/>
                  <a:pt x="11478" y="1789"/>
                </a:cubicBezTo>
                <a:cubicBezTo>
                  <a:pt x="11452" y="1780"/>
                  <a:pt x="11429" y="1773"/>
                  <a:pt x="11403" y="1764"/>
                </a:cubicBezTo>
                <a:close/>
                <a:moveTo>
                  <a:pt x="11329" y="1864"/>
                </a:moveTo>
                <a:cubicBezTo>
                  <a:pt x="11309" y="1893"/>
                  <a:pt x="11287" y="1919"/>
                  <a:pt x="11267" y="1948"/>
                </a:cubicBezTo>
                <a:cubicBezTo>
                  <a:pt x="11290" y="1958"/>
                  <a:pt x="11316" y="1964"/>
                  <a:pt x="11338" y="1974"/>
                </a:cubicBezTo>
                <a:cubicBezTo>
                  <a:pt x="11361" y="1948"/>
                  <a:pt x="11380" y="1919"/>
                  <a:pt x="11400" y="1893"/>
                </a:cubicBezTo>
                <a:cubicBezTo>
                  <a:pt x="11377" y="1883"/>
                  <a:pt x="11351" y="1874"/>
                  <a:pt x="11329" y="1864"/>
                </a:cubicBezTo>
                <a:close/>
                <a:moveTo>
                  <a:pt x="11251" y="1971"/>
                </a:moveTo>
                <a:cubicBezTo>
                  <a:pt x="11274" y="1980"/>
                  <a:pt x="11300" y="1987"/>
                  <a:pt x="11322" y="1997"/>
                </a:cubicBezTo>
                <a:cubicBezTo>
                  <a:pt x="11303" y="2026"/>
                  <a:pt x="11280" y="2055"/>
                  <a:pt x="11261" y="2081"/>
                </a:cubicBezTo>
                <a:cubicBezTo>
                  <a:pt x="11235" y="2074"/>
                  <a:pt x="11212" y="2065"/>
                  <a:pt x="11186" y="2055"/>
                </a:cubicBezTo>
                <a:cubicBezTo>
                  <a:pt x="11209" y="2026"/>
                  <a:pt x="11228" y="1997"/>
                  <a:pt x="11251" y="1971"/>
                </a:cubicBezTo>
                <a:close/>
                <a:moveTo>
                  <a:pt x="11170" y="2077"/>
                </a:moveTo>
                <a:cubicBezTo>
                  <a:pt x="11138" y="2120"/>
                  <a:pt x="11105" y="2165"/>
                  <a:pt x="11073" y="2207"/>
                </a:cubicBezTo>
                <a:cubicBezTo>
                  <a:pt x="11099" y="2217"/>
                  <a:pt x="11122" y="2226"/>
                  <a:pt x="11147" y="2236"/>
                </a:cubicBezTo>
                <a:cubicBezTo>
                  <a:pt x="11180" y="2191"/>
                  <a:pt x="11212" y="2149"/>
                  <a:pt x="11244" y="2103"/>
                </a:cubicBezTo>
                <a:cubicBezTo>
                  <a:pt x="11219" y="2097"/>
                  <a:pt x="11196" y="2087"/>
                  <a:pt x="11170" y="2077"/>
                </a:cubicBezTo>
                <a:close/>
                <a:moveTo>
                  <a:pt x="12406" y="556"/>
                </a:moveTo>
                <a:cubicBezTo>
                  <a:pt x="12393" y="576"/>
                  <a:pt x="12377" y="595"/>
                  <a:pt x="12364" y="618"/>
                </a:cubicBezTo>
                <a:cubicBezTo>
                  <a:pt x="12384" y="624"/>
                  <a:pt x="12406" y="631"/>
                  <a:pt x="12429" y="637"/>
                </a:cubicBezTo>
                <a:cubicBezTo>
                  <a:pt x="12442" y="618"/>
                  <a:pt x="12458" y="598"/>
                  <a:pt x="12471" y="576"/>
                </a:cubicBezTo>
                <a:cubicBezTo>
                  <a:pt x="12452" y="569"/>
                  <a:pt x="12429" y="563"/>
                  <a:pt x="12406" y="556"/>
                </a:cubicBezTo>
                <a:close/>
                <a:moveTo>
                  <a:pt x="12351" y="634"/>
                </a:moveTo>
                <a:cubicBezTo>
                  <a:pt x="12374" y="640"/>
                  <a:pt x="12393" y="647"/>
                  <a:pt x="12416" y="657"/>
                </a:cubicBezTo>
                <a:cubicBezTo>
                  <a:pt x="12400" y="676"/>
                  <a:pt x="12384" y="695"/>
                  <a:pt x="12371" y="718"/>
                </a:cubicBezTo>
                <a:cubicBezTo>
                  <a:pt x="12348" y="712"/>
                  <a:pt x="12326" y="702"/>
                  <a:pt x="12306" y="695"/>
                </a:cubicBezTo>
                <a:cubicBezTo>
                  <a:pt x="12319" y="676"/>
                  <a:pt x="12335" y="653"/>
                  <a:pt x="12351" y="634"/>
                </a:cubicBezTo>
                <a:close/>
                <a:moveTo>
                  <a:pt x="12293" y="712"/>
                </a:moveTo>
                <a:cubicBezTo>
                  <a:pt x="12277" y="734"/>
                  <a:pt x="12261" y="754"/>
                  <a:pt x="12248" y="776"/>
                </a:cubicBezTo>
                <a:cubicBezTo>
                  <a:pt x="12267" y="783"/>
                  <a:pt x="12290" y="793"/>
                  <a:pt x="12313" y="799"/>
                </a:cubicBezTo>
                <a:cubicBezTo>
                  <a:pt x="12329" y="776"/>
                  <a:pt x="12342" y="757"/>
                  <a:pt x="12358" y="734"/>
                </a:cubicBezTo>
                <a:cubicBezTo>
                  <a:pt x="12335" y="728"/>
                  <a:pt x="12316" y="721"/>
                  <a:pt x="12293" y="712"/>
                </a:cubicBezTo>
                <a:close/>
                <a:moveTo>
                  <a:pt x="12235" y="793"/>
                </a:moveTo>
                <a:cubicBezTo>
                  <a:pt x="12254" y="802"/>
                  <a:pt x="12277" y="809"/>
                  <a:pt x="12300" y="815"/>
                </a:cubicBezTo>
                <a:cubicBezTo>
                  <a:pt x="12283" y="838"/>
                  <a:pt x="12267" y="860"/>
                  <a:pt x="12251" y="880"/>
                </a:cubicBezTo>
                <a:cubicBezTo>
                  <a:pt x="12232" y="873"/>
                  <a:pt x="12209" y="867"/>
                  <a:pt x="12186" y="857"/>
                </a:cubicBezTo>
                <a:cubicBezTo>
                  <a:pt x="12203" y="838"/>
                  <a:pt x="12219" y="815"/>
                  <a:pt x="12235" y="793"/>
                </a:cubicBezTo>
                <a:close/>
                <a:moveTo>
                  <a:pt x="12173" y="877"/>
                </a:moveTo>
                <a:cubicBezTo>
                  <a:pt x="12157" y="899"/>
                  <a:pt x="12141" y="919"/>
                  <a:pt x="12125" y="941"/>
                </a:cubicBezTo>
                <a:cubicBezTo>
                  <a:pt x="12148" y="951"/>
                  <a:pt x="12170" y="958"/>
                  <a:pt x="12193" y="964"/>
                </a:cubicBezTo>
                <a:cubicBezTo>
                  <a:pt x="12206" y="941"/>
                  <a:pt x="12225" y="922"/>
                  <a:pt x="12238" y="899"/>
                </a:cubicBezTo>
                <a:cubicBezTo>
                  <a:pt x="12219" y="893"/>
                  <a:pt x="12196" y="883"/>
                  <a:pt x="12173" y="877"/>
                </a:cubicBezTo>
                <a:close/>
                <a:moveTo>
                  <a:pt x="12112" y="961"/>
                </a:moveTo>
                <a:cubicBezTo>
                  <a:pt x="12135" y="967"/>
                  <a:pt x="12157" y="977"/>
                  <a:pt x="12180" y="983"/>
                </a:cubicBezTo>
                <a:cubicBezTo>
                  <a:pt x="12164" y="1006"/>
                  <a:pt x="12148" y="1029"/>
                  <a:pt x="12128" y="1051"/>
                </a:cubicBezTo>
                <a:cubicBezTo>
                  <a:pt x="12109" y="1042"/>
                  <a:pt x="12086" y="1035"/>
                  <a:pt x="12063" y="1029"/>
                </a:cubicBezTo>
                <a:cubicBezTo>
                  <a:pt x="12080" y="1006"/>
                  <a:pt x="12096" y="983"/>
                  <a:pt x="12112" y="961"/>
                </a:cubicBezTo>
                <a:close/>
                <a:moveTo>
                  <a:pt x="12050" y="1045"/>
                </a:moveTo>
                <a:cubicBezTo>
                  <a:pt x="12031" y="1068"/>
                  <a:pt x="12015" y="1090"/>
                  <a:pt x="11999" y="1116"/>
                </a:cubicBezTo>
                <a:cubicBezTo>
                  <a:pt x="12021" y="1123"/>
                  <a:pt x="12044" y="1129"/>
                  <a:pt x="12067" y="1139"/>
                </a:cubicBezTo>
                <a:cubicBezTo>
                  <a:pt x="12083" y="1116"/>
                  <a:pt x="12099" y="1094"/>
                  <a:pt x="12115" y="1068"/>
                </a:cubicBezTo>
                <a:cubicBezTo>
                  <a:pt x="12093" y="1061"/>
                  <a:pt x="12073" y="1055"/>
                  <a:pt x="12050" y="1045"/>
                </a:cubicBezTo>
                <a:close/>
                <a:moveTo>
                  <a:pt x="11986" y="1132"/>
                </a:moveTo>
                <a:cubicBezTo>
                  <a:pt x="12008" y="1142"/>
                  <a:pt x="12031" y="1149"/>
                  <a:pt x="12054" y="1158"/>
                </a:cubicBezTo>
                <a:cubicBezTo>
                  <a:pt x="12037" y="1181"/>
                  <a:pt x="12018" y="1204"/>
                  <a:pt x="12002" y="1226"/>
                </a:cubicBezTo>
                <a:cubicBezTo>
                  <a:pt x="11979" y="1220"/>
                  <a:pt x="11957" y="1210"/>
                  <a:pt x="11934" y="1204"/>
                </a:cubicBezTo>
                <a:cubicBezTo>
                  <a:pt x="11950" y="1181"/>
                  <a:pt x="11970" y="1158"/>
                  <a:pt x="11986" y="1132"/>
                </a:cubicBezTo>
                <a:close/>
                <a:moveTo>
                  <a:pt x="11921" y="1223"/>
                </a:moveTo>
                <a:cubicBezTo>
                  <a:pt x="11902" y="1246"/>
                  <a:pt x="11885" y="1272"/>
                  <a:pt x="11869" y="1294"/>
                </a:cubicBezTo>
                <a:cubicBezTo>
                  <a:pt x="11892" y="1301"/>
                  <a:pt x="11914" y="1310"/>
                  <a:pt x="11937" y="1317"/>
                </a:cubicBezTo>
                <a:cubicBezTo>
                  <a:pt x="11953" y="1294"/>
                  <a:pt x="11970" y="1272"/>
                  <a:pt x="11989" y="1246"/>
                </a:cubicBezTo>
                <a:cubicBezTo>
                  <a:pt x="11966" y="1239"/>
                  <a:pt x="11944" y="1229"/>
                  <a:pt x="11921" y="1223"/>
                </a:cubicBezTo>
                <a:close/>
                <a:moveTo>
                  <a:pt x="11853" y="1314"/>
                </a:moveTo>
                <a:cubicBezTo>
                  <a:pt x="11876" y="1320"/>
                  <a:pt x="11898" y="1330"/>
                  <a:pt x="11921" y="1336"/>
                </a:cubicBezTo>
                <a:cubicBezTo>
                  <a:pt x="11905" y="1362"/>
                  <a:pt x="11889" y="1388"/>
                  <a:pt x="11869" y="1411"/>
                </a:cubicBezTo>
                <a:cubicBezTo>
                  <a:pt x="11847" y="1404"/>
                  <a:pt x="11824" y="1395"/>
                  <a:pt x="11801" y="1385"/>
                </a:cubicBezTo>
                <a:cubicBezTo>
                  <a:pt x="11817" y="1362"/>
                  <a:pt x="11837" y="1336"/>
                  <a:pt x="11853" y="1314"/>
                </a:cubicBezTo>
                <a:close/>
                <a:moveTo>
                  <a:pt x="11785" y="1407"/>
                </a:moveTo>
                <a:cubicBezTo>
                  <a:pt x="11769" y="1430"/>
                  <a:pt x="11749" y="1456"/>
                  <a:pt x="11730" y="1482"/>
                </a:cubicBezTo>
                <a:cubicBezTo>
                  <a:pt x="11756" y="1488"/>
                  <a:pt x="11779" y="1498"/>
                  <a:pt x="11801" y="1505"/>
                </a:cubicBezTo>
                <a:cubicBezTo>
                  <a:pt x="11817" y="1482"/>
                  <a:pt x="11837" y="1456"/>
                  <a:pt x="11856" y="1430"/>
                </a:cubicBezTo>
                <a:cubicBezTo>
                  <a:pt x="11830" y="1424"/>
                  <a:pt x="11808" y="1414"/>
                  <a:pt x="11785" y="1407"/>
                </a:cubicBezTo>
                <a:close/>
                <a:moveTo>
                  <a:pt x="11717" y="1501"/>
                </a:moveTo>
                <a:cubicBezTo>
                  <a:pt x="11740" y="1511"/>
                  <a:pt x="11762" y="1518"/>
                  <a:pt x="11785" y="1527"/>
                </a:cubicBezTo>
                <a:cubicBezTo>
                  <a:pt x="11769" y="1553"/>
                  <a:pt x="11749" y="1576"/>
                  <a:pt x="11730" y="1602"/>
                </a:cubicBezTo>
                <a:cubicBezTo>
                  <a:pt x="11707" y="1595"/>
                  <a:pt x="11685" y="1585"/>
                  <a:pt x="11662" y="1576"/>
                </a:cubicBezTo>
                <a:cubicBezTo>
                  <a:pt x="11678" y="1553"/>
                  <a:pt x="11698" y="1527"/>
                  <a:pt x="11717" y="1501"/>
                </a:cubicBezTo>
                <a:close/>
                <a:moveTo>
                  <a:pt x="11646" y="1598"/>
                </a:moveTo>
                <a:cubicBezTo>
                  <a:pt x="11626" y="1624"/>
                  <a:pt x="11607" y="1650"/>
                  <a:pt x="11588" y="1676"/>
                </a:cubicBezTo>
                <a:cubicBezTo>
                  <a:pt x="11613" y="1683"/>
                  <a:pt x="11636" y="1692"/>
                  <a:pt x="11659" y="1702"/>
                </a:cubicBezTo>
                <a:cubicBezTo>
                  <a:pt x="11678" y="1676"/>
                  <a:pt x="11698" y="1650"/>
                  <a:pt x="11717" y="1624"/>
                </a:cubicBezTo>
                <a:cubicBezTo>
                  <a:pt x="11691" y="1615"/>
                  <a:pt x="11669" y="1608"/>
                  <a:pt x="11646" y="1598"/>
                </a:cubicBezTo>
                <a:close/>
                <a:moveTo>
                  <a:pt x="11575" y="1696"/>
                </a:moveTo>
                <a:cubicBezTo>
                  <a:pt x="11597" y="1705"/>
                  <a:pt x="11620" y="1715"/>
                  <a:pt x="11646" y="1721"/>
                </a:cubicBezTo>
                <a:cubicBezTo>
                  <a:pt x="11626" y="1747"/>
                  <a:pt x="11607" y="1776"/>
                  <a:pt x="11588" y="1802"/>
                </a:cubicBezTo>
                <a:cubicBezTo>
                  <a:pt x="11562" y="1793"/>
                  <a:pt x="11539" y="1786"/>
                  <a:pt x="11516" y="1776"/>
                </a:cubicBezTo>
                <a:cubicBezTo>
                  <a:pt x="11536" y="1751"/>
                  <a:pt x="11552" y="1725"/>
                  <a:pt x="11575" y="1696"/>
                </a:cubicBezTo>
                <a:close/>
                <a:moveTo>
                  <a:pt x="11500" y="1796"/>
                </a:moveTo>
                <a:cubicBezTo>
                  <a:pt x="11523" y="1806"/>
                  <a:pt x="11546" y="1815"/>
                  <a:pt x="11571" y="1825"/>
                </a:cubicBezTo>
                <a:cubicBezTo>
                  <a:pt x="11552" y="1851"/>
                  <a:pt x="11533" y="1877"/>
                  <a:pt x="11513" y="1906"/>
                </a:cubicBezTo>
                <a:cubicBezTo>
                  <a:pt x="11487" y="1896"/>
                  <a:pt x="11465" y="1886"/>
                  <a:pt x="11439" y="1880"/>
                </a:cubicBezTo>
                <a:cubicBezTo>
                  <a:pt x="11458" y="1851"/>
                  <a:pt x="11481" y="1825"/>
                  <a:pt x="11500" y="1796"/>
                </a:cubicBezTo>
                <a:close/>
                <a:moveTo>
                  <a:pt x="11423" y="1899"/>
                </a:moveTo>
                <a:cubicBezTo>
                  <a:pt x="11448" y="1909"/>
                  <a:pt x="11471" y="1919"/>
                  <a:pt x="11497" y="1929"/>
                </a:cubicBezTo>
                <a:cubicBezTo>
                  <a:pt x="11478" y="1954"/>
                  <a:pt x="11455" y="1984"/>
                  <a:pt x="11435" y="2009"/>
                </a:cubicBezTo>
                <a:cubicBezTo>
                  <a:pt x="11413" y="2003"/>
                  <a:pt x="11387" y="1993"/>
                  <a:pt x="11364" y="1984"/>
                </a:cubicBezTo>
                <a:cubicBezTo>
                  <a:pt x="11384" y="1954"/>
                  <a:pt x="11403" y="1929"/>
                  <a:pt x="11423" y="1899"/>
                </a:cubicBezTo>
                <a:close/>
                <a:moveTo>
                  <a:pt x="11348" y="2006"/>
                </a:moveTo>
                <a:cubicBezTo>
                  <a:pt x="11325" y="2035"/>
                  <a:pt x="11306" y="2061"/>
                  <a:pt x="11283" y="2090"/>
                </a:cubicBezTo>
                <a:cubicBezTo>
                  <a:pt x="11309" y="2100"/>
                  <a:pt x="11335" y="2110"/>
                  <a:pt x="11358" y="2120"/>
                </a:cubicBezTo>
                <a:cubicBezTo>
                  <a:pt x="11380" y="2090"/>
                  <a:pt x="11400" y="2061"/>
                  <a:pt x="11419" y="2032"/>
                </a:cubicBezTo>
                <a:cubicBezTo>
                  <a:pt x="11397" y="2026"/>
                  <a:pt x="11371" y="2016"/>
                  <a:pt x="11348" y="2006"/>
                </a:cubicBezTo>
                <a:close/>
                <a:moveTo>
                  <a:pt x="11267" y="2113"/>
                </a:moveTo>
                <a:cubicBezTo>
                  <a:pt x="11235" y="2158"/>
                  <a:pt x="11202" y="2200"/>
                  <a:pt x="11173" y="2246"/>
                </a:cubicBezTo>
                <a:cubicBezTo>
                  <a:pt x="11196" y="2255"/>
                  <a:pt x="11222" y="2265"/>
                  <a:pt x="11248" y="2272"/>
                </a:cubicBezTo>
                <a:cubicBezTo>
                  <a:pt x="11277" y="2230"/>
                  <a:pt x="11309" y="2184"/>
                  <a:pt x="11342" y="2142"/>
                </a:cubicBezTo>
                <a:cubicBezTo>
                  <a:pt x="11316" y="2132"/>
                  <a:pt x="11293" y="2123"/>
                  <a:pt x="11267" y="2113"/>
                </a:cubicBezTo>
                <a:close/>
                <a:moveTo>
                  <a:pt x="12494" y="582"/>
                </a:moveTo>
                <a:cubicBezTo>
                  <a:pt x="12513" y="592"/>
                  <a:pt x="12536" y="598"/>
                  <a:pt x="12555" y="605"/>
                </a:cubicBezTo>
                <a:cubicBezTo>
                  <a:pt x="12542" y="624"/>
                  <a:pt x="12526" y="647"/>
                  <a:pt x="12513" y="666"/>
                </a:cubicBezTo>
                <a:cubicBezTo>
                  <a:pt x="12491" y="660"/>
                  <a:pt x="12468" y="653"/>
                  <a:pt x="12449" y="644"/>
                </a:cubicBezTo>
                <a:cubicBezTo>
                  <a:pt x="12461" y="624"/>
                  <a:pt x="12478" y="605"/>
                  <a:pt x="12494" y="582"/>
                </a:cubicBezTo>
                <a:close/>
                <a:moveTo>
                  <a:pt x="12436" y="663"/>
                </a:moveTo>
                <a:cubicBezTo>
                  <a:pt x="12423" y="682"/>
                  <a:pt x="12406" y="705"/>
                  <a:pt x="12390" y="725"/>
                </a:cubicBezTo>
                <a:cubicBezTo>
                  <a:pt x="12413" y="731"/>
                  <a:pt x="12436" y="741"/>
                  <a:pt x="12455" y="747"/>
                </a:cubicBezTo>
                <a:cubicBezTo>
                  <a:pt x="12471" y="725"/>
                  <a:pt x="12487" y="705"/>
                  <a:pt x="12500" y="682"/>
                </a:cubicBezTo>
                <a:cubicBezTo>
                  <a:pt x="12478" y="676"/>
                  <a:pt x="12458" y="670"/>
                  <a:pt x="12436" y="663"/>
                </a:cubicBezTo>
                <a:close/>
                <a:moveTo>
                  <a:pt x="12377" y="741"/>
                </a:moveTo>
                <a:cubicBezTo>
                  <a:pt x="12400" y="750"/>
                  <a:pt x="12423" y="757"/>
                  <a:pt x="12445" y="763"/>
                </a:cubicBezTo>
                <a:cubicBezTo>
                  <a:pt x="12429" y="786"/>
                  <a:pt x="12413" y="805"/>
                  <a:pt x="12400" y="828"/>
                </a:cubicBezTo>
                <a:cubicBezTo>
                  <a:pt x="12377" y="822"/>
                  <a:pt x="12355" y="812"/>
                  <a:pt x="12332" y="805"/>
                </a:cubicBezTo>
                <a:cubicBezTo>
                  <a:pt x="12348" y="783"/>
                  <a:pt x="12364" y="763"/>
                  <a:pt x="12377" y="741"/>
                </a:cubicBezTo>
                <a:close/>
                <a:moveTo>
                  <a:pt x="12319" y="822"/>
                </a:moveTo>
                <a:cubicBezTo>
                  <a:pt x="12306" y="844"/>
                  <a:pt x="12290" y="867"/>
                  <a:pt x="12274" y="890"/>
                </a:cubicBezTo>
                <a:cubicBezTo>
                  <a:pt x="12296" y="896"/>
                  <a:pt x="12319" y="903"/>
                  <a:pt x="12338" y="909"/>
                </a:cubicBezTo>
                <a:cubicBezTo>
                  <a:pt x="12355" y="890"/>
                  <a:pt x="12371" y="867"/>
                  <a:pt x="12387" y="844"/>
                </a:cubicBezTo>
                <a:cubicBezTo>
                  <a:pt x="12364" y="838"/>
                  <a:pt x="12342" y="831"/>
                  <a:pt x="12319" y="822"/>
                </a:cubicBezTo>
                <a:close/>
                <a:moveTo>
                  <a:pt x="12261" y="906"/>
                </a:moveTo>
                <a:cubicBezTo>
                  <a:pt x="12283" y="912"/>
                  <a:pt x="12306" y="922"/>
                  <a:pt x="12326" y="928"/>
                </a:cubicBezTo>
                <a:cubicBezTo>
                  <a:pt x="12309" y="951"/>
                  <a:pt x="12296" y="974"/>
                  <a:pt x="12280" y="996"/>
                </a:cubicBezTo>
                <a:cubicBezTo>
                  <a:pt x="12258" y="987"/>
                  <a:pt x="12235" y="980"/>
                  <a:pt x="12212" y="974"/>
                </a:cubicBezTo>
                <a:cubicBezTo>
                  <a:pt x="12228" y="951"/>
                  <a:pt x="12245" y="928"/>
                  <a:pt x="12261" y="906"/>
                </a:cubicBezTo>
                <a:close/>
                <a:moveTo>
                  <a:pt x="12199" y="990"/>
                </a:moveTo>
                <a:cubicBezTo>
                  <a:pt x="12183" y="1013"/>
                  <a:pt x="12167" y="1035"/>
                  <a:pt x="12151" y="1058"/>
                </a:cubicBezTo>
                <a:cubicBezTo>
                  <a:pt x="12173" y="1064"/>
                  <a:pt x="12196" y="1074"/>
                  <a:pt x="12219" y="1081"/>
                </a:cubicBezTo>
                <a:cubicBezTo>
                  <a:pt x="12235" y="1058"/>
                  <a:pt x="12251" y="1035"/>
                  <a:pt x="12267" y="1013"/>
                </a:cubicBezTo>
                <a:cubicBezTo>
                  <a:pt x="12245" y="1006"/>
                  <a:pt x="12222" y="1000"/>
                  <a:pt x="12199" y="990"/>
                </a:cubicBezTo>
                <a:close/>
                <a:moveTo>
                  <a:pt x="12138" y="1077"/>
                </a:moveTo>
                <a:cubicBezTo>
                  <a:pt x="12160" y="1084"/>
                  <a:pt x="12183" y="1094"/>
                  <a:pt x="12206" y="1100"/>
                </a:cubicBezTo>
                <a:cubicBezTo>
                  <a:pt x="12190" y="1123"/>
                  <a:pt x="12173" y="1145"/>
                  <a:pt x="12157" y="1168"/>
                </a:cubicBezTo>
                <a:cubicBezTo>
                  <a:pt x="12135" y="1161"/>
                  <a:pt x="12112" y="1155"/>
                  <a:pt x="12089" y="1145"/>
                </a:cubicBezTo>
                <a:cubicBezTo>
                  <a:pt x="12105" y="1123"/>
                  <a:pt x="12122" y="1100"/>
                  <a:pt x="12138" y="1077"/>
                </a:cubicBezTo>
                <a:close/>
                <a:moveTo>
                  <a:pt x="12076" y="1165"/>
                </a:moveTo>
                <a:cubicBezTo>
                  <a:pt x="12057" y="1187"/>
                  <a:pt x="12041" y="1210"/>
                  <a:pt x="12025" y="1236"/>
                </a:cubicBezTo>
                <a:cubicBezTo>
                  <a:pt x="12047" y="1242"/>
                  <a:pt x="12070" y="1252"/>
                  <a:pt x="12093" y="1259"/>
                </a:cubicBezTo>
                <a:cubicBezTo>
                  <a:pt x="12109" y="1236"/>
                  <a:pt x="12125" y="1213"/>
                  <a:pt x="12141" y="1187"/>
                </a:cubicBezTo>
                <a:cubicBezTo>
                  <a:pt x="12118" y="1181"/>
                  <a:pt x="12096" y="1171"/>
                  <a:pt x="12076" y="1165"/>
                </a:cubicBezTo>
                <a:close/>
                <a:moveTo>
                  <a:pt x="12012" y="1255"/>
                </a:moveTo>
                <a:cubicBezTo>
                  <a:pt x="12034" y="1262"/>
                  <a:pt x="12057" y="1272"/>
                  <a:pt x="12080" y="1278"/>
                </a:cubicBezTo>
                <a:cubicBezTo>
                  <a:pt x="12060" y="1301"/>
                  <a:pt x="12044" y="1327"/>
                  <a:pt x="12028" y="1349"/>
                </a:cubicBezTo>
                <a:cubicBezTo>
                  <a:pt x="12005" y="1343"/>
                  <a:pt x="11982" y="1333"/>
                  <a:pt x="11960" y="1327"/>
                </a:cubicBezTo>
                <a:cubicBezTo>
                  <a:pt x="11976" y="1301"/>
                  <a:pt x="11992" y="1278"/>
                  <a:pt x="12012" y="1255"/>
                </a:cubicBezTo>
                <a:close/>
                <a:moveTo>
                  <a:pt x="11944" y="1346"/>
                </a:moveTo>
                <a:cubicBezTo>
                  <a:pt x="11927" y="1369"/>
                  <a:pt x="11908" y="1395"/>
                  <a:pt x="11892" y="1420"/>
                </a:cubicBezTo>
                <a:cubicBezTo>
                  <a:pt x="11914" y="1427"/>
                  <a:pt x="11937" y="1437"/>
                  <a:pt x="11960" y="1443"/>
                </a:cubicBezTo>
                <a:cubicBezTo>
                  <a:pt x="11979" y="1420"/>
                  <a:pt x="11995" y="1395"/>
                  <a:pt x="12015" y="1369"/>
                </a:cubicBezTo>
                <a:cubicBezTo>
                  <a:pt x="11989" y="1362"/>
                  <a:pt x="11966" y="1352"/>
                  <a:pt x="11944" y="1346"/>
                </a:cubicBezTo>
                <a:close/>
                <a:moveTo>
                  <a:pt x="11876" y="1440"/>
                </a:moveTo>
                <a:cubicBezTo>
                  <a:pt x="11902" y="1446"/>
                  <a:pt x="11924" y="1456"/>
                  <a:pt x="11947" y="1462"/>
                </a:cubicBezTo>
                <a:cubicBezTo>
                  <a:pt x="11927" y="1488"/>
                  <a:pt x="11911" y="1514"/>
                  <a:pt x="11895" y="1540"/>
                </a:cubicBezTo>
                <a:cubicBezTo>
                  <a:pt x="11869" y="1530"/>
                  <a:pt x="11847" y="1524"/>
                  <a:pt x="11824" y="1514"/>
                </a:cubicBezTo>
                <a:cubicBezTo>
                  <a:pt x="11840" y="1488"/>
                  <a:pt x="11859" y="1462"/>
                  <a:pt x="11876" y="1440"/>
                </a:cubicBezTo>
                <a:close/>
                <a:moveTo>
                  <a:pt x="11808" y="1534"/>
                </a:moveTo>
                <a:cubicBezTo>
                  <a:pt x="11791" y="1560"/>
                  <a:pt x="11772" y="1585"/>
                  <a:pt x="11753" y="1611"/>
                </a:cubicBezTo>
                <a:cubicBezTo>
                  <a:pt x="11779" y="1621"/>
                  <a:pt x="11801" y="1628"/>
                  <a:pt x="11824" y="1637"/>
                </a:cubicBezTo>
                <a:cubicBezTo>
                  <a:pt x="11843" y="1611"/>
                  <a:pt x="11859" y="1585"/>
                  <a:pt x="11879" y="1560"/>
                </a:cubicBezTo>
                <a:cubicBezTo>
                  <a:pt x="11856" y="1550"/>
                  <a:pt x="11834" y="1543"/>
                  <a:pt x="11808" y="1534"/>
                </a:cubicBezTo>
                <a:close/>
                <a:moveTo>
                  <a:pt x="11740" y="1631"/>
                </a:moveTo>
                <a:cubicBezTo>
                  <a:pt x="11762" y="1641"/>
                  <a:pt x="11785" y="1650"/>
                  <a:pt x="11811" y="1657"/>
                </a:cubicBezTo>
                <a:cubicBezTo>
                  <a:pt x="11791" y="1683"/>
                  <a:pt x="11772" y="1708"/>
                  <a:pt x="11753" y="1734"/>
                </a:cubicBezTo>
                <a:cubicBezTo>
                  <a:pt x="11730" y="1728"/>
                  <a:pt x="11707" y="1718"/>
                  <a:pt x="11681" y="1708"/>
                </a:cubicBezTo>
                <a:cubicBezTo>
                  <a:pt x="11701" y="1683"/>
                  <a:pt x="11720" y="1657"/>
                  <a:pt x="11740" y="1631"/>
                </a:cubicBezTo>
                <a:close/>
                <a:moveTo>
                  <a:pt x="11669" y="1731"/>
                </a:moveTo>
                <a:cubicBezTo>
                  <a:pt x="11649" y="1757"/>
                  <a:pt x="11630" y="1783"/>
                  <a:pt x="11610" y="1812"/>
                </a:cubicBezTo>
                <a:cubicBezTo>
                  <a:pt x="11633" y="1819"/>
                  <a:pt x="11659" y="1828"/>
                  <a:pt x="11681" y="1838"/>
                </a:cubicBezTo>
                <a:cubicBezTo>
                  <a:pt x="11701" y="1809"/>
                  <a:pt x="11720" y="1783"/>
                  <a:pt x="11740" y="1757"/>
                </a:cubicBezTo>
                <a:cubicBezTo>
                  <a:pt x="11714" y="1747"/>
                  <a:pt x="11691" y="1741"/>
                  <a:pt x="11669" y="1731"/>
                </a:cubicBezTo>
                <a:close/>
                <a:moveTo>
                  <a:pt x="11594" y="1831"/>
                </a:moveTo>
                <a:cubicBezTo>
                  <a:pt x="11575" y="1861"/>
                  <a:pt x="11555" y="1886"/>
                  <a:pt x="11536" y="1912"/>
                </a:cubicBezTo>
                <a:cubicBezTo>
                  <a:pt x="11558" y="1922"/>
                  <a:pt x="11584" y="1932"/>
                  <a:pt x="11607" y="1942"/>
                </a:cubicBezTo>
                <a:cubicBezTo>
                  <a:pt x="11626" y="1912"/>
                  <a:pt x="11646" y="1886"/>
                  <a:pt x="11665" y="1861"/>
                </a:cubicBezTo>
                <a:cubicBezTo>
                  <a:pt x="11643" y="1851"/>
                  <a:pt x="11617" y="1841"/>
                  <a:pt x="11594" y="1831"/>
                </a:cubicBezTo>
                <a:close/>
                <a:moveTo>
                  <a:pt x="11520" y="1935"/>
                </a:moveTo>
                <a:cubicBezTo>
                  <a:pt x="11500" y="1964"/>
                  <a:pt x="11481" y="1993"/>
                  <a:pt x="11458" y="2019"/>
                </a:cubicBezTo>
                <a:cubicBezTo>
                  <a:pt x="11484" y="2029"/>
                  <a:pt x="11510" y="2039"/>
                  <a:pt x="11533" y="2048"/>
                </a:cubicBezTo>
                <a:cubicBezTo>
                  <a:pt x="11552" y="2019"/>
                  <a:pt x="11571" y="1990"/>
                  <a:pt x="11594" y="1964"/>
                </a:cubicBezTo>
                <a:cubicBezTo>
                  <a:pt x="11568" y="1954"/>
                  <a:pt x="11542" y="1945"/>
                  <a:pt x="11520" y="1935"/>
                </a:cubicBezTo>
                <a:close/>
                <a:moveTo>
                  <a:pt x="11442" y="2042"/>
                </a:moveTo>
                <a:cubicBezTo>
                  <a:pt x="11468" y="2052"/>
                  <a:pt x="11490" y="2061"/>
                  <a:pt x="11516" y="2071"/>
                </a:cubicBezTo>
                <a:cubicBezTo>
                  <a:pt x="11497" y="2097"/>
                  <a:pt x="11478" y="2126"/>
                  <a:pt x="11455" y="2155"/>
                </a:cubicBezTo>
                <a:cubicBezTo>
                  <a:pt x="11432" y="2145"/>
                  <a:pt x="11406" y="2136"/>
                  <a:pt x="11380" y="2126"/>
                </a:cubicBezTo>
                <a:cubicBezTo>
                  <a:pt x="11403" y="2100"/>
                  <a:pt x="11423" y="2071"/>
                  <a:pt x="11442" y="2042"/>
                </a:cubicBezTo>
                <a:close/>
                <a:moveTo>
                  <a:pt x="11364" y="2149"/>
                </a:moveTo>
                <a:cubicBezTo>
                  <a:pt x="11390" y="2158"/>
                  <a:pt x="11416" y="2168"/>
                  <a:pt x="11439" y="2178"/>
                </a:cubicBezTo>
                <a:cubicBezTo>
                  <a:pt x="11410" y="2223"/>
                  <a:pt x="11377" y="2265"/>
                  <a:pt x="11345" y="2311"/>
                </a:cubicBezTo>
                <a:cubicBezTo>
                  <a:pt x="11319" y="2301"/>
                  <a:pt x="11296" y="2291"/>
                  <a:pt x="11270" y="2281"/>
                </a:cubicBezTo>
                <a:cubicBezTo>
                  <a:pt x="11303" y="2239"/>
                  <a:pt x="11335" y="2194"/>
                  <a:pt x="11364" y="2149"/>
                </a:cubicBezTo>
                <a:close/>
                <a:moveTo>
                  <a:pt x="12578" y="611"/>
                </a:moveTo>
                <a:cubicBezTo>
                  <a:pt x="12597" y="618"/>
                  <a:pt x="12620" y="627"/>
                  <a:pt x="12643" y="634"/>
                </a:cubicBezTo>
                <a:cubicBezTo>
                  <a:pt x="12627" y="653"/>
                  <a:pt x="12614" y="676"/>
                  <a:pt x="12597" y="695"/>
                </a:cubicBezTo>
                <a:cubicBezTo>
                  <a:pt x="12578" y="689"/>
                  <a:pt x="12555" y="679"/>
                  <a:pt x="12533" y="673"/>
                </a:cubicBezTo>
                <a:cubicBezTo>
                  <a:pt x="12549" y="653"/>
                  <a:pt x="12562" y="631"/>
                  <a:pt x="12578" y="611"/>
                </a:cubicBezTo>
                <a:close/>
                <a:moveTo>
                  <a:pt x="12523" y="689"/>
                </a:moveTo>
                <a:cubicBezTo>
                  <a:pt x="12542" y="699"/>
                  <a:pt x="12565" y="705"/>
                  <a:pt x="12588" y="712"/>
                </a:cubicBezTo>
                <a:cubicBezTo>
                  <a:pt x="12572" y="734"/>
                  <a:pt x="12559" y="754"/>
                  <a:pt x="12542" y="776"/>
                </a:cubicBezTo>
                <a:cubicBezTo>
                  <a:pt x="12520" y="767"/>
                  <a:pt x="12500" y="760"/>
                  <a:pt x="12478" y="754"/>
                </a:cubicBezTo>
                <a:cubicBezTo>
                  <a:pt x="12491" y="731"/>
                  <a:pt x="12507" y="712"/>
                  <a:pt x="12523" y="689"/>
                </a:cubicBezTo>
                <a:close/>
                <a:moveTo>
                  <a:pt x="12465" y="770"/>
                </a:moveTo>
                <a:cubicBezTo>
                  <a:pt x="12449" y="793"/>
                  <a:pt x="12436" y="815"/>
                  <a:pt x="12419" y="835"/>
                </a:cubicBezTo>
                <a:cubicBezTo>
                  <a:pt x="12442" y="841"/>
                  <a:pt x="12465" y="851"/>
                  <a:pt x="12484" y="857"/>
                </a:cubicBezTo>
                <a:cubicBezTo>
                  <a:pt x="12500" y="835"/>
                  <a:pt x="12517" y="815"/>
                  <a:pt x="12529" y="793"/>
                </a:cubicBezTo>
                <a:cubicBezTo>
                  <a:pt x="12507" y="786"/>
                  <a:pt x="12487" y="780"/>
                  <a:pt x="12465" y="770"/>
                </a:cubicBezTo>
                <a:close/>
                <a:moveTo>
                  <a:pt x="12406" y="854"/>
                </a:moveTo>
                <a:cubicBezTo>
                  <a:pt x="12429" y="860"/>
                  <a:pt x="12452" y="867"/>
                  <a:pt x="12474" y="873"/>
                </a:cubicBezTo>
                <a:cubicBezTo>
                  <a:pt x="12458" y="896"/>
                  <a:pt x="12442" y="919"/>
                  <a:pt x="12426" y="941"/>
                </a:cubicBezTo>
                <a:cubicBezTo>
                  <a:pt x="12406" y="932"/>
                  <a:pt x="12384" y="925"/>
                  <a:pt x="12361" y="919"/>
                </a:cubicBezTo>
                <a:cubicBezTo>
                  <a:pt x="12377" y="896"/>
                  <a:pt x="12393" y="873"/>
                  <a:pt x="12406" y="854"/>
                </a:cubicBezTo>
                <a:close/>
                <a:moveTo>
                  <a:pt x="12348" y="935"/>
                </a:moveTo>
                <a:cubicBezTo>
                  <a:pt x="12332" y="958"/>
                  <a:pt x="12316" y="980"/>
                  <a:pt x="12300" y="1003"/>
                </a:cubicBezTo>
                <a:cubicBezTo>
                  <a:pt x="12322" y="1009"/>
                  <a:pt x="12345" y="1019"/>
                  <a:pt x="12368" y="1026"/>
                </a:cubicBezTo>
                <a:cubicBezTo>
                  <a:pt x="12384" y="1003"/>
                  <a:pt x="12400" y="980"/>
                  <a:pt x="12416" y="958"/>
                </a:cubicBezTo>
                <a:cubicBezTo>
                  <a:pt x="12393" y="951"/>
                  <a:pt x="12371" y="945"/>
                  <a:pt x="12348" y="935"/>
                </a:cubicBezTo>
                <a:close/>
                <a:moveTo>
                  <a:pt x="12287" y="1022"/>
                </a:moveTo>
                <a:cubicBezTo>
                  <a:pt x="12309" y="1029"/>
                  <a:pt x="12332" y="1035"/>
                  <a:pt x="12355" y="1045"/>
                </a:cubicBezTo>
                <a:cubicBezTo>
                  <a:pt x="12338" y="1068"/>
                  <a:pt x="12322" y="1090"/>
                  <a:pt x="12306" y="1113"/>
                </a:cubicBezTo>
                <a:cubicBezTo>
                  <a:pt x="12287" y="1103"/>
                  <a:pt x="12264" y="1097"/>
                  <a:pt x="12241" y="1087"/>
                </a:cubicBezTo>
                <a:cubicBezTo>
                  <a:pt x="12258" y="1064"/>
                  <a:pt x="12271" y="1045"/>
                  <a:pt x="12287" y="1022"/>
                </a:cubicBezTo>
                <a:close/>
                <a:moveTo>
                  <a:pt x="12228" y="1106"/>
                </a:moveTo>
                <a:cubicBezTo>
                  <a:pt x="12212" y="1129"/>
                  <a:pt x="12193" y="1155"/>
                  <a:pt x="12177" y="1178"/>
                </a:cubicBezTo>
                <a:cubicBezTo>
                  <a:pt x="12199" y="1184"/>
                  <a:pt x="12222" y="1194"/>
                  <a:pt x="12248" y="1200"/>
                </a:cubicBezTo>
                <a:cubicBezTo>
                  <a:pt x="12264" y="1178"/>
                  <a:pt x="12277" y="1155"/>
                  <a:pt x="12293" y="1132"/>
                </a:cubicBezTo>
                <a:cubicBezTo>
                  <a:pt x="12271" y="1123"/>
                  <a:pt x="12251" y="1116"/>
                  <a:pt x="12228" y="1106"/>
                </a:cubicBezTo>
                <a:close/>
                <a:moveTo>
                  <a:pt x="12164" y="1197"/>
                </a:moveTo>
                <a:cubicBezTo>
                  <a:pt x="12186" y="1204"/>
                  <a:pt x="12209" y="1213"/>
                  <a:pt x="12232" y="1220"/>
                </a:cubicBezTo>
                <a:cubicBezTo>
                  <a:pt x="12216" y="1242"/>
                  <a:pt x="12199" y="1268"/>
                  <a:pt x="12183" y="1291"/>
                </a:cubicBezTo>
                <a:cubicBezTo>
                  <a:pt x="12160" y="1281"/>
                  <a:pt x="12138" y="1275"/>
                  <a:pt x="12115" y="1265"/>
                </a:cubicBezTo>
                <a:cubicBezTo>
                  <a:pt x="12131" y="1242"/>
                  <a:pt x="12148" y="1220"/>
                  <a:pt x="12164" y="1197"/>
                </a:cubicBezTo>
                <a:close/>
                <a:moveTo>
                  <a:pt x="12102" y="1284"/>
                </a:moveTo>
                <a:cubicBezTo>
                  <a:pt x="12083" y="1310"/>
                  <a:pt x="12067" y="1333"/>
                  <a:pt x="12050" y="1359"/>
                </a:cubicBezTo>
                <a:cubicBezTo>
                  <a:pt x="12073" y="1365"/>
                  <a:pt x="12096" y="1375"/>
                  <a:pt x="12118" y="1382"/>
                </a:cubicBezTo>
                <a:cubicBezTo>
                  <a:pt x="12135" y="1359"/>
                  <a:pt x="12154" y="1333"/>
                  <a:pt x="12170" y="1310"/>
                </a:cubicBezTo>
                <a:cubicBezTo>
                  <a:pt x="12148" y="1301"/>
                  <a:pt x="12125" y="1294"/>
                  <a:pt x="12102" y="1284"/>
                </a:cubicBezTo>
                <a:close/>
                <a:moveTo>
                  <a:pt x="12037" y="1378"/>
                </a:moveTo>
                <a:cubicBezTo>
                  <a:pt x="12060" y="1385"/>
                  <a:pt x="12083" y="1395"/>
                  <a:pt x="12105" y="1401"/>
                </a:cubicBezTo>
                <a:cubicBezTo>
                  <a:pt x="12089" y="1427"/>
                  <a:pt x="12070" y="1453"/>
                  <a:pt x="12054" y="1475"/>
                </a:cubicBezTo>
                <a:cubicBezTo>
                  <a:pt x="12031" y="1469"/>
                  <a:pt x="12005" y="1459"/>
                  <a:pt x="11982" y="1453"/>
                </a:cubicBezTo>
                <a:cubicBezTo>
                  <a:pt x="12002" y="1427"/>
                  <a:pt x="12018" y="1401"/>
                  <a:pt x="12037" y="1378"/>
                </a:cubicBezTo>
                <a:close/>
                <a:moveTo>
                  <a:pt x="11970" y="1472"/>
                </a:moveTo>
                <a:cubicBezTo>
                  <a:pt x="11953" y="1498"/>
                  <a:pt x="11934" y="1521"/>
                  <a:pt x="11918" y="1547"/>
                </a:cubicBezTo>
                <a:cubicBezTo>
                  <a:pt x="11940" y="1556"/>
                  <a:pt x="11963" y="1563"/>
                  <a:pt x="11986" y="1573"/>
                </a:cubicBezTo>
                <a:cubicBezTo>
                  <a:pt x="12005" y="1547"/>
                  <a:pt x="12021" y="1521"/>
                  <a:pt x="12041" y="1498"/>
                </a:cubicBezTo>
                <a:cubicBezTo>
                  <a:pt x="12015" y="1488"/>
                  <a:pt x="11992" y="1482"/>
                  <a:pt x="11970" y="1472"/>
                </a:cubicBezTo>
                <a:close/>
                <a:moveTo>
                  <a:pt x="11902" y="1569"/>
                </a:moveTo>
                <a:cubicBezTo>
                  <a:pt x="11924" y="1576"/>
                  <a:pt x="11950" y="1585"/>
                  <a:pt x="11973" y="1592"/>
                </a:cubicBezTo>
                <a:cubicBezTo>
                  <a:pt x="11953" y="1618"/>
                  <a:pt x="11937" y="1644"/>
                  <a:pt x="11918" y="1670"/>
                </a:cubicBezTo>
                <a:cubicBezTo>
                  <a:pt x="11895" y="1660"/>
                  <a:pt x="11869" y="1653"/>
                  <a:pt x="11847" y="1644"/>
                </a:cubicBezTo>
                <a:cubicBezTo>
                  <a:pt x="11866" y="1618"/>
                  <a:pt x="11882" y="1592"/>
                  <a:pt x="11902" y="1569"/>
                </a:cubicBezTo>
                <a:close/>
                <a:moveTo>
                  <a:pt x="11834" y="1666"/>
                </a:moveTo>
                <a:cubicBezTo>
                  <a:pt x="11814" y="1692"/>
                  <a:pt x="11795" y="1718"/>
                  <a:pt x="11779" y="1744"/>
                </a:cubicBezTo>
                <a:cubicBezTo>
                  <a:pt x="11801" y="1754"/>
                  <a:pt x="11824" y="1760"/>
                  <a:pt x="11850" y="1770"/>
                </a:cubicBezTo>
                <a:cubicBezTo>
                  <a:pt x="11866" y="1744"/>
                  <a:pt x="11885" y="1718"/>
                  <a:pt x="11905" y="1692"/>
                </a:cubicBezTo>
                <a:cubicBezTo>
                  <a:pt x="11879" y="1683"/>
                  <a:pt x="11856" y="1673"/>
                  <a:pt x="11834" y="1666"/>
                </a:cubicBezTo>
                <a:close/>
                <a:moveTo>
                  <a:pt x="11762" y="1767"/>
                </a:moveTo>
                <a:cubicBezTo>
                  <a:pt x="11785" y="1773"/>
                  <a:pt x="11811" y="1783"/>
                  <a:pt x="11834" y="1793"/>
                </a:cubicBezTo>
                <a:cubicBezTo>
                  <a:pt x="11814" y="1819"/>
                  <a:pt x="11798" y="1844"/>
                  <a:pt x="11779" y="1874"/>
                </a:cubicBezTo>
                <a:cubicBezTo>
                  <a:pt x="11753" y="1864"/>
                  <a:pt x="11730" y="1854"/>
                  <a:pt x="11704" y="1844"/>
                </a:cubicBezTo>
                <a:cubicBezTo>
                  <a:pt x="11724" y="1819"/>
                  <a:pt x="11743" y="1793"/>
                  <a:pt x="11762" y="1767"/>
                </a:cubicBezTo>
                <a:close/>
                <a:moveTo>
                  <a:pt x="11691" y="1867"/>
                </a:moveTo>
                <a:cubicBezTo>
                  <a:pt x="11714" y="1877"/>
                  <a:pt x="11736" y="1886"/>
                  <a:pt x="11762" y="1893"/>
                </a:cubicBezTo>
                <a:cubicBezTo>
                  <a:pt x="11743" y="1922"/>
                  <a:pt x="11724" y="1948"/>
                  <a:pt x="11704" y="1977"/>
                </a:cubicBezTo>
                <a:cubicBezTo>
                  <a:pt x="11681" y="1967"/>
                  <a:pt x="11656" y="1958"/>
                  <a:pt x="11633" y="1948"/>
                </a:cubicBezTo>
                <a:cubicBezTo>
                  <a:pt x="11652" y="1922"/>
                  <a:pt x="11672" y="1896"/>
                  <a:pt x="11691" y="1867"/>
                </a:cubicBezTo>
                <a:close/>
                <a:moveTo>
                  <a:pt x="11617" y="1971"/>
                </a:moveTo>
                <a:cubicBezTo>
                  <a:pt x="11639" y="1980"/>
                  <a:pt x="11665" y="1990"/>
                  <a:pt x="11688" y="2000"/>
                </a:cubicBezTo>
                <a:cubicBezTo>
                  <a:pt x="11669" y="2026"/>
                  <a:pt x="11649" y="2055"/>
                  <a:pt x="11630" y="2084"/>
                </a:cubicBezTo>
                <a:cubicBezTo>
                  <a:pt x="11607" y="2074"/>
                  <a:pt x="11581" y="2065"/>
                  <a:pt x="11555" y="2055"/>
                </a:cubicBezTo>
                <a:cubicBezTo>
                  <a:pt x="11578" y="2029"/>
                  <a:pt x="11597" y="2000"/>
                  <a:pt x="11617" y="1971"/>
                </a:cubicBezTo>
                <a:close/>
                <a:moveTo>
                  <a:pt x="11539" y="2077"/>
                </a:moveTo>
                <a:cubicBezTo>
                  <a:pt x="11520" y="2107"/>
                  <a:pt x="11500" y="2136"/>
                  <a:pt x="11481" y="2165"/>
                </a:cubicBezTo>
                <a:cubicBezTo>
                  <a:pt x="11503" y="2175"/>
                  <a:pt x="11529" y="2184"/>
                  <a:pt x="11555" y="2191"/>
                </a:cubicBezTo>
                <a:cubicBezTo>
                  <a:pt x="11575" y="2165"/>
                  <a:pt x="11594" y="2136"/>
                  <a:pt x="11613" y="2107"/>
                </a:cubicBezTo>
                <a:cubicBezTo>
                  <a:pt x="11591" y="2097"/>
                  <a:pt x="11565" y="2087"/>
                  <a:pt x="11539" y="2077"/>
                </a:cubicBezTo>
                <a:close/>
                <a:moveTo>
                  <a:pt x="11465" y="2187"/>
                </a:moveTo>
                <a:cubicBezTo>
                  <a:pt x="11487" y="2197"/>
                  <a:pt x="11513" y="2207"/>
                  <a:pt x="11539" y="2217"/>
                </a:cubicBezTo>
                <a:cubicBezTo>
                  <a:pt x="11507" y="2259"/>
                  <a:pt x="11478" y="2304"/>
                  <a:pt x="11445" y="2349"/>
                </a:cubicBezTo>
                <a:cubicBezTo>
                  <a:pt x="11419" y="2340"/>
                  <a:pt x="11393" y="2330"/>
                  <a:pt x="11371" y="2320"/>
                </a:cubicBezTo>
                <a:cubicBezTo>
                  <a:pt x="11400" y="2275"/>
                  <a:pt x="11432" y="2230"/>
                  <a:pt x="11465" y="2187"/>
                </a:cubicBezTo>
                <a:close/>
                <a:moveTo>
                  <a:pt x="12662" y="640"/>
                </a:moveTo>
                <a:cubicBezTo>
                  <a:pt x="12649" y="660"/>
                  <a:pt x="12633" y="682"/>
                  <a:pt x="12620" y="702"/>
                </a:cubicBezTo>
                <a:cubicBezTo>
                  <a:pt x="12640" y="708"/>
                  <a:pt x="12662" y="718"/>
                  <a:pt x="12685" y="725"/>
                </a:cubicBezTo>
                <a:cubicBezTo>
                  <a:pt x="12698" y="702"/>
                  <a:pt x="12714" y="682"/>
                  <a:pt x="12727" y="660"/>
                </a:cubicBezTo>
                <a:cubicBezTo>
                  <a:pt x="12704" y="653"/>
                  <a:pt x="12685" y="647"/>
                  <a:pt x="12662" y="640"/>
                </a:cubicBezTo>
                <a:close/>
                <a:moveTo>
                  <a:pt x="12607" y="718"/>
                </a:moveTo>
                <a:cubicBezTo>
                  <a:pt x="12594" y="741"/>
                  <a:pt x="12578" y="760"/>
                  <a:pt x="12562" y="783"/>
                </a:cubicBezTo>
                <a:cubicBezTo>
                  <a:pt x="12585" y="789"/>
                  <a:pt x="12607" y="796"/>
                  <a:pt x="12630" y="805"/>
                </a:cubicBezTo>
                <a:cubicBezTo>
                  <a:pt x="12643" y="783"/>
                  <a:pt x="12659" y="763"/>
                  <a:pt x="12672" y="741"/>
                </a:cubicBezTo>
                <a:cubicBezTo>
                  <a:pt x="12649" y="734"/>
                  <a:pt x="12630" y="728"/>
                  <a:pt x="12607" y="718"/>
                </a:cubicBezTo>
                <a:close/>
                <a:moveTo>
                  <a:pt x="12552" y="799"/>
                </a:moveTo>
                <a:cubicBezTo>
                  <a:pt x="12572" y="809"/>
                  <a:pt x="12594" y="815"/>
                  <a:pt x="12617" y="822"/>
                </a:cubicBezTo>
                <a:cubicBezTo>
                  <a:pt x="12601" y="844"/>
                  <a:pt x="12588" y="864"/>
                  <a:pt x="12572" y="886"/>
                </a:cubicBezTo>
                <a:cubicBezTo>
                  <a:pt x="12549" y="880"/>
                  <a:pt x="12529" y="870"/>
                  <a:pt x="12507" y="864"/>
                </a:cubicBezTo>
                <a:cubicBezTo>
                  <a:pt x="12523" y="844"/>
                  <a:pt x="12536" y="822"/>
                  <a:pt x="12552" y="799"/>
                </a:cubicBezTo>
                <a:close/>
                <a:moveTo>
                  <a:pt x="12494" y="883"/>
                </a:moveTo>
                <a:cubicBezTo>
                  <a:pt x="12478" y="903"/>
                  <a:pt x="12465" y="925"/>
                  <a:pt x="12449" y="948"/>
                </a:cubicBezTo>
                <a:cubicBezTo>
                  <a:pt x="12471" y="954"/>
                  <a:pt x="12494" y="964"/>
                  <a:pt x="12517" y="971"/>
                </a:cubicBezTo>
                <a:cubicBezTo>
                  <a:pt x="12529" y="948"/>
                  <a:pt x="12546" y="925"/>
                  <a:pt x="12562" y="903"/>
                </a:cubicBezTo>
                <a:cubicBezTo>
                  <a:pt x="12539" y="896"/>
                  <a:pt x="12517" y="890"/>
                  <a:pt x="12494" y="883"/>
                </a:cubicBezTo>
                <a:close/>
                <a:moveTo>
                  <a:pt x="12436" y="964"/>
                </a:moveTo>
                <a:cubicBezTo>
                  <a:pt x="12458" y="974"/>
                  <a:pt x="12481" y="980"/>
                  <a:pt x="12504" y="990"/>
                </a:cubicBezTo>
                <a:cubicBezTo>
                  <a:pt x="12487" y="1009"/>
                  <a:pt x="12471" y="1032"/>
                  <a:pt x="12458" y="1055"/>
                </a:cubicBezTo>
                <a:cubicBezTo>
                  <a:pt x="12436" y="1048"/>
                  <a:pt x="12413" y="1042"/>
                  <a:pt x="12390" y="1032"/>
                </a:cubicBezTo>
                <a:cubicBezTo>
                  <a:pt x="12406" y="1009"/>
                  <a:pt x="12419" y="987"/>
                  <a:pt x="12436" y="964"/>
                </a:cubicBezTo>
                <a:close/>
                <a:moveTo>
                  <a:pt x="12377" y="1051"/>
                </a:moveTo>
                <a:cubicBezTo>
                  <a:pt x="12361" y="1074"/>
                  <a:pt x="12345" y="1097"/>
                  <a:pt x="12329" y="1119"/>
                </a:cubicBezTo>
                <a:cubicBezTo>
                  <a:pt x="12351" y="1126"/>
                  <a:pt x="12374" y="1136"/>
                  <a:pt x="12397" y="1142"/>
                </a:cubicBezTo>
                <a:cubicBezTo>
                  <a:pt x="12413" y="1119"/>
                  <a:pt x="12429" y="1097"/>
                  <a:pt x="12445" y="1074"/>
                </a:cubicBezTo>
                <a:cubicBezTo>
                  <a:pt x="12423" y="1068"/>
                  <a:pt x="12400" y="1058"/>
                  <a:pt x="12377" y="1051"/>
                </a:cubicBezTo>
                <a:close/>
                <a:moveTo>
                  <a:pt x="12316" y="1139"/>
                </a:moveTo>
                <a:cubicBezTo>
                  <a:pt x="12338" y="1145"/>
                  <a:pt x="12361" y="1155"/>
                  <a:pt x="12384" y="1161"/>
                </a:cubicBezTo>
                <a:cubicBezTo>
                  <a:pt x="12368" y="1184"/>
                  <a:pt x="12351" y="1207"/>
                  <a:pt x="12335" y="1233"/>
                </a:cubicBezTo>
                <a:cubicBezTo>
                  <a:pt x="12313" y="1223"/>
                  <a:pt x="12290" y="1217"/>
                  <a:pt x="12267" y="1207"/>
                </a:cubicBezTo>
                <a:cubicBezTo>
                  <a:pt x="12283" y="1184"/>
                  <a:pt x="12300" y="1161"/>
                  <a:pt x="12316" y="1139"/>
                </a:cubicBezTo>
                <a:close/>
                <a:moveTo>
                  <a:pt x="12254" y="1226"/>
                </a:moveTo>
                <a:cubicBezTo>
                  <a:pt x="12238" y="1252"/>
                  <a:pt x="12222" y="1275"/>
                  <a:pt x="12206" y="1297"/>
                </a:cubicBezTo>
                <a:cubicBezTo>
                  <a:pt x="12228" y="1307"/>
                  <a:pt x="12251" y="1314"/>
                  <a:pt x="12274" y="1323"/>
                </a:cubicBezTo>
                <a:cubicBezTo>
                  <a:pt x="12290" y="1297"/>
                  <a:pt x="12306" y="1275"/>
                  <a:pt x="12322" y="1252"/>
                </a:cubicBezTo>
                <a:cubicBezTo>
                  <a:pt x="12300" y="1242"/>
                  <a:pt x="12277" y="1236"/>
                  <a:pt x="12254" y="1226"/>
                </a:cubicBezTo>
                <a:close/>
                <a:moveTo>
                  <a:pt x="12193" y="1317"/>
                </a:moveTo>
                <a:cubicBezTo>
                  <a:pt x="12216" y="1327"/>
                  <a:pt x="12238" y="1333"/>
                  <a:pt x="12261" y="1343"/>
                </a:cubicBezTo>
                <a:cubicBezTo>
                  <a:pt x="12245" y="1365"/>
                  <a:pt x="12228" y="1391"/>
                  <a:pt x="12212" y="1414"/>
                </a:cubicBezTo>
                <a:cubicBezTo>
                  <a:pt x="12186" y="1407"/>
                  <a:pt x="12164" y="1398"/>
                  <a:pt x="12141" y="1391"/>
                </a:cubicBezTo>
                <a:cubicBezTo>
                  <a:pt x="12157" y="1365"/>
                  <a:pt x="12173" y="1343"/>
                  <a:pt x="12193" y="1317"/>
                </a:cubicBezTo>
                <a:close/>
                <a:moveTo>
                  <a:pt x="12128" y="1411"/>
                </a:moveTo>
                <a:cubicBezTo>
                  <a:pt x="12112" y="1437"/>
                  <a:pt x="12093" y="1459"/>
                  <a:pt x="12076" y="1485"/>
                </a:cubicBezTo>
                <a:cubicBezTo>
                  <a:pt x="12099" y="1492"/>
                  <a:pt x="12122" y="1501"/>
                  <a:pt x="12148" y="1508"/>
                </a:cubicBezTo>
                <a:cubicBezTo>
                  <a:pt x="12164" y="1485"/>
                  <a:pt x="12180" y="1459"/>
                  <a:pt x="12196" y="1437"/>
                </a:cubicBezTo>
                <a:cubicBezTo>
                  <a:pt x="12173" y="1427"/>
                  <a:pt x="12151" y="1417"/>
                  <a:pt x="12128" y="1411"/>
                </a:cubicBezTo>
                <a:close/>
                <a:moveTo>
                  <a:pt x="12063" y="1505"/>
                </a:moveTo>
                <a:cubicBezTo>
                  <a:pt x="12086" y="1514"/>
                  <a:pt x="12109" y="1521"/>
                  <a:pt x="12131" y="1530"/>
                </a:cubicBezTo>
                <a:cubicBezTo>
                  <a:pt x="12115" y="1556"/>
                  <a:pt x="12099" y="1579"/>
                  <a:pt x="12080" y="1605"/>
                </a:cubicBezTo>
                <a:cubicBezTo>
                  <a:pt x="12057" y="1598"/>
                  <a:pt x="12034" y="1589"/>
                  <a:pt x="12008" y="1579"/>
                </a:cubicBezTo>
                <a:cubicBezTo>
                  <a:pt x="12028" y="1556"/>
                  <a:pt x="12044" y="1530"/>
                  <a:pt x="12063" y="1505"/>
                </a:cubicBezTo>
                <a:close/>
                <a:moveTo>
                  <a:pt x="11995" y="1602"/>
                </a:moveTo>
                <a:cubicBezTo>
                  <a:pt x="11976" y="1628"/>
                  <a:pt x="11960" y="1653"/>
                  <a:pt x="11940" y="1679"/>
                </a:cubicBezTo>
                <a:cubicBezTo>
                  <a:pt x="11966" y="1686"/>
                  <a:pt x="11989" y="1696"/>
                  <a:pt x="12012" y="1705"/>
                </a:cubicBezTo>
                <a:cubicBezTo>
                  <a:pt x="12031" y="1679"/>
                  <a:pt x="12047" y="1653"/>
                  <a:pt x="12067" y="1628"/>
                </a:cubicBezTo>
                <a:cubicBezTo>
                  <a:pt x="12041" y="1618"/>
                  <a:pt x="12018" y="1608"/>
                  <a:pt x="11995" y="1602"/>
                </a:cubicBezTo>
                <a:close/>
                <a:moveTo>
                  <a:pt x="11927" y="1699"/>
                </a:moveTo>
                <a:cubicBezTo>
                  <a:pt x="11950" y="1708"/>
                  <a:pt x="11973" y="1718"/>
                  <a:pt x="11999" y="1725"/>
                </a:cubicBezTo>
                <a:cubicBezTo>
                  <a:pt x="11979" y="1751"/>
                  <a:pt x="11963" y="1780"/>
                  <a:pt x="11944" y="1806"/>
                </a:cubicBezTo>
                <a:cubicBezTo>
                  <a:pt x="11921" y="1796"/>
                  <a:pt x="11895" y="1786"/>
                  <a:pt x="11872" y="1780"/>
                </a:cubicBezTo>
                <a:cubicBezTo>
                  <a:pt x="11889" y="1754"/>
                  <a:pt x="11908" y="1725"/>
                  <a:pt x="11927" y="1699"/>
                </a:cubicBezTo>
                <a:close/>
                <a:moveTo>
                  <a:pt x="11856" y="1799"/>
                </a:moveTo>
                <a:cubicBezTo>
                  <a:pt x="11837" y="1828"/>
                  <a:pt x="11821" y="1854"/>
                  <a:pt x="11801" y="1880"/>
                </a:cubicBezTo>
                <a:cubicBezTo>
                  <a:pt x="11824" y="1890"/>
                  <a:pt x="11850" y="1899"/>
                  <a:pt x="11872" y="1906"/>
                </a:cubicBezTo>
                <a:cubicBezTo>
                  <a:pt x="11892" y="1880"/>
                  <a:pt x="11911" y="1854"/>
                  <a:pt x="11927" y="1825"/>
                </a:cubicBezTo>
                <a:cubicBezTo>
                  <a:pt x="11905" y="1819"/>
                  <a:pt x="11882" y="1809"/>
                  <a:pt x="11856" y="1799"/>
                </a:cubicBezTo>
                <a:close/>
                <a:moveTo>
                  <a:pt x="11785" y="1903"/>
                </a:moveTo>
                <a:cubicBezTo>
                  <a:pt x="11766" y="1929"/>
                  <a:pt x="11746" y="1958"/>
                  <a:pt x="11730" y="1987"/>
                </a:cubicBezTo>
                <a:cubicBezTo>
                  <a:pt x="11753" y="1993"/>
                  <a:pt x="11779" y="2003"/>
                  <a:pt x="11801" y="2013"/>
                </a:cubicBezTo>
                <a:cubicBezTo>
                  <a:pt x="11821" y="1984"/>
                  <a:pt x="11840" y="1958"/>
                  <a:pt x="11859" y="1929"/>
                </a:cubicBezTo>
                <a:cubicBezTo>
                  <a:pt x="11834" y="1922"/>
                  <a:pt x="11811" y="1912"/>
                  <a:pt x="11785" y="1903"/>
                </a:cubicBezTo>
                <a:close/>
                <a:moveTo>
                  <a:pt x="11714" y="2006"/>
                </a:moveTo>
                <a:cubicBezTo>
                  <a:pt x="11694" y="2035"/>
                  <a:pt x="11675" y="2065"/>
                  <a:pt x="11656" y="2090"/>
                </a:cubicBezTo>
                <a:cubicBezTo>
                  <a:pt x="11678" y="2100"/>
                  <a:pt x="11704" y="2110"/>
                  <a:pt x="11727" y="2120"/>
                </a:cubicBezTo>
                <a:cubicBezTo>
                  <a:pt x="11746" y="2090"/>
                  <a:pt x="11766" y="2065"/>
                  <a:pt x="11785" y="2035"/>
                </a:cubicBezTo>
                <a:cubicBezTo>
                  <a:pt x="11762" y="2026"/>
                  <a:pt x="11736" y="2016"/>
                  <a:pt x="11714" y="2006"/>
                </a:cubicBezTo>
                <a:close/>
                <a:moveTo>
                  <a:pt x="11639" y="2116"/>
                </a:moveTo>
                <a:cubicBezTo>
                  <a:pt x="11662" y="2126"/>
                  <a:pt x="11688" y="2132"/>
                  <a:pt x="11714" y="2142"/>
                </a:cubicBezTo>
                <a:cubicBezTo>
                  <a:pt x="11691" y="2171"/>
                  <a:pt x="11672" y="2200"/>
                  <a:pt x="11652" y="2230"/>
                </a:cubicBezTo>
                <a:cubicBezTo>
                  <a:pt x="11626" y="2220"/>
                  <a:pt x="11604" y="2210"/>
                  <a:pt x="11578" y="2200"/>
                </a:cubicBezTo>
                <a:cubicBezTo>
                  <a:pt x="11597" y="2171"/>
                  <a:pt x="11617" y="2142"/>
                  <a:pt x="11639" y="2116"/>
                </a:cubicBezTo>
                <a:close/>
                <a:moveTo>
                  <a:pt x="11562" y="2223"/>
                </a:moveTo>
                <a:cubicBezTo>
                  <a:pt x="11588" y="2233"/>
                  <a:pt x="11610" y="2243"/>
                  <a:pt x="11636" y="2252"/>
                </a:cubicBezTo>
                <a:cubicBezTo>
                  <a:pt x="11607" y="2298"/>
                  <a:pt x="11575" y="2343"/>
                  <a:pt x="11546" y="2388"/>
                </a:cubicBezTo>
                <a:cubicBezTo>
                  <a:pt x="11520" y="2378"/>
                  <a:pt x="11494" y="2369"/>
                  <a:pt x="11468" y="2359"/>
                </a:cubicBezTo>
                <a:cubicBezTo>
                  <a:pt x="11500" y="2314"/>
                  <a:pt x="11533" y="2268"/>
                  <a:pt x="11562" y="2223"/>
                </a:cubicBezTo>
                <a:close/>
                <a:moveTo>
                  <a:pt x="12746" y="670"/>
                </a:moveTo>
                <a:cubicBezTo>
                  <a:pt x="12733" y="689"/>
                  <a:pt x="12720" y="708"/>
                  <a:pt x="12704" y="731"/>
                </a:cubicBezTo>
                <a:cubicBezTo>
                  <a:pt x="12727" y="737"/>
                  <a:pt x="12750" y="744"/>
                  <a:pt x="12769" y="754"/>
                </a:cubicBezTo>
                <a:cubicBezTo>
                  <a:pt x="12785" y="731"/>
                  <a:pt x="12798" y="712"/>
                  <a:pt x="12811" y="689"/>
                </a:cubicBezTo>
                <a:cubicBezTo>
                  <a:pt x="12792" y="682"/>
                  <a:pt x="12769" y="676"/>
                  <a:pt x="12746" y="670"/>
                </a:cubicBezTo>
                <a:close/>
                <a:moveTo>
                  <a:pt x="12695" y="747"/>
                </a:moveTo>
                <a:cubicBezTo>
                  <a:pt x="12714" y="754"/>
                  <a:pt x="12737" y="763"/>
                  <a:pt x="12759" y="770"/>
                </a:cubicBezTo>
                <a:cubicBezTo>
                  <a:pt x="12743" y="793"/>
                  <a:pt x="12730" y="812"/>
                  <a:pt x="12717" y="835"/>
                </a:cubicBezTo>
                <a:cubicBezTo>
                  <a:pt x="12695" y="825"/>
                  <a:pt x="12672" y="818"/>
                  <a:pt x="12649" y="812"/>
                </a:cubicBezTo>
                <a:cubicBezTo>
                  <a:pt x="12665" y="789"/>
                  <a:pt x="12678" y="770"/>
                  <a:pt x="12695" y="747"/>
                </a:cubicBezTo>
                <a:close/>
                <a:moveTo>
                  <a:pt x="12640" y="828"/>
                </a:moveTo>
                <a:cubicBezTo>
                  <a:pt x="12623" y="851"/>
                  <a:pt x="12607" y="873"/>
                  <a:pt x="12594" y="893"/>
                </a:cubicBezTo>
                <a:cubicBezTo>
                  <a:pt x="12617" y="903"/>
                  <a:pt x="12640" y="909"/>
                  <a:pt x="12659" y="915"/>
                </a:cubicBezTo>
                <a:cubicBezTo>
                  <a:pt x="12675" y="893"/>
                  <a:pt x="12688" y="873"/>
                  <a:pt x="12704" y="851"/>
                </a:cubicBezTo>
                <a:cubicBezTo>
                  <a:pt x="12682" y="844"/>
                  <a:pt x="12659" y="838"/>
                  <a:pt x="12640" y="828"/>
                </a:cubicBezTo>
                <a:close/>
                <a:moveTo>
                  <a:pt x="12581" y="912"/>
                </a:moveTo>
                <a:cubicBezTo>
                  <a:pt x="12604" y="919"/>
                  <a:pt x="12627" y="925"/>
                  <a:pt x="12649" y="935"/>
                </a:cubicBezTo>
                <a:cubicBezTo>
                  <a:pt x="12633" y="958"/>
                  <a:pt x="12617" y="977"/>
                  <a:pt x="12604" y="1000"/>
                </a:cubicBezTo>
                <a:cubicBezTo>
                  <a:pt x="12581" y="993"/>
                  <a:pt x="12559" y="987"/>
                  <a:pt x="12536" y="977"/>
                </a:cubicBezTo>
                <a:cubicBezTo>
                  <a:pt x="12552" y="954"/>
                  <a:pt x="12568" y="935"/>
                  <a:pt x="12581" y="912"/>
                </a:cubicBezTo>
                <a:close/>
                <a:moveTo>
                  <a:pt x="12523" y="996"/>
                </a:moveTo>
                <a:cubicBezTo>
                  <a:pt x="12510" y="1019"/>
                  <a:pt x="12494" y="1042"/>
                  <a:pt x="12478" y="1064"/>
                </a:cubicBezTo>
                <a:cubicBezTo>
                  <a:pt x="12500" y="1071"/>
                  <a:pt x="12523" y="1077"/>
                  <a:pt x="12546" y="1087"/>
                </a:cubicBezTo>
                <a:cubicBezTo>
                  <a:pt x="12562" y="1064"/>
                  <a:pt x="12575" y="1042"/>
                  <a:pt x="12591" y="1019"/>
                </a:cubicBezTo>
                <a:cubicBezTo>
                  <a:pt x="12568" y="1013"/>
                  <a:pt x="12546" y="1003"/>
                  <a:pt x="12523" y="996"/>
                </a:cubicBezTo>
                <a:close/>
                <a:moveTo>
                  <a:pt x="12465" y="1081"/>
                </a:moveTo>
                <a:cubicBezTo>
                  <a:pt x="12487" y="1090"/>
                  <a:pt x="12510" y="1097"/>
                  <a:pt x="12533" y="1103"/>
                </a:cubicBezTo>
                <a:cubicBezTo>
                  <a:pt x="12517" y="1129"/>
                  <a:pt x="12504" y="1152"/>
                  <a:pt x="12487" y="1174"/>
                </a:cubicBezTo>
                <a:cubicBezTo>
                  <a:pt x="12465" y="1165"/>
                  <a:pt x="12442" y="1158"/>
                  <a:pt x="12419" y="1152"/>
                </a:cubicBezTo>
                <a:cubicBezTo>
                  <a:pt x="12436" y="1126"/>
                  <a:pt x="12452" y="1103"/>
                  <a:pt x="12465" y="1081"/>
                </a:cubicBezTo>
                <a:close/>
                <a:moveTo>
                  <a:pt x="12406" y="1168"/>
                </a:moveTo>
                <a:cubicBezTo>
                  <a:pt x="12390" y="1194"/>
                  <a:pt x="12374" y="1217"/>
                  <a:pt x="12358" y="1239"/>
                </a:cubicBezTo>
                <a:cubicBezTo>
                  <a:pt x="12381" y="1249"/>
                  <a:pt x="12403" y="1255"/>
                  <a:pt x="12426" y="1262"/>
                </a:cubicBezTo>
                <a:cubicBezTo>
                  <a:pt x="12442" y="1239"/>
                  <a:pt x="12458" y="1217"/>
                  <a:pt x="12474" y="1194"/>
                </a:cubicBezTo>
                <a:cubicBezTo>
                  <a:pt x="12452" y="1184"/>
                  <a:pt x="12429" y="1178"/>
                  <a:pt x="12406" y="1168"/>
                </a:cubicBezTo>
                <a:close/>
                <a:moveTo>
                  <a:pt x="12345" y="1259"/>
                </a:moveTo>
                <a:cubicBezTo>
                  <a:pt x="12368" y="1268"/>
                  <a:pt x="12390" y="1275"/>
                  <a:pt x="12413" y="1281"/>
                </a:cubicBezTo>
                <a:cubicBezTo>
                  <a:pt x="12397" y="1307"/>
                  <a:pt x="12381" y="1330"/>
                  <a:pt x="12364" y="1356"/>
                </a:cubicBezTo>
                <a:cubicBezTo>
                  <a:pt x="12342" y="1346"/>
                  <a:pt x="12319" y="1340"/>
                  <a:pt x="12296" y="1330"/>
                </a:cubicBezTo>
                <a:cubicBezTo>
                  <a:pt x="12313" y="1307"/>
                  <a:pt x="12329" y="1281"/>
                  <a:pt x="12345" y="1259"/>
                </a:cubicBezTo>
                <a:close/>
                <a:moveTo>
                  <a:pt x="12283" y="1349"/>
                </a:moveTo>
                <a:cubicBezTo>
                  <a:pt x="12267" y="1375"/>
                  <a:pt x="12251" y="1398"/>
                  <a:pt x="12235" y="1424"/>
                </a:cubicBezTo>
                <a:cubicBezTo>
                  <a:pt x="12258" y="1430"/>
                  <a:pt x="12280" y="1440"/>
                  <a:pt x="12303" y="1446"/>
                </a:cubicBezTo>
                <a:cubicBezTo>
                  <a:pt x="12319" y="1424"/>
                  <a:pt x="12335" y="1398"/>
                  <a:pt x="12351" y="1375"/>
                </a:cubicBezTo>
                <a:cubicBezTo>
                  <a:pt x="12329" y="1365"/>
                  <a:pt x="12306" y="1359"/>
                  <a:pt x="12283" y="1349"/>
                </a:cubicBezTo>
                <a:close/>
                <a:moveTo>
                  <a:pt x="12219" y="1443"/>
                </a:moveTo>
                <a:cubicBezTo>
                  <a:pt x="12241" y="1453"/>
                  <a:pt x="12267" y="1459"/>
                  <a:pt x="12290" y="1469"/>
                </a:cubicBezTo>
                <a:cubicBezTo>
                  <a:pt x="12274" y="1492"/>
                  <a:pt x="12258" y="1518"/>
                  <a:pt x="12238" y="1543"/>
                </a:cubicBezTo>
                <a:cubicBezTo>
                  <a:pt x="12216" y="1534"/>
                  <a:pt x="12193" y="1527"/>
                  <a:pt x="12170" y="1518"/>
                </a:cubicBezTo>
                <a:cubicBezTo>
                  <a:pt x="12186" y="1492"/>
                  <a:pt x="12203" y="1469"/>
                  <a:pt x="12219" y="1443"/>
                </a:cubicBezTo>
                <a:close/>
                <a:moveTo>
                  <a:pt x="12154" y="1537"/>
                </a:moveTo>
                <a:cubicBezTo>
                  <a:pt x="12138" y="1563"/>
                  <a:pt x="12122" y="1589"/>
                  <a:pt x="12102" y="1615"/>
                </a:cubicBezTo>
                <a:cubicBezTo>
                  <a:pt x="12125" y="1621"/>
                  <a:pt x="12151" y="1631"/>
                  <a:pt x="12173" y="1641"/>
                </a:cubicBezTo>
                <a:cubicBezTo>
                  <a:pt x="12190" y="1615"/>
                  <a:pt x="12209" y="1589"/>
                  <a:pt x="12225" y="1563"/>
                </a:cubicBezTo>
                <a:cubicBezTo>
                  <a:pt x="12203" y="1553"/>
                  <a:pt x="12180" y="1547"/>
                  <a:pt x="12154" y="1537"/>
                </a:cubicBezTo>
                <a:close/>
                <a:moveTo>
                  <a:pt x="12089" y="1634"/>
                </a:moveTo>
                <a:cubicBezTo>
                  <a:pt x="12112" y="1644"/>
                  <a:pt x="12135" y="1653"/>
                  <a:pt x="12160" y="1660"/>
                </a:cubicBezTo>
                <a:cubicBezTo>
                  <a:pt x="12141" y="1686"/>
                  <a:pt x="12125" y="1712"/>
                  <a:pt x="12109" y="1738"/>
                </a:cubicBezTo>
                <a:cubicBezTo>
                  <a:pt x="12083" y="1731"/>
                  <a:pt x="12060" y="1721"/>
                  <a:pt x="12034" y="1712"/>
                </a:cubicBezTo>
                <a:cubicBezTo>
                  <a:pt x="12054" y="1686"/>
                  <a:pt x="12070" y="1660"/>
                  <a:pt x="12089" y="1634"/>
                </a:cubicBezTo>
                <a:close/>
                <a:moveTo>
                  <a:pt x="12021" y="1734"/>
                </a:moveTo>
                <a:cubicBezTo>
                  <a:pt x="12002" y="1760"/>
                  <a:pt x="11986" y="1786"/>
                  <a:pt x="11966" y="1812"/>
                </a:cubicBezTo>
                <a:cubicBezTo>
                  <a:pt x="11992" y="1822"/>
                  <a:pt x="12015" y="1831"/>
                  <a:pt x="12041" y="1841"/>
                </a:cubicBezTo>
                <a:cubicBezTo>
                  <a:pt x="12057" y="1812"/>
                  <a:pt x="12076" y="1786"/>
                  <a:pt x="12093" y="1760"/>
                </a:cubicBezTo>
                <a:cubicBezTo>
                  <a:pt x="12070" y="1751"/>
                  <a:pt x="12044" y="1744"/>
                  <a:pt x="12021" y="1734"/>
                </a:cubicBezTo>
                <a:close/>
                <a:moveTo>
                  <a:pt x="11953" y="1835"/>
                </a:moveTo>
                <a:cubicBezTo>
                  <a:pt x="11976" y="1844"/>
                  <a:pt x="12002" y="1854"/>
                  <a:pt x="12025" y="1861"/>
                </a:cubicBezTo>
                <a:cubicBezTo>
                  <a:pt x="12005" y="1890"/>
                  <a:pt x="11989" y="1916"/>
                  <a:pt x="11970" y="1942"/>
                </a:cubicBezTo>
                <a:cubicBezTo>
                  <a:pt x="11947" y="1935"/>
                  <a:pt x="11921" y="1925"/>
                  <a:pt x="11898" y="1916"/>
                </a:cubicBezTo>
                <a:cubicBezTo>
                  <a:pt x="11914" y="1890"/>
                  <a:pt x="11934" y="1861"/>
                  <a:pt x="11953" y="1835"/>
                </a:cubicBezTo>
                <a:close/>
                <a:moveTo>
                  <a:pt x="11882" y="1938"/>
                </a:moveTo>
                <a:cubicBezTo>
                  <a:pt x="11905" y="1948"/>
                  <a:pt x="11931" y="1958"/>
                  <a:pt x="11953" y="1964"/>
                </a:cubicBezTo>
                <a:cubicBezTo>
                  <a:pt x="11937" y="1993"/>
                  <a:pt x="11918" y="2019"/>
                  <a:pt x="11898" y="2048"/>
                </a:cubicBezTo>
                <a:cubicBezTo>
                  <a:pt x="11876" y="2039"/>
                  <a:pt x="11850" y="2029"/>
                  <a:pt x="11824" y="2022"/>
                </a:cubicBezTo>
                <a:cubicBezTo>
                  <a:pt x="11843" y="1993"/>
                  <a:pt x="11863" y="1964"/>
                  <a:pt x="11882" y="1938"/>
                </a:cubicBezTo>
                <a:close/>
                <a:moveTo>
                  <a:pt x="11811" y="2045"/>
                </a:moveTo>
                <a:cubicBezTo>
                  <a:pt x="11834" y="2052"/>
                  <a:pt x="11859" y="2061"/>
                  <a:pt x="11882" y="2071"/>
                </a:cubicBezTo>
                <a:cubicBezTo>
                  <a:pt x="11866" y="2100"/>
                  <a:pt x="11847" y="2129"/>
                  <a:pt x="11827" y="2155"/>
                </a:cubicBezTo>
                <a:cubicBezTo>
                  <a:pt x="11801" y="2145"/>
                  <a:pt x="11775" y="2139"/>
                  <a:pt x="11753" y="2129"/>
                </a:cubicBezTo>
                <a:cubicBezTo>
                  <a:pt x="11772" y="2100"/>
                  <a:pt x="11791" y="2071"/>
                  <a:pt x="11811" y="2045"/>
                </a:cubicBezTo>
                <a:close/>
                <a:moveTo>
                  <a:pt x="11736" y="2152"/>
                </a:moveTo>
                <a:cubicBezTo>
                  <a:pt x="11717" y="2181"/>
                  <a:pt x="11698" y="2210"/>
                  <a:pt x="11678" y="2239"/>
                </a:cubicBezTo>
                <a:cubicBezTo>
                  <a:pt x="11701" y="2249"/>
                  <a:pt x="11727" y="2255"/>
                  <a:pt x="11753" y="2265"/>
                </a:cubicBezTo>
                <a:cubicBezTo>
                  <a:pt x="11772" y="2236"/>
                  <a:pt x="11791" y="2207"/>
                  <a:pt x="11811" y="2178"/>
                </a:cubicBezTo>
                <a:cubicBezTo>
                  <a:pt x="11785" y="2171"/>
                  <a:pt x="11762" y="2162"/>
                  <a:pt x="11736" y="2152"/>
                </a:cubicBezTo>
                <a:close/>
                <a:moveTo>
                  <a:pt x="11662" y="2262"/>
                </a:moveTo>
                <a:cubicBezTo>
                  <a:pt x="11630" y="2307"/>
                  <a:pt x="11601" y="2349"/>
                  <a:pt x="11568" y="2395"/>
                </a:cubicBezTo>
                <a:cubicBezTo>
                  <a:pt x="11594" y="2404"/>
                  <a:pt x="11620" y="2414"/>
                  <a:pt x="11646" y="2424"/>
                </a:cubicBezTo>
                <a:cubicBezTo>
                  <a:pt x="11675" y="2378"/>
                  <a:pt x="11707" y="2333"/>
                  <a:pt x="11736" y="2291"/>
                </a:cubicBezTo>
                <a:cubicBezTo>
                  <a:pt x="11711" y="2281"/>
                  <a:pt x="11685" y="2272"/>
                  <a:pt x="11662" y="2262"/>
                </a:cubicBezTo>
                <a:close/>
                <a:moveTo>
                  <a:pt x="12834" y="695"/>
                </a:moveTo>
                <a:cubicBezTo>
                  <a:pt x="12856" y="705"/>
                  <a:pt x="12876" y="712"/>
                  <a:pt x="12898" y="718"/>
                </a:cubicBezTo>
                <a:cubicBezTo>
                  <a:pt x="12885" y="741"/>
                  <a:pt x="12869" y="760"/>
                  <a:pt x="12856" y="783"/>
                </a:cubicBezTo>
                <a:cubicBezTo>
                  <a:pt x="12834" y="773"/>
                  <a:pt x="12814" y="767"/>
                  <a:pt x="12792" y="760"/>
                </a:cubicBezTo>
                <a:cubicBezTo>
                  <a:pt x="12805" y="737"/>
                  <a:pt x="12821" y="718"/>
                  <a:pt x="12834" y="695"/>
                </a:cubicBezTo>
                <a:close/>
                <a:moveTo>
                  <a:pt x="12779" y="776"/>
                </a:moveTo>
                <a:cubicBezTo>
                  <a:pt x="12766" y="799"/>
                  <a:pt x="12753" y="818"/>
                  <a:pt x="12737" y="841"/>
                </a:cubicBezTo>
                <a:cubicBezTo>
                  <a:pt x="12759" y="848"/>
                  <a:pt x="12782" y="854"/>
                  <a:pt x="12805" y="864"/>
                </a:cubicBezTo>
                <a:cubicBezTo>
                  <a:pt x="12818" y="841"/>
                  <a:pt x="12830" y="818"/>
                  <a:pt x="12847" y="799"/>
                </a:cubicBezTo>
                <a:cubicBezTo>
                  <a:pt x="12824" y="793"/>
                  <a:pt x="12801" y="783"/>
                  <a:pt x="12779" y="776"/>
                </a:cubicBezTo>
                <a:close/>
                <a:moveTo>
                  <a:pt x="12724" y="857"/>
                </a:moveTo>
                <a:cubicBezTo>
                  <a:pt x="12746" y="867"/>
                  <a:pt x="12769" y="873"/>
                  <a:pt x="12792" y="880"/>
                </a:cubicBezTo>
                <a:cubicBezTo>
                  <a:pt x="12779" y="903"/>
                  <a:pt x="12762" y="925"/>
                  <a:pt x="12750" y="945"/>
                </a:cubicBezTo>
                <a:cubicBezTo>
                  <a:pt x="12727" y="938"/>
                  <a:pt x="12704" y="932"/>
                  <a:pt x="12682" y="922"/>
                </a:cubicBezTo>
                <a:cubicBezTo>
                  <a:pt x="12698" y="903"/>
                  <a:pt x="12711" y="880"/>
                  <a:pt x="12724" y="857"/>
                </a:cubicBezTo>
                <a:close/>
                <a:moveTo>
                  <a:pt x="12669" y="941"/>
                </a:moveTo>
                <a:cubicBezTo>
                  <a:pt x="12656" y="964"/>
                  <a:pt x="12640" y="987"/>
                  <a:pt x="12627" y="1009"/>
                </a:cubicBezTo>
                <a:cubicBezTo>
                  <a:pt x="12649" y="1016"/>
                  <a:pt x="12669" y="1022"/>
                  <a:pt x="12691" y="1032"/>
                </a:cubicBezTo>
                <a:cubicBezTo>
                  <a:pt x="12707" y="1009"/>
                  <a:pt x="12720" y="987"/>
                  <a:pt x="12737" y="964"/>
                </a:cubicBezTo>
                <a:cubicBezTo>
                  <a:pt x="12714" y="958"/>
                  <a:pt x="12691" y="948"/>
                  <a:pt x="12669" y="941"/>
                </a:cubicBezTo>
                <a:close/>
                <a:moveTo>
                  <a:pt x="12614" y="1026"/>
                </a:moveTo>
                <a:cubicBezTo>
                  <a:pt x="12636" y="1035"/>
                  <a:pt x="12659" y="1042"/>
                  <a:pt x="12682" y="1048"/>
                </a:cubicBezTo>
                <a:cubicBezTo>
                  <a:pt x="12665" y="1071"/>
                  <a:pt x="12649" y="1094"/>
                  <a:pt x="12636" y="1116"/>
                </a:cubicBezTo>
                <a:cubicBezTo>
                  <a:pt x="12614" y="1110"/>
                  <a:pt x="12591" y="1103"/>
                  <a:pt x="12568" y="1094"/>
                </a:cubicBezTo>
                <a:cubicBezTo>
                  <a:pt x="12581" y="1071"/>
                  <a:pt x="12597" y="1048"/>
                  <a:pt x="12614" y="1026"/>
                </a:cubicBezTo>
                <a:close/>
                <a:moveTo>
                  <a:pt x="12555" y="1113"/>
                </a:moveTo>
                <a:cubicBezTo>
                  <a:pt x="12539" y="1136"/>
                  <a:pt x="12523" y="1158"/>
                  <a:pt x="12510" y="1181"/>
                </a:cubicBezTo>
                <a:cubicBezTo>
                  <a:pt x="12533" y="1191"/>
                  <a:pt x="12555" y="1197"/>
                  <a:pt x="12578" y="1204"/>
                </a:cubicBezTo>
                <a:cubicBezTo>
                  <a:pt x="12591" y="1181"/>
                  <a:pt x="12607" y="1158"/>
                  <a:pt x="12623" y="1136"/>
                </a:cubicBezTo>
                <a:cubicBezTo>
                  <a:pt x="12601" y="1129"/>
                  <a:pt x="12578" y="1119"/>
                  <a:pt x="12555" y="1113"/>
                </a:cubicBezTo>
                <a:close/>
                <a:moveTo>
                  <a:pt x="12497" y="1200"/>
                </a:moveTo>
                <a:cubicBezTo>
                  <a:pt x="12520" y="1207"/>
                  <a:pt x="12542" y="1217"/>
                  <a:pt x="12565" y="1223"/>
                </a:cubicBezTo>
                <a:cubicBezTo>
                  <a:pt x="12549" y="1249"/>
                  <a:pt x="12533" y="1272"/>
                  <a:pt x="12517" y="1294"/>
                </a:cubicBezTo>
                <a:cubicBezTo>
                  <a:pt x="12494" y="1288"/>
                  <a:pt x="12471" y="1278"/>
                  <a:pt x="12449" y="1272"/>
                </a:cubicBezTo>
                <a:cubicBezTo>
                  <a:pt x="12465" y="1249"/>
                  <a:pt x="12481" y="1223"/>
                  <a:pt x="12497" y="1200"/>
                </a:cubicBezTo>
                <a:close/>
                <a:moveTo>
                  <a:pt x="12436" y="1291"/>
                </a:moveTo>
                <a:cubicBezTo>
                  <a:pt x="12419" y="1314"/>
                  <a:pt x="12403" y="1340"/>
                  <a:pt x="12387" y="1362"/>
                </a:cubicBezTo>
                <a:cubicBezTo>
                  <a:pt x="12410" y="1372"/>
                  <a:pt x="12436" y="1378"/>
                  <a:pt x="12458" y="1388"/>
                </a:cubicBezTo>
                <a:cubicBezTo>
                  <a:pt x="12474" y="1362"/>
                  <a:pt x="12491" y="1340"/>
                  <a:pt x="12507" y="1314"/>
                </a:cubicBezTo>
                <a:cubicBezTo>
                  <a:pt x="12481" y="1307"/>
                  <a:pt x="12458" y="1297"/>
                  <a:pt x="12436" y="1291"/>
                </a:cubicBezTo>
                <a:close/>
                <a:moveTo>
                  <a:pt x="12374" y="1382"/>
                </a:moveTo>
                <a:cubicBezTo>
                  <a:pt x="12397" y="1391"/>
                  <a:pt x="12423" y="1398"/>
                  <a:pt x="12445" y="1407"/>
                </a:cubicBezTo>
                <a:cubicBezTo>
                  <a:pt x="12429" y="1430"/>
                  <a:pt x="12413" y="1456"/>
                  <a:pt x="12397" y="1482"/>
                </a:cubicBezTo>
                <a:cubicBezTo>
                  <a:pt x="12371" y="1472"/>
                  <a:pt x="12348" y="1462"/>
                  <a:pt x="12326" y="1456"/>
                </a:cubicBezTo>
                <a:cubicBezTo>
                  <a:pt x="12342" y="1430"/>
                  <a:pt x="12358" y="1407"/>
                  <a:pt x="12374" y="1382"/>
                </a:cubicBezTo>
                <a:close/>
                <a:moveTo>
                  <a:pt x="12313" y="1475"/>
                </a:moveTo>
                <a:cubicBezTo>
                  <a:pt x="12296" y="1501"/>
                  <a:pt x="12280" y="1527"/>
                  <a:pt x="12261" y="1550"/>
                </a:cubicBezTo>
                <a:cubicBezTo>
                  <a:pt x="12287" y="1560"/>
                  <a:pt x="12309" y="1566"/>
                  <a:pt x="12332" y="1576"/>
                </a:cubicBezTo>
                <a:cubicBezTo>
                  <a:pt x="12348" y="1550"/>
                  <a:pt x="12364" y="1524"/>
                  <a:pt x="12384" y="1501"/>
                </a:cubicBezTo>
                <a:cubicBezTo>
                  <a:pt x="12358" y="1492"/>
                  <a:pt x="12335" y="1485"/>
                  <a:pt x="12313" y="1475"/>
                </a:cubicBezTo>
                <a:close/>
                <a:moveTo>
                  <a:pt x="12248" y="1573"/>
                </a:moveTo>
                <a:cubicBezTo>
                  <a:pt x="12271" y="1579"/>
                  <a:pt x="12296" y="1589"/>
                  <a:pt x="12319" y="1595"/>
                </a:cubicBezTo>
                <a:cubicBezTo>
                  <a:pt x="12303" y="1621"/>
                  <a:pt x="12287" y="1647"/>
                  <a:pt x="12267" y="1673"/>
                </a:cubicBezTo>
                <a:cubicBezTo>
                  <a:pt x="12245" y="1666"/>
                  <a:pt x="12222" y="1657"/>
                  <a:pt x="12196" y="1647"/>
                </a:cubicBezTo>
                <a:cubicBezTo>
                  <a:pt x="12216" y="1621"/>
                  <a:pt x="12232" y="1595"/>
                  <a:pt x="12248" y="1573"/>
                </a:cubicBezTo>
                <a:close/>
                <a:moveTo>
                  <a:pt x="12183" y="1670"/>
                </a:moveTo>
                <a:cubicBezTo>
                  <a:pt x="12167" y="1696"/>
                  <a:pt x="12148" y="1721"/>
                  <a:pt x="12131" y="1747"/>
                </a:cubicBezTo>
                <a:cubicBezTo>
                  <a:pt x="12154" y="1757"/>
                  <a:pt x="12180" y="1764"/>
                  <a:pt x="12203" y="1773"/>
                </a:cubicBezTo>
                <a:cubicBezTo>
                  <a:pt x="12219" y="1747"/>
                  <a:pt x="12238" y="1721"/>
                  <a:pt x="12254" y="1696"/>
                </a:cubicBezTo>
                <a:cubicBezTo>
                  <a:pt x="12232" y="1686"/>
                  <a:pt x="12206" y="1676"/>
                  <a:pt x="12183" y="1670"/>
                </a:cubicBezTo>
                <a:close/>
                <a:moveTo>
                  <a:pt x="12115" y="1767"/>
                </a:moveTo>
                <a:cubicBezTo>
                  <a:pt x="12141" y="1776"/>
                  <a:pt x="12164" y="1786"/>
                  <a:pt x="12190" y="1796"/>
                </a:cubicBezTo>
                <a:cubicBezTo>
                  <a:pt x="12170" y="1822"/>
                  <a:pt x="12154" y="1848"/>
                  <a:pt x="12135" y="1874"/>
                </a:cubicBezTo>
                <a:cubicBezTo>
                  <a:pt x="12112" y="1867"/>
                  <a:pt x="12086" y="1857"/>
                  <a:pt x="12063" y="1848"/>
                </a:cubicBezTo>
                <a:cubicBezTo>
                  <a:pt x="12080" y="1822"/>
                  <a:pt x="12099" y="1796"/>
                  <a:pt x="12115" y="1767"/>
                </a:cubicBezTo>
                <a:close/>
                <a:moveTo>
                  <a:pt x="12047" y="1870"/>
                </a:moveTo>
                <a:cubicBezTo>
                  <a:pt x="12031" y="1896"/>
                  <a:pt x="12012" y="1925"/>
                  <a:pt x="11992" y="1951"/>
                </a:cubicBezTo>
                <a:cubicBezTo>
                  <a:pt x="12018" y="1961"/>
                  <a:pt x="12041" y="1971"/>
                  <a:pt x="12067" y="1977"/>
                </a:cubicBezTo>
                <a:cubicBezTo>
                  <a:pt x="12086" y="1951"/>
                  <a:pt x="12102" y="1925"/>
                  <a:pt x="12122" y="1896"/>
                </a:cubicBezTo>
                <a:cubicBezTo>
                  <a:pt x="12096" y="1886"/>
                  <a:pt x="12073" y="1880"/>
                  <a:pt x="12047" y="1870"/>
                </a:cubicBezTo>
                <a:close/>
                <a:moveTo>
                  <a:pt x="11979" y="1974"/>
                </a:moveTo>
                <a:cubicBezTo>
                  <a:pt x="11960" y="2003"/>
                  <a:pt x="11940" y="2029"/>
                  <a:pt x="11924" y="2058"/>
                </a:cubicBezTo>
                <a:cubicBezTo>
                  <a:pt x="11947" y="2068"/>
                  <a:pt x="11973" y="2074"/>
                  <a:pt x="11995" y="2084"/>
                </a:cubicBezTo>
                <a:cubicBezTo>
                  <a:pt x="12015" y="2058"/>
                  <a:pt x="12034" y="2029"/>
                  <a:pt x="12050" y="2000"/>
                </a:cubicBezTo>
                <a:cubicBezTo>
                  <a:pt x="12028" y="1993"/>
                  <a:pt x="12002" y="1984"/>
                  <a:pt x="11979" y="1974"/>
                </a:cubicBezTo>
                <a:close/>
                <a:moveTo>
                  <a:pt x="11908" y="2081"/>
                </a:moveTo>
                <a:cubicBezTo>
                  <a:pt x="11889" y="2110"/>
                  <a:pt x="11869" y="2136"/>
                  <a:pt x="11850" y="2165"/>
                </a:cubicBezTo>
                <a:cubicBezTo>
                  <a:pt x="11876" y="2175"/>
                  <a:pt x="11902" y="2184"/>
                  <a:pt x="11924" y="2194"/>
                </a:cubicBezTo>
                <a:cubicBezTo>
                  <a:pt x="11944" y="2165"/>
                  <a:pt x="11963" y="2136"/>
                  <a:pt x="11982" y="2107"/>
                </a:cubicBezTo>
                <a:cubicBezTo>
                  <a:pt x="11957" y="2097"/>
                  <a:pt x="11931" y="2090"/>
                  <a:pt x="11908" y="2081"/>
                </a:cubicBezTo>
                <a:close/>
                <a:moveTo>
                  <a:pt x="11834" y="2187"/>
                </a:moveTo>
                <a:cubicBezTo>
                  <a:pt x="11859" y="2197"/>
                  <a:pt x="11885" y="2207"/>
                  <a:pt x="11908" y="2217"/>
                </a:cubicBezTo>
                <a:cubicBezTo>
                  <a:pt x="11889" y="2246"/>
                  <a:pt x="11872" y="2275"/>
                  <a:pt x="11853" y="2304"/>
                </a:cubicBezTo>
                <a:cubicBezTo>
                  <a:pt x="11827" y="2294"/>
                  <a:pt x="11801" y="2285"/>
                  <a:pt x="11775" y="2275"/>
                </a:cubicBezTo>
                <a:cubicBezTo>
                  <a:pt x="11795" y="2246"/>
                  <a:pt x="11814" y="2217"/>
                  <a:pt x="11834" y="2187"/>
                </a:cubicBezTo>
                <a:close/>
                <a:moveTo>
                  <a:pt x="11759" y="2301"/>
                </a:moveTo>
                <a:cubicBezTo>
                  <a:pt x="11730" y="2343"/>
                  <a:pt x="11701" y="2388"/>
                  <a:pt x="11669" y="2434"/>
                </a:cubicBezTo>
                <a:cubicBezTo>
                  <a:pt x="11694" y="2443"/>
                  <a:pt x="11720" y="2453"/>
                  <a:pt x="11746" y="2463"/>
                </a:cubicBezTo>
                <a:cubicBezTo>
                  <a:pt x="11775" y="2417"/>
                  <a:pt x="11808" y="2372"/>
                  <a:pt x="11837" y="2327"/>
                </a:cubicBezTo>
                <a:cubicBezTo>
                  <a:pt x="11811" y="2317"/>
                  <a:pt x="11785" y="2307"/>
                  <a:pt x="11759" y="2301"/>
                </a:cubicBezTo>
                <a:close/>
                <a:moveTo>
                  <a:pt x="12921" y="725"/>
                </a:moveTo>
                <a:cubicBezTo>
                  <a:pt x="12940" y="731"/>
                  <a:pt x="12963" y="741"/>
                  <a:pt x="12986" y="747"/>
                </a:cubicBezTo>
                <a:cubicBezTo>
                  <a:pt x="12970" y="767"/>
                  <a:pt x="12957" y="789"/>
                  <a:pt x="12944" y="809"/>
                </a:cubicBezTo>
                <a:cubicBezTo>
                  <a:pt x="12921" y="802"/>
                  <a:pt x="12898" y="796"/>
                  <a:pt x="12879" y="789"/>
                </a:cubicBezTo>
                <a:cubicBezTo>
                  <a:pt x="12892" y="767"/>
                  <a:pt x="12905" y="747"/>
                  <a:pt x="12921" y="725"/>
                </a:cubicBezTo>
                <a:close/>
                <a:moveTo>
                  <a:pt x="12866" y="805"/>
                </a:moveTo>
                <a:cubicBezTo>
                  <a:pt x="12889" y="812"/>
                  <a:pt x="12911" y="822"/>
                  <a:pt x="12934" y="828"/>
                </a:cubicBezTo>
                <a:cubicBezTo>
                  <a:pt x="12918" y="848"/>
                  <a:pt x="12905" y="870"/>
                  <a:pt x="12892" y="893"/>
                </a:cubicBezTo>
                <a:cubicBezTo>
                  <a:pt x="12869" y="886"/>
                  <a:pt x="12847" y="877"/>
                  <a:pt x="12824" y="870"/>
                </a:cubicBezTo>
                <a:cubicBezTo>
                  <a:pt x="12837" y="848"/>
                  <a:pt x="12853" y="828"/>
                  <a:pt x="12866" y="805"/>
                </a:cubicBezTo>
                <a:close/>
                <a:moveTo>
                  <a:pt x="12814" y="886"/>
                </a:moveTo>
                <a:cubicBezTo>
                  <a:pt x="12798" y="909"/>
                  <a:pt x="12785" y="932"/>
                  <a:pt x="12769" y="954"/>
                </a:cubicBezTo>
                <a:cubicBezTo>
                  <a:pt x="12792" y="961"/>
                  <a:pt x="12814" y="967"/>
                  <a:pt x="12837" y="977"/>
                </a:cubicBezTo>
                <a:cubicBezTo>
                  <a:pt x="12850" y="954"/>
                  <a:pt x="12866" y="932"/>
                  <a:pt x="12879" y="909"/>
                </a:cubicBezTo>
                <a:cubicBezTo>
                  <a:pt x="12856" y="903"/>
                  <a:pt x="12834" y="896"/>
                  <a:pt x="12814" y="886"/>
                </a:cubicBezTo>
                <a:close/>
                <a:moveTo>
                  <a:pt x="12759" y="971"/>
                </a:moveTo>
                <a:cubicBezTo>
                  <a:pt x="12782" y="980"/>
                  <a:pt x="12801" y="987"/>
                  <a:pt x="12824" y="993"/>
                </a:cubicBezTo>
                <a:cubicBezTo>
                  <a:pt x="12811" y="1016"/>
                  <a:pt x="12795" y="1038"/>
                  <a:pt x="12782" y="1061"/>
                </a:cubicBezTo>
                <a:cubicBezTo>
                  <a:pt x="12759" y="1055"/>
                  <a:pt x="12737" y="1045"/>
                  <a:pt x="12714" y="1038"/>
                </a:cubicBezTo>
                <a:cubicBezTo>
                  <a:pt x="12730" y="1016"/>
                  <a:pt x="12743" y="993"/>
                  <a:pt x="12759" y="971"/>
                </a:cubicBezTo>
                <a:close/>
                <a:moveTo>
                  <a:pt x="12701" y="1058"/>
                </a:moveTo>
                <a:cubicBezTo>
                  <a:pt x="12688" y="1081"/>
                  <a:pt x="12672" y="1103"/>
                  <a:pt x="12656" y="1126"/>
                </a:cubicBezTo>
                <a:cubicBezTo>
                  <a:pt x="12678" y="1132"/>
                  <a:pt x="12701" y="1139"/>
                  <a:pt x="12724" y="1149"/>
                </a:cubicBezTo>
                <a:cubicBezTo>
                  <a:pt x="12740" y="1126"/>
                  <a:pt x="12756" y="1103"/>
                  <a:pt x="12769" y="1081"/>
                </a:cubicBezTo>
                <a:cubicBezTo>
                  <a:pt x="12746" y="1071"/>
                  <a:pt x="12724" y="1064"/>
                  <a:pt x="12701" y="1058"/>
                </a:cubicBezTo>
                <a:close/>
                <a:moveTo>
                  <a:pt x="12646" y="1142"/>
                </a:moveTo>
                <a:cubicBezTo>
                  <a:pt x="12669" y="1152"/>
                  <a:pt x="12691" y="1158"/>
                  <a:pt x="12714" y="1168"/>
                </a:cubicBezTo>
                <a:cubicBezTo>
                  <a:pt x="12698" y="1191"/>
                  <a:pt x="12682" y="1213"/>
                  <a:pt x="12669" y="1236"/>
                </a:cubicBezTo>
                <a:cubicBezTo>
                  <a:pt x="12646" y="1229"/>
                  <a:pt x="12623" y="1220"/>
                  <a:pt x="12601" y="1213"/>
                </a:cubicBezTo>
                <a:cubicBezTo>
                  <a:pt x="12614" y="1191"/>
                  <a:pt x="12630" y="1165"/>
                  <a:pt x="12646" y="1142"/>
                </a:cubicBezTo>
                <a:close/>
                <a:moveTo>
                  <a:pt x="12588" y="1233"/>
                </a:moveTo>
                <a:cubicBezTo>
                  <a:pt x="12572" y="1255"/>
                  <a:pt x="12555" y="1278"/>
                  <a:pt x="12539" y="1304"/>
                </a:cubicBezTo>
                <a:cubicBezTo>
                  <a:pt x="12562" y="1310"/>
                  <a:pt x="12585" y="1320"/>
                  <a:pt x="12610" y="1327"/>
                </a:cubicBezTo>
                <a:cubicBezTo>
                  <a:pt x="12623" y="1304"/>
                  <a:pt x="12640" y="1278"/>
                  <a:pt x="12656" y="1255"/>
                </a:cubicBezTo>
                <a:cubicBezTo>
                  <a:pt x="12633" y="1249"/>
                  <a:pt x="12610" y="1239"/>
                  <a:pt x="12588" y="1233"/>
                </a:cubicBezTo>
                <a:close/>
                <a:moveTo>
                  <a:pt x="12526" y="1323"/>
                </a:moveTo>
                <a:cubicBezTo>
                  <a:pt x="12549" y="1330"/>
                  <a:pt x="12575" y="1340"/>
                  <a:pt x="12597" y="1346"/>
                </a:cubicBezTo>
                <a:cubicBezTo>
                  <a:pt x="12581" y="1372"/>
                  <a:pt x="12565" y="1395"/>
                  <a:pt x="12549" y="1420"/>
                </a:cubicBezTo>
                <a:cubicBezTo>
                  <a:pt x="12526" y="1411"/>
                  <a:pt x="12504" y="1404"/>
                  <a:pt x="12481" y="1395"/>
                </a:cubicBezTo>
                <a:cubicBezTo>
                  <a:pt x="12497" y="1372"/>
                  <a:pt x="12513" y="1346"/>
                  <a:pt x="12526" y="1323"/>
                </a:cubicBezTo>
                <a:close/>
                <a:moveTo>
                  <a:pt x="12468" y="1414"/>
                </a:moveTo>
                <a:cubicBezTo>
                  <a:pt x="12452" y="1440"/>
                  <a:pt x="12436" y="1462"/>
                  <a:pt x="12419" y="1488"/>
                </a:cubicBezTo>
                <a:cubicBezTo>
                  <a:pt x="12442" y="1498"/>
                  <a:pt x="12465" y="1505"/>
                  <a:pt x="12487" y="1514"/>
                </a:cubicBezTo>
                <a:cubicBezTo>
                  <a:pt x="12504" y="1488"/>
                  <a:pt x="12520" y="1462"/>
                  <a:pt x="12536" y="1440"/>
                </a:cubicBezTo>
                <a:cubicBezTo>
                  <a:pt x="12513" y="1430"/>
                  <a:pt x="12491" y="1424"/>
                  <a:pt x="12468" y="1414"/>
                </a:cubicBezTo>
                <a:close/>
                <a:moveTo>
                  <a:pt x="12406" y="1508"/>
                </a:moveTo>
                <a:cubicBezTo>
                  <a:pt x="12429" y="1518"/>
                  <a:pt x="12452" y="1524"/>
                  <a:pt x="12474" y="1534"/>
                </a:cubicBezTo>
                <a:cubicBezTo>
                  <a:pt x="12458" y="1560"/>
                  <a:pt x="12442" y="1585"/>
                  <a:pt x="12426" y="1608"/>
                </a:cubicBezTo>
                <a:cubicBezTo>
                  <a:pt x="12403" y="1602"/>
                  <a:pt x="12381" y="1592"/>
                  <a:pt x="12355" y="1582"/>
                </a:cubicBezTo>
                <a:cubicBezTo>
                  <a:pt x="12371" y="1560"/>
                  <a:pt x="12387" y="1534"/>
                  <a:pt x="12406" y="1508"/>
                </a:cubicBezTo>
                <a:close/>
                <a:moveTo>
                  <a:pt x="12342" y="1605"/>
                </a:moveTo>
                <a:cubicBezTo>
                  <a:pt x="12326" y="1631"/>
                  <a:pt x="12309" y="1657"/>
                  <a:pt x="12293" y="1683"/>
                </a:cubicBezTo>
                <a:cubicBezTo>
                  <a:pt x="12316" y="1689"/>
                  <a:pt x="12338" y="1699"/>
                  <a:pt x="12364" y="1708"/>
                </a:cubicBezTo>
                <a:cubicBezTo>
                  <a:pt x="12381" y="1683"/>
                  <a:pt x="12397" y="1657"/>
                  <a:pt x="12413" y="1631"/>
                </a:cubicBezTo>
                <a:cubicBezTo>
                  <a:pt x="12390" y="1621"/>
                  <a:pt x="12364" y="1611"/>
                  <a:pt x="12342" y="1605"/>
                </a:cubicBezTo>
                <a:close/>
                <a:moveTo>
                  <a:pt x="12277" y="1702"/>
                </a:moveTo>
                <a:cubicBezTo>
                  <a:pt x="12303" y="1712"/>
                  <a:pt x="12326" y="1721"/>
                  <a:pt x="12348" y="1728"/>
                </a:cubicBezTo>
                <a:cubicBezTo>
                  <a:pt x="12332" y="1754"/>
                  <a:pt x="12316" y="1780"/>
                  <a:pt x="12296" y="1809"/>
                </a:cubicBezTo>
                <a:cubicBezTo>
                  <a:pt x="12274" y="1799"/>
                  <a:pt x="12251" y="1789"/>
                  <a:pt x="12225" y="1780"/>
                </a:cubicBezTo>
                <a:cubicBezTo>
                  <a:pt x="12245" y="1754"/>
                  <a:pt x="12261" y="1728"/>
                  <a:pt x="12277" y="1702"/>
                </a:cubicBezTo>
                <a:close/>
                <a:moveTo>
                  <a:pt x="12212" y="1802"/>
                </a:moveTo>
                <a:cubicBezTo>
                  <a:pt x="12193" y="1828"/>
                  <a:pt x="12177" y="1857"/>
                  <a:pt x="12160" y="1883"/>
                </a:cubicBezTo>
                <a:cubicBezTo>
                  <a:pt x="12183" y="1893"/>
                  <a:pt x="12209" y="1899"/>
                  <a:pt x="12232" y="1909"/>
                </a:cubicBezTo>
                <a:cubicBezTo>
                  <a:pt x="12248" y="1883"/>
                  <a:pt x="12267" y="1857"/>
                  <a:pt x="12283" y="1828"/>
                </a:cubicBezTo>
                <a:cubicBezTo>
                  <a:pt x="12261" y="1822"/>
                  <a:pt x="12235" y="1812"/>
                  <a:pt x="12212" y="1802"/>
                </a:cubicBezTo>
                <a:close/>
                <a:moveTo>
                  <a:pt x="12144" y="1906"/>
                </a:moveTo>
                <a:cubicBezTo>
                  <a:pt x="12170" y="1916"/>
                  <a:pt x="12193" y="1922"/>
                  <a:pt x="12219" y="1932"/>
                </a:cubicBezTo>
                <a:cubicBezTo>
                  <a:pt x="12199" y="1958"/>
                  <a:pt x="12183" y="1987"/>
                  <a:pt x="12164" y="2013"/>
                </a:cubicBezTo>
                <a:cubicBezTo>
                  <a:pt x="12141" y="2006"/>
                  <a:pt x="12115" y="1997"/>
                  <a:pt x="12089" y="1987"/>
                </a:cubicBezTo>
                <a:cubicBezTo>
                  <a:pt x="12109" y="1961"/>
                  <a:pt x="12125" y="1932"/>
                  <a:pt x="12144" y="1906"/>
                </a:cubicBezTo>
                <a:close/>
                <a:moveTo>
                  <a:pt x="12076" y="2009"/>
                </a:moveTo>
                <a:cubicBezTo>
                  <a:pt x="12099" y="2019"/>
                  <a:pt x="12125" y="2029"/>
                  <a:pt x="12151" y="2035"/>
                </a:cubicBezTo>
                <a:cubicBezTo>
                  <a:pt x="12131" y="2065"/>
                  <a:pt x="12112" y="2094"/>
                  <a:pt x="12096" y="2120"/>
                </a:cubicBezTo>
                <a:cubicBezTo>
                  <a:pt x="12070" y="2113"/>
                  <a:pt x="12044" y="2103"/>
                  <a:pt x="12021" y="2094"/>
                </a:cubicBezTo>
                <a:cubicBezTo>
                  <a:pt x="12037" y="2065"/>
                  <a:pt x="12057" y="2039"/>
                  <a:pt x="12076" y="2009"/>
                </a:cubicBezTo>
                <a:close/>
                <a:moveTo>
                  <a:pt x="12005" y="2116"/>
                </a:moveTo>
                <a:cubicBezTo>
                  <a:pt x="12031" y="2126"/>
                  <a:pt x="12054" y="2136"/>
                  <a:pt x="12080" y="2142"/>
                </a:cubicBezTo>
                <a:cubicBezTo>
                  <a:pt x="12060" y="2171"/>
                  <a:pt x="12044" y="2200"/>
                  <a:pt x="12025" y="2230"/>
                </a:cubicBezTo>
                <a:cubicBezTo>
                  <a:pt x="11999" y="2220"/>
                  <a:pt x="11973" y="2210"/>
                  <a:pt x="11950" y="2200"/>
                </a:cubicBezTo>
                <a:cubicBezTo>
                  <a:pt x="11966" y="2175"/>
                  <a:pt x="11986" y="2145"/>
                  <a:pt x="12005" y="2116"/>
                </a:cubicBezTo>
                <a:close/>
                <a:moveTo>
                  <a:pt x="11934" y="2226"/>
                </a:moveTo>
                <a:cubicBezTo>
                  <a:pt x="11914" y="2255"/>
                  <a:pt x="11895" y="2285"/>
                  <a:pt x="11876" y="2314"/>
                </a:cubicBezTo>
                <a:cubicBezTo>
                  <a:pt x="11902" y="2323"/>
                  <a:pt x="11927" y="2333"/>
                  <a:pt x="11953" y="2343"/>
                </a:cubicBezTo>
                <a:cubicBezTo>
                  <a:pt x="11970" y="2311"/>
                  <a:pt x="11989" y="2281"/>
                  <a:pt x="12008" y="2252"/>
                </a:cubicBezTo>
                <a:cubicBezTo>
                  <a:pt x="11982" y="2243"/>
                  <a:pt x="11960" y="2236"/>
                  <a:pt x="11934" y="2226"/>
                </a:cubicBezTo>
                <a:close/>
                <a:moveTo>
                  <a:pt x="11859" y="2336"/>
                </a:moveTo>
                <a:cubicBezTo>
                  <a:pt x="11885" y="2346"/>
                  <a:pt x="11911" y="2356"/>
                  <a:pt x="11937" y="2366"/>
                </a:cubicBezTo>
                <a:cubicBezTo>
                  <a:pt x="11908" y="2411"/>
                  <a:pt x="11879" y="2456"/>
                  <a:pt x="11847" y="2501"/>
                </a:cubicBezTo>
                <a:cubicBezTo>
                  <a:pt x="11821" y="2492"/>
                  <a:pt x="11798" y="2482"/>
                  <a:pt x="11772" y="2472"/>
                </a:cubicBezTo>
                <a:cubicBezTo>
                  <a:pt x="11801" y="2427"/>
                  <a:pt x="11830" y="2382"/>
                  <a:pt x="11859" y="2336"/>
                </a:cubicBezTo>
                <a:close/>
                <a:moveTo>
                  <a:pt x="13005" y="754"/>
                </a:moveTo>
                <a:cubicBezTo>
                  <a:pt x="12992" y="776"/>
                  <a:pt x="12979" y="796"/>
                  <a:pt x="12966" y="818"/>
                </a:cubicBezTo>
                <a:cubicBezTo>
                  <a:pt x="12986" y="825"/>
                  <a:pt x="13008" y="831"/>
                  <a:pt x="13031" y="838"/>
                </a:cubicBezTo>
                <a:cubicBezTo>
                  <a:pt x="13044" y="818"/>
                  <a:pt x="13057" y="796"/>
                  <a:pt x="13070" y="776"/>
                </a:cubicBezTo>
                <a:cubicBezTo>
                  <a:pt x="13051" y="770"/>
                  <a:pt x="13028" y="760"/>
                  <a:pt x="13005" y="754"/>
                </a:cubicBezTo>
                <a:close/>
                <a:moveTo>
                  <a:pt x="12953" y="835"/>
                </a:moveTo>
                <a:cubicBezTo>
                  <a:pt x="12940" y="857"/>
                  <a:pt x="12928" y="877"/>
                  <a:pt x="12911" y="899"/>
                </a:cubicBezTo>
                <a:cubicBezTo>
                  <a:pt x="12934" y="906"/>
                  <a:pt x="12957" y="915"/>
                  <a:pt x="12979" y="922"/>
                </a:cubicBezTo>
                <a:cubicBezTo>
                  <a:pt x="12992" y="899"/>
                  <a:pt x="13005" y="880"/>
                  <a:pt x="13018" y="857"/>
                </a:cubicBezTo>
                <a:cubicBezTo>
                  <a:pt x="12999" y="851"/>
                  <a:pt x="12976" y="841"/>
                  <a:pt x="12953" y="835"/>
                </a:cubicBezTo>
                <a:close/>
                <a:moveTo>
                  <a:pt x="12902" y="919"/>
                </a:moveTo>
                <a:cubicBezTo>
                  <a:pt x="12921" y="925"/>
                  <a:pt x="12944" y="932"/>
                  <a:pt x="12966" y="938"/>
                </a:cubicBezTo>
                <a:cubicBezTo>
                  <a:pt x="12953" y="961"/>
                  <a:pt x="12940" y="983"/>
                  <a:pt x="12924" y="1006"/>
                </a:cubicBezTo>
                <a:cubicBezTo>
                  <a:pt x="12902" y="1000"/>
                  <a:pt x="12879" y="990"/>
                  <a:pt x="12860" y="983"/>
                </a:cubicBezTo>
                <a:cubicBezTo>
                  <a:pt x="12873" y="961"/>
                  <a:pt x="12885" y="938"/>
                  <a:pt x="12902" y="919"/>
                </a:cubicBezTo>
                <a:close/>
                <a:moveTo>
                  <a:pt x="12847" y="1000"/>
                </a:moveTo>
                <a:cubicBezTo>
                  <a:pt x="12834" y="1022"/>
                  <a:pt x="12818" y="1045"/>
                  <a:pt x="12805" y="1068"/>
                </a:cubicBezTo>
                <a:cubicBezTo>
                  <a:pt x="12827" y="1077"/>
                  <a:pt x="12847" y="1084"/>
                  <a:pt x="12873" y="1090"/>
                </a:cubicBezTo>
                <a:cubicBezTo>
                  <a:pt x="12885" y="1068"/>
                  <a:pt x="12898" y="1045"/>
                  <a:pt x="12915" y="1022"/>
                </a:cubicBezTo>
                <a:cubicBezTo>
                  <a:pt x="12892" y="1016"/>
                  <a:pt x="12869" y="1009"/>
                  <a:pt x="12847" y="1000"/>
                </a:cubicBezTo>
                <a:close/>
                <a:moveTo>
                  <a:pt x="12792" y="1087"/>
                </a:moveTo>
                <a:cubicBezTo>
                  <a:pt x="12814" y="1094"/>
                  <a:pt x="12837" y="1103"/>
                  <a:pt x="12860" y="1110"/>
                </a:cubicBezTo>
                <a:cubicBezTo>
                  <a:pt x="12843" y="1132"/>
                  <a:pt x="12830" y="1155"/>
                  <a:pt x="12814" y="1178"/>
                </a:cubicBezTo>
                <a:cubicBezTo>
                  <a:pt x="12792" y="1171"/>
                  <a:pt x="12769" y="1165"/>
                  <a:pt x="12746" y="1155"/>
                </a:cubicBezTo>
                <a:cubicBezTo>
                  <a:pt x="12762" y="1132"/>
                  <a:pt x="12775" y="1110"/>
                  <a:pt x="12792" y="1087"/>
                </a:cubicBezTo>
                <a:close/>
                <a:moveTo>
                  <a:pt x="12733" y="1174"/>
                </a:moveTo>
                <a:cubicBezTo>
                  <a:pt x="12720" y="1197"/>
                  <a:pt x="12704" y="1220"/>
                  <a:pt x="12691" y="1242"/>
                </a:cubicBezTo>
                <a:cubicBezTo>
                  <a:pt x="12714" y="1252"/>
                  <a:pt x="12737" y="1259"/>
                  <a:pt x="12759" y="1268"/>
                </a:cubicBezTo>
                <a:cubicBezTo>
                  <a:pt x="12772" y="1246"/>
                  <a:pt x="12788" y="1220"/>
                  <a:pt x="12805" y="1197"/>
                </a:cubicBezTo>
                <a:cubicBezTo>
                  <a:pt x="12782" y="1191"/>
                  <a:pt x="12759" y="1181"/>
                  <a:pt x="12733" y="1174"/>
                </a:cubicBezTo>
                <a:close/>
                <a:moveTo>
                  <a:pt x="12678" y="1262"/>
                </a:moveTo>
                <a:cubicBezTo>
                  <a:pt x="12701" y="1272"/>
                  <a:pt x="12724" y="1278"/>
                  <a:pt x="12746" y="1288"/>
                </a:cubicBezTo>
                <a:cubicBezTo>
                  <a:pt x="12730" y="1310"/>
                  <a:pt x="12717" y="1336"/>
                  <a:pt x="12701" y="1359"/>
                </a:cubicBezTo>
                <a:cubicBezTo>
                  <a:pt x="12678" y="1352"/>
                  <a:pt x="12656" y="1343"/>
                  <a:pt x="12633" y="1333"/>
                </a:cubicBezTo>
                <a:cubicBezTo>
                  <a:pt x="12646" y="1310"/>
                  <a:pt x="12662" y="1288"/>
                  <a:pt x="12678" y="1262"/>
                </a:cubicBezTo>
                <a:close/>
                <a:moveTo>
                  <a:pt x="12620" y="1356"/>
                </a:moveTo>
                <a:cubicBezTo>
                  <a:pt x="12604" y="1378"/>
                  <a:pt x="12588" y="1401"/>
                  <a:pt x="12572" y="1427"/>
                </a:cubicBezTo>
                <a:cubicBezTo>
                  <a:pt x="12594" y="1437"/>
                  <a:pt x="12620" y="1443"/>
                  <a:pt x="12643" y="1453"/>
                </a:cubicBezTo>
                <a:cubicBezTo>
                  <a:pt x="12659" y="1427"/>
                  <a:pt x="12672" y="1404"/>
                  <a:pt x="12688" y="1378"/>
                </a:cubicBezTo>
                <a:cubicBezTo>
                  <a:pt x="12665" y="1372"/>
                  <a:pt x="12643" y="1362"/>
                  <a:pt x="12620" y="1356"/>
                </a:cubicBezTo>
                <a:close/>
                <a:moveTo>
                  <a:pt x="12559" y="1446"/>
                </a:moveTo>
                <a:cubicBezTo>
                  <a:pt x="12581" y="1456"/>
                  <a:pt x="12607" y="1462"/>
                  <a:pt x="12630" y="1472"/>
                </a:cubicBezTo>
                <a:cubicBezTo>
                  <a:pt x="12614" y="1495"/>
                  <a:pt x="12597" y="1521"/>
                  <a:pt x="12581" y="1547"/>
                </a:cubicBezTo>
                <a:cubicBezTo>
                  <a:pt x="12559" y="1537"/>
                  <a:pt x="12536" y="1530"/>
                  <a:pt x="12510" y="1521"/>
                </a:cubicBezTo>
                <a:cubicBezTo>
                  <a:pt x="12526" y="1495"/>
                  <a:pt x="12542" y="1472"/>
                  <a:pt x="12559" y="1446"/>
                </a:cubicBezTo>
                <a:close/>
                <a:moveTo>
                  <a:pt x="12497" y="1540"/>
                </a:moveTo>
                <a:cubicBezTo>
                  <a:pt x="12481" y="1566"/>
                  <a:pt x="12465" y="1592"/>
                  <a:pt x="12449" y="1618"/>
                </a:cubicBezTo>
                <a:cubicBezTo>
                  <a:pt x="12474" y="1628"/>
                  <a:pt x="12497" y="1634"/>
                  <a:pt x="12520" y="1644"/>
                </a:cubicBezTo>
                <a:cubicBezTo>
                  <a:pt x="12536" y="1618"/>
                  <a:pt x="12552" y="1592"/>
                  <a:pt x="12568" y="1566"/>
                </a:cubicBezTo>
                <a:cubicBezTo>
                  <a:pt x="12546" y="1560"/>
                  <a:pt x="12523" y="1550"/>
                  <a:pt x="12497" y="1540"/>
                </a:cubicBezTo>
                <a:close/>
                <a:moveTo>
                  <a:pt x="12436" y="1637"/>
                </a:moveTo>
                <a:cubicBezTo>
                  <a:pt x="12461" y="1647"/>
                  <a:pt x="12484" y="1657"/>
                  <a:pt x="12507" y="1663"/>
                </a:cubicBezTo>
                <a:cubicBezTo>
                  <a:pt x="12491" y="1689"/>
                  <a:pt x="12474" y="1715"/>
                  <a:pt x="12458" y="1741"/>
                </a:cubicBezTo>
                <a:cubicBezTo>
                  <a:pt x="12432" y="1731"/>
                  <a:pt x="12410" y="1725"/>
                  <a:pt x="12387" y="1715"/>
                </a:cubicBezTo>
                <a:cubicBezTo>
                  <a:pt x="12403" y="1689"/>
                  <a:pt x="12419" y="1663"/>
                  <a:pt x="12436" y="1637"/>
                </a:cubicBezTo>
                <a:close/>
                <a:moveTo>
                  <a:pt x="12371" y="1738"/>
                </a:moveTo>
                <a:cubicBezTo>
                  <a:pt x="12355" y="1764"/>
                  <a:pt x="12338" y="1789"/>
                  <a:pt x="12322" y="1815"/>
                </a:cubicBezTo>
                <a:cubicBezTo>
                  <a:pt x="12345" y="1825"/>
                  <a:pt x="12371" y="1835"/>
                  <a:pt x="12393" y="1841"/>
                </a:cubicBezTo>
                <a:cubicBezTo>
                  <a:pt x="12410" y="1815"/>
                  <a:pt x="12429" y="1789"/>
                  <a:pt x="12445" y="1764"/>
                </a:cubicBezTo>
                <a:cubicBezTo>
                  <a:pt x="12419" y="1754"/>
                  <a:pt x="12397" y="1744"/>
                  <a:pt x="12371" y="1738"/>
                </a:cubicBezTo>
                <a:close/>
                <a:moveTo>
                  <a:pt x="12306" y="1838"/>
                </a:moveTo>
                <a:cubicBezTo>
                  <a:pt x="12332" y="1848"/>
                  <a:pt x="12355" y="1854"/>
                  <a:pt x="12381" y="1864"/>
                </a:cubicBezTo>
                <a:cubicBezTo>
                  <a:pt x="12364" y="1890"/>
                  <a:pt x="12345" y="1919"/>
                  <a:pt x="12329" y="1945"/>
                </a:cubicBezTo>
                <a:cubicBezTo>
                  <a:pt x="12303" y="1935"/>
                  <a:pt x="12280" y="1929"/>
                  <a:pt x="12254" y="1919"/>
                </a:cubicBezTo>
                <a:cubicBezTo>
                  <a:pt x="12274" y="1890"/>
                  <a:pt x="12290" y="1864"/>
                  <a:pt x="12306" y="1838"/>
                </a:cubicBezTo>
                <a:close/>
                <a:moveTo>
                  <a:pt x="12241" y="1942"/>
                </a:moveTo>
                <a:cubicBezTo>
                  <a:pt x="12222" y="1967"/>
                  <a:pt x="12206" y="1997"/>
                  <a:pt x="12186" y="2022"/>
                </a:cubicBezTo>
                <a:cubicBezTo>
                  <a:pt x="12212" y="2032"/>
                  <a:pt x="12238" y="2042"/>
                  <a:pt x="12261" y="2052"/>
                </a:cubicBezTo>
                <a:cubicBezTo>
                  <a:pt x="12280" y="2022"/>
                  <a:pt x="12296" y="1993"/>
                  <a:pt x="12316" y="1967"/>
                </a:cubicBezTo>
                <a:cubicBezTo>
                  <a:pt x="12290" y="1958"/>
                  <a:pt x="12264" y="1948"/>
                  <a:pt x="12241" y="1942"/>
                </a:cubicBezTo>
                <a:close/>
                <a:moveTo>
                  <a:pt x="12173" y="2045"/>
                </a:moveTo>
                <a:cubicBezTo>
                  <a:pt x="12154" y="2074"/>
                  <a:pt x="12138" y="2100"/>
                  <a:pt x="12118" y="2129"/>
                </a:cubicBezTo>
                <a:cubicBezTo>
                  <a:pt x="12144" y="2139"/>
                  <a:pt x="12167" y="2149"/>
                  <a:pt x="12193" y="2158"/>
                </a:cubicBezTo>
                <a:cubicBezTo>
                  <a:pt x="12212" y="2129"/>
                  <a:pt x="12228" y="2100"/>
                  <a:pt x="12248" y="2071"/>
                </a:cubicBezTo>
                <a:cubicBezTo>
                  <a:pt x="12222" y="2065"/>
                  <a:pt x="12199" y="2055"/>
                  <a:pt x="12173" y="2045"/>
                </a:cubicBezTo>
                <a:close/>
                <a:moveTo>
                  <a:pt x="12102" y="2152"/>
                </a:moveTo>
                <a:cubicBezTo>
                  <a:pt x="12086" y="2181"/>
                  <a:pt x="12067" y="2210"/>
                  <a:pt x="12047" y="2239"/>
                </a:cubicBezTo>
                <a:cubicBezTo>
                  <a:pt x="12073" y="2249"/>
                  <a:pt x="12099" y="2259"/>
                  <a:pt x="12125" y="2268"/>
                </a:cubicBezTo>
                <a:cubicBezTo>
                  <a:pt x="12141" y="2239"/>
                  <a:pt x="12160" y="2210"/>
                  <a:pt x="12180" y="2181"/>
                </a:cubicBezTo>
                <a:cubicBezTo>
                  <a:pt x="12154" y="2171"/>
                  <a:pt x="12128" y="2162"/>
                  <a:pt x="12102" y="2152"/>
                </a:cubicBezTo>
                <a:close/>
                <a:moveTo>
                  <a:pt x="12034" y="2262"/>
                </a:moveTo>
                <a:cubicBezTo>
                  <a:pt x="12057" y="2272"/>
                  <a:pt x="12083" y="2281"/>
                  <a:pt x="12109" y="2291"/>
                </a:cubicBezTo>
                <a:cubicBezTo>
                  <a:pt x="12089" y="2320"/>
                  <a:pt x="12070" y="2349"/>
                  <a:pt x="12054" y="2378"/>
                </a:cubicBezTo>
                <a:cubicBezTo>
                  <a:pt x="12028" y="2369"/>
                  <a:pt x="12002" y="2359"/>
                  <a:pt x="11976" y="2349"/>
                </a:cubicBezTo>
                <a:cubicBezTo>
                  <a:pt x="11995" y="2320"/>
                  <a:pt x="12015" y="2291"/>
                  <a:pt x="12034" y="2262"/>
                </a:cubicBezTo>
                <a:close/>
                <a:moveTo>
                  <a:pt x="11960" y="2375"/>
                </a:moveTo>
                <a:cubicBezTo>
                  <a:pt x="11931" y="2421"/>
                  <a:pt x="11902" y="2466"/>
                  <a:pt x="11872" y="2511"/>
                </a:cubicBezTo>
                <a:cubicBezTo>
                  <a:pt x="11898" y="2521"/>
                  <a:pt x="11924" y="2531"/>
                  <a:pt x="11950" y="2540"/>
                </a:cubicBezTo>
                <a:cubicBezTo>
                  <a:pt x="11979" y="2495"/>
                  <a:pt x="12008" y="2450"/>
                  <a:pt x="12037" y="2404"/>
                </a:cubicBezTo>
                <a:cubicBezTo>
                  <a:pt x="12012" y="2395"/>
                  <a:pt x="11986" y="2385"/>
                  <a:pt x="11960" y="2375"/>
                </a:cubicBezTo>
                <a:close/>
                <a:moveTo>
                  <a:pt x="13093" y="783"/>
                </a:moveTo>
                <a:cubicBezTo>
                  <a:pt x="13080" y="805"/>
                  <a:pt x="13067" y="825"/>
                  <a:pt x="13054" y="848"/>
                </a:cubicBezTo>
                <a:cubicBezTo>
                  <a:pt x="13073" y="854"/>
                  <a:pt x="13096" y="860"/>
                  <a:pt x="13119" y="867"/>
                </a:cubicBezTo>
                <a:cubicBezTo>
                  <a:pt x="13132" y="848"/>
                  <a:pt x="13144" y="825"/>
                  <a:pt x="13157" y="805"/>
                </a:cubicBezTo>
                <a:cubicBezTo>
                  <a:pt x="13135" y="796"/>
                  <a:pt x="13115" y="789"/>
                  <a:pt x="13093" y="783"/>
                </a:cubicBezTo>
                <a:close/>
                <a:moveTo>
                  <a:pt x="13041" y="864"/>
                </a:moveTo>
                <a:cubicBezTo>
                  <a:pt x="13028" y="886"/>
                  <a:pt x="13015" y="906"/>
                  <a:pt x="12999" y="928"/>
                </a:cubicBezTo>
                <a:cubicBezTo>
                  <a:pt x="13021" y="938"/>
                  <a:pt x="13044" y="945"/>
                  <a:pt x="13067" y="951"/>
                </a:cubicBezTo>
                <a:cubicBezTo>
                  <a:pt x="13080" y="928"/>
                  <a:pt x="13093" y="909"/>
                  <a:pt x="13109" y="886"/>
                </a:cubicBezTo>
                <a:cubicBezTo>
                  <a:pt x="13086" y="880"/>
                  <a:pt x="13063" y="870"/>
                  <a:pt x="13041" y="864"/>
                </a:cubicBezTo>
                <a:close/>
                <a:moveTo>
                  <a:pt x="12989" y="948"/>
                </a:moveTo>
                <a:cubicBezTo>
                  <a:pt x="13012" y="954"/>
                  <a:pt x="13034" y="961"/>
                  <a:pt x="13057" y="971"/>
                </a:cubicBezTo>
                <a:cubicBezTo>
                  <a:pt x="13041" y="990"/>
                  <a:pt x="13028" y="1013"/>
                  <a:pt x="13015" y="1035"/>
                </a:cubicBezTo>
                <a:cubicBezTo>
                  <a:pt x="12992" y="1029"/>
                  <a:pt x="12970" y="1022"/>
                  <a:pt x="12947" y="1013"/>
                </a:cubicBezTo>
                <a:cubicBezTo>
                  <a:pt x="12960" y="990"/>
                  <a:pt x="12976" y="971"/>
                  <a:pt x="12989" y="948"/>
                </a:cubicBezTo>
                <a:close/>
                <a:moveTo>
                  <a:pt x="12934" y="1032"/>
                </a:moveTo>
                <a:cubicBezTo>
                  <a:pt x="12921" y="1055"/>
                  <a:pt x="12908" y="1077"/>
                  <a:pt x="12892" y="1100"/>
                </a:cubicBezTo>
                <a:cubicBezTo>
                  <a:pt x="12915" y="1106"/>
                  <a:pt x="12937" y="1113"/>
                  <a:pt x="12960" y="1123"/>
                </a:cubicBezTo>
                <a:cubicBezTo>
                  <a:pt x="12976" y="1100"/>
                  <a:pt x="12989" y="1077"/>
                  <a:pt x="13002" y="1055"/>
                </a:cubicBezTo>
                <a:cubicBezTo>
                  <a:pt x="12979" y="1045"/>
                  <a:pt x="12957" y="1038"/>
                  <a:pt x="12934" y="1032"/>
                </a:cubicBezTo>
                <a:close/>
                <a:moveTo>
                  <a:pt x="12882" y="1116"/>
                </a:moveTo>
                <a:cubicBezTo>
                  <a:pt x="12905" y="1126"/>
                  <a:pt x="12928" y="1132"/>
                  <a:pt x="12950" y="1142"/>
                </a:cubicBezTo>
                <a:cubicBezTo>
                  <a:pt x="12934" y="1165"/>
                  <a:pt x="12921" y="1187"/>
                  <a:pt x="12905" y="1210"/>
                </a:cubicBezTo>
                <a:cubicBezTo>
                  <a:pt x="12882" y="1204"/>
                  <a:pt x="12860" y="1194"/>
                  <a:pt x="12837" y="1187"/>
                </a:cubicBezTo>
                <a:cubicBezTo>
                  <a:pt x="12853" y="1165"/>
                  <a:pt x="12866" y="1139"/>
                  <a:pt x="12882" y="1116"/>
                </a:cubicBezTo>
                <a:close/>
                <a:moveTo>
                  <a:pt x="12824" y="1204"/>
                </a:moveTo>
                <a:cubicBezTo>
                  <a:pt x="12811" y="1229"/>
                  <a:pt x="12795" y="1252"/>
                  <a:pt x="12782" y="1275"/>
                </a:cubicBezTo>
                <a:cubicBezTo>
                  <a:pt x="12805" y="1284"/>
                  <a:pt x="12827" y="1291"/>
                  <a:pt x="12850" y="1301"/>
                </a:cubicBezTo>
                <a:cubicBezTo>
                  <a:pt x="12866" y="1275"/>
                  <a:pt x="12879" y="1252"/>
                  <a:pt x="12895" y="1229"/>
                </a:cubicBezTo>
                <a:cubicBezTo>
                  <a:pt x="12873" y="1220"/>
                  <a:pt x="12850" y="1213"/>
                  <a:pt x="12824" y="1204"/>
                </a:cubicBezTo>
                <a:close/>
                <a:moveTo>
                  <a:pt x="12769" y="1294"/>
                </a:moveTo>
                <a:cubicBezTo>
                  <a:pt x="12792" y="1304"/>
                  <a:pt x="12814" y="1310"/>
                  <a:pt x="12837" y="1320"/>
                </a:cubicBezTo>
                <a:cubicBezTo>
                  <a:pt x="12824" y="1343"/>
                  <a:pt x="12808" y="1365"/>
                  <a:pt x="12792" y="1391"/>
                </a:cubicBezTo>
                <a:cubicBezTo>
                  <a:pt x="12769" y="1382"/>
                  <a:pt x="12746" y="1375"/>
                  <a:pt x="12724" y="1365"/>
                </a:cubicBezTo>
                <a:cubicBezTo>
                  <a:pt x="12740" y="1343"/>
                  <a:pt x="12753" y="1320"/>
                  <a:pt x="12769" y="1294"/>
                </a:cubicBezTo>
                <a:close/>
                <a:moveTo>
                  <a:pt x="12711" y="1385"/>
                </a:moveTo>
                <a:cubicBezTo>
                  <a:pt x="12695" y="1411"/>
                  <a:pt x="12682" y="1437"/>
                  <a:pt x="12665" y="1459"/>
                </a:cubicBezTo>
                <a:cubicBezTo>
                  <a:pt x="12688" y="1469"/>
                  <a:pt x="12711" y="1475"/>
                  <a:pt x="12733" y="1485"/>
                </a:cubicBezTo>
                <a:cubicBezTo>
                  <a:pt x="12750" y="1459"/>
                  <a:pt x="12766" y="1433"/>
                  <a:pt x="12782" y="1411"/>
                </a:cubicBezTo>
                <a:cubicBezTo>
                  <a:pt x="12756" y="1401"/>
                  <a:pt x="12733" y="1395"/>
                  <a:pt x="12711" y="1385"/>
                </a:cubicBezTo>
                <a:close/>
                <a:moveTo>
                  <a:pt x="12652" y="1479"/>
                </a:moveTo>
                <a:cubicBezTo>
                  <a:pt x="12675" y="1488"/>
                  <a:pt x="12698" y="1495"/>
                  <a:pt x="12724" y="1505"/>
                </a:cubicBezTo>
                <a:cubicBezTo>
                  <a:pt x="12707" y="1530"/>
                  <a:pt x="12691" y="1553"/>
                  <a:pt x="12675" y="1579"/>
                </a:cubicBezTo>
                <a:cubicBezTo>
                  <a:pt x="12652" y="1569"/>
                  <a:pt x="12630" y="1563"/>
                  <a:pt x="12604" y="1553"/>
                </a:cubicBezTo>
                <a:cubicBezTo>
                  <a:pt x="12620" y="1530"/>
                  <a:pt x="12636" y="1505"/>
                  <a:pt x="12652" y="1479"/>
                </a:cubicBezTo>
                <a:close/>
                <a:moveTo>
                  <a:pt x="12591" y="1576"/>
                </a:moveTo>
                <a:cubicBezTo>
                  <a:pt x="12575" y="1602"/>
                  <a:pt x="12559" y="1624"/>
                  <a:pt x="12542" y="1650"/>
                </a:cubicBezTo>
                <a:cubicBezTo>
                  <a:pt x="12568" y="1660"/>
                  <a:pt x="12591" y="1666"/>
                  <a:pt x="12617" y="1676"/>
                </a:cubicBezTo>
                <a:cubicBezTo>
                  <a:pt x="12630" y="1650"/>
                  <a:pt x="12646" y="1624"/>
                  <a:pt x="12662" y="1598"/>
                </a:cubicBezTo>
                <a:cubicBezTo>
                  <a:pt x="12640" y="1592"/>
                  <a:pt x="12617" y="1582"/>
                  <a:pt x="12591" y="1576"/>
                </a:cubicBezTo>
                <a:close/>
                <a:moveTo>
                  <a:pt x="12529" y="1673"/>
                </a:moveTo>
                <a:cubicBezTo>
                  <a:pt x="12555" y="1679"/>
                  <a:pt x="12578" y="1689"/>
                  <a:pt x="12601" y="1699"/>
                </a:cubicBezTo>
                <a:cubicBezTo>
                  <a:pt x="12585" y="1725"/>
                  <a:pt x="12568" y="1751"/>
                  <a:pt x="12552" y="1776"/>
                </a:cubicBezTo>
                <a:cubicBezTo>
                  <a:pt x="12529" y="1767"/>
                  <a:pt x="12507" y="1757"/>
                  <a:pt x="12481" y="1751"/>
                </a:cubicBezTo>
                <a:cubicBezTo>
                  <a:pt x="12497" y="1725"/>
                  <a:pt x="12513" y="1699"/>
                  <a:pt x="12529" y="1673"/>
                </a:cubicBezTo>
                <a:close/>
                <a:moveTo>
                  <a:pt x="12468" y="1770"/>
                </a:moveTo>
                <a:cubicBezTo>
                  <a:pt x="12452" y="1799"/>
                  <a:pt x="12436" y="1825"/>
                  <a:pt x="12416" y="1851"/>
                </a:cubicBezTo>
                <a:cubicBezTo>
                  <a:pt x="12442" y="1861"/>
                  <a:pt x="12465" y="1867"/>
                  <a:pt x="12491" y="1877"/>
                </a:cubicBezTo>
                <a:cubicBezTo>
                  <a:pt x="12507" y="1851"/>
                  <a:pt x="12523" y="1822"/>
                  <a:pt x="12539" y="1796"/>
                </a:cubicBezTo>
                <a:cubicBezTo>
                  <a:pt x="12517" y="1789"/>
                  <a:pt x="12491" y="1780"/>
                  <a:pt x="12468" y="1770"/>
                </a:cubicBezTo>
                <a:close/>
                <a:moveTo>
                  <a:pt x="12403" y="1874"/>
                </a:moveTo>
                <a:cubicBezTo>
                  <a:pt x="12429" y="1880"/>
                  <a:pt x="12452" y="1890"/>
                  <a:pt x="12478" y="1899"/>
                </a:cubicBezTo>
                <a:cubicBezTo>
                  <a:pt x="12458" y="1925"/>
                  <a:pt x="12442" y="1951"/>
                  <a:pt x="12426" y="1980"/>
                </a:cubicBezTo>
                <a:cubicBezTo>
                  <a:pt x="12400" y="1971"/>
                  <a:pt x="12377" y="1961"/>
                  <a:pt x="12351" y="1954"/>
                </a:cubicBezTo>
                <a:cubicBezTo>
                  <a:pt x="12371" y="1925"/>
                  <a:pt x="12387" y="1899"/>
                  <a:pt x="12403" y="1874"/>
                </a:cubicBezTo>
                <a:close/>
                <a:moveTo>
                  <a:pt x="12338" y="1977"/>
                </a:moveTo>
                <a:cubicBezTo>
                  <a:pt x="12319" y="2003"/>
                  <a:pt x="12303" y="2032"/>
                  <a:pt x="12287" y="2058"/>
                </a:cubicBezTo>
                <a:cubicBezTo>
                  <a:pt x="12309" y="2068"/>
                  <a:pt x="12335" y="2077"/>
                  <a:pt x="12361" y="2087"/>
                </a:cubicBezTo>
                <a:cubicBezTo>
                  <a:pt x="12377" y="2058"/>
                  <a:pt x="12393" y="2029"/>
                  <a:pt x="12413" y="2003"/>
                </a:cubicBezTo>
                <a:cubicBezTo>
                  <a:pt x="12387" y="1993"/>
                  <a:pt x="12361" y="1984"/>
                  <a:pt x="12338" y="1977"/>
                </a:cubicBezTo>
                <a:close/>
                <a:moveTo>
                  <a:pt x="12271" y="2081"/>
                </a:moveTo>
                <a:cubicBezTo>
                  <a:pt x="12254" y="2110"/>
                  <a:pt x="12235" y="2139"/>
                  <a:pt x="12219" y="2165"/>
                </a:cubicBezTo>
                <a:cubicBezTo>
                  <a:pt x="12241" y="2175"/>
                  <a:pt x="12267" y="2184"/>
                  <a:pt x="12293" y="2194"/>
                </a:cubicBezTo>
                <a:cubicBezTo>
                  <a:pt x="12309" y="2165"/>
                  <a:pt x="12329" y="2136"/>
                  <a:pt x="12345" y="2110"/>
                </a:cubicBezTo>
                <a:cubicBezTo>
                  <a:pt x="12319" y="2100"/>
                  <a:pt x="12296" y="2090"/>
                  <a:pt x="12271" y="2081"/>
                </a:cubicBezTo>
                <a:close/>
                <a:moveTo>
                  <a:pt x="12203" y="2191"/>
                </a:moveTo>
                <a:cubicBezTo>
                  <a:pt x="12228" y="2197"/>
                  <a:pt x="12254" y="2207"/>
                  <a:pt x="12277" y="2217"/>
                </a:cubicBezTo>
                <a:cubicBezTo>
                  <a:pt x="12261" y="2246"/>
                  <a:pt x="12241" y="2275"/>
                  <a:pt x="12225" y="2304"/>
                </a:cubicBezTo>
                <a:cubicBezTo>
                  <a:pt x="12199" y="2294"/>
                  <a:pt x="12173" y="2285"/>
                  <a:pt x="12148" y="2275"/>
                </a:cubicBezTo>
                <a:cubicBezTo>
                  <a:pt x="12167" y="2246"/>
                  <a:pt x="12183" y="2220"/>
                  <a:pt x="12203" y="2191"/>
                </a:cubicBezTo>
                <a:close/>
                <a:moveTo>
                  <a:pt x="12135" y="2301"/>
                </a:moveTo>
                <a:cubicBezTo>
                  <a:pt x="12115" y="2330"/>
                  <a:pt x="12096" y="2359"/>
                  <a:pt x="12076" y="2388"/>
                </a:cubicBezTo>
                <a:cubicBezTo>
                  <a:pt x="12102" y="2398"/>
                  <a:pt x="12128" y="2408"/>
                  <a:pt x="12154" y="2417"/>
                </a:cubicBezTo>
                <a:cubicBezTo>
                  <a:pt x="12170" y="2388"/>
                  <a:pt x="12190" y="2359"/>
                  <a:pt x="12209" y="2330"/>
                </a:cubicBezTo>
                <a:cubicBezTo>
                  <a:pt x="12183" y="2320"/>
                  <a:pt x="12157" y="2311"/>
                  <a:pt x="12135" y="2301"/>
                </a:cubicBezTo>
                <a:close/>
                <a:moveTo>
                  <a:pt x="12060" y="2414"/>
                </a:moveTo>
                <a:cubicBezTo>
                  <a:pt x="12086" y="2424"/>
                  <a:pt x="12112" y="2434"/>
                  <a:pt x="12138" y="2443"/>
                </a:cubicBezTo>
                <a:cubicBezTo>
                  <a:pt x="12109" y="2489"/>
                  <a:pt x="12080" y="2534"/>
                  <a:pt x="12050" y="2579"/>
                </a:cubicBezTo>
                <a:cubicBezTo>
                  <a:pt x="12025" y="2569"/>
                  <a:pt x="11999" y="2560"/>
                  <a:pt x="11976" y="2550"/>
                </a:cubicBezTo>
                <a:cubicBezTo>
                  <a:pt x="12005" y="2505"/>
                  <a:pt x="12031" y="2459"/>
                  <a:pt x="12060" y="2414"/>
                </a:cubicBezTo>
                <a:close/>
                <a:moveTo>
                  <a:pt x="3839" y="4165"/>
                </a:moveTo>
                <a:cubicBezTo>
                  <a:pt x="3172" y="4586"/>
                  <a:pt x="3250" y="5162"/>
                  <a:pt x="3324" y="5586"/>
                </a:cubicBezTo>
                <a:cubicBezTo>
                  <a:pt x="3402" y="6010"/>
                  <a:pt x="3519" y="6156"/>
                  <a:pt x="3554" y="6301"/>
                </a:cubicBezTo>
                <a:cubicBezTo>
                  <a:pt x="3590" y="6447"/>
                  <a:pt x="3561" y="6573"/>
                  <a:pt x="3609" y="7046"/>
                </a:cubicBezTo>
                <a:cubicBezTo>
                  <a:pt x="3658" y="7518"/>
                  <a:pt x="3826" y="8033"/>
                  <a:pt x="3862" y="8735"/>
                </a:cubicBezTo>
                <a:cubicBezTo>
                  <a:pt x="3894" y="9438"/>
                  <a:pt x="3748" y="9564"/>
                  <a:pt x="3777" y="9884"/>
                </a:cubicBezTo>
                <a:cubicBezTo>
                  <a:pt x="3803" y="10205"/>
                  <a:pt x="3748" y="10399"/>
                  <a:pt x="3784" y="10503"/>
                </a:cubicBezTo>
                <a:cubicBezTo>
                  <a:pt x="3820" y="10606"/>
                  <a:pt x="3748" y="10810"/>
                  <a:pt x="3777" y="10956"/>
                </a:cubicBezTo>
                <a:cubicBezTo>
                  <a:pt x="3820" y="11189"/>
                  <a:pt x="3732" y="11826"/>
                  <a:pt x="3687" y="12059"/>
                </a:cubicBezTo>
                <a:cubicBezTo>
                  <a:pt x="3625" y="12373"/>
                  <a:pt x="3528" y="12979"/>
                  <a:pt x="3528" y="12979"/>
                </a:cubicBezTo>
                <a:cubicBezTo>
                  <a:pt x="3544" y="12985"/>
                  <a:pt x="3561" y="12992"/>
                  <a:pt x="3577" y="12998"/>
                </a:cubicBezTo>
                <a:cubicBezTo>
                  <a:pt x="3544" y="13422"/>
                  <a:pt x="3515" y="13843"/>
                  <a:pt x="3486" y="14264"/>
                </a:cubicBezTo>
                <a:cubicBezTo>
                  <a:pt x="3486" y="14264"/>
                  <a:pt x="3124" y="14390"/>
                  <a:pt x="2900" y="14613"/>
                </a:cubicBezTo>
                <a:cubicBezTo>
                  <a:pt x="2677" y="14836"/>
                  <a:pt x="2463" y="15345"/>
                  <a:pt x="2463" y="15345"/>
                </a:cubicBezTo>
                <a:cubicBezTo>
                  <a:pt x="2463" y="15345"/>
                  <a:pt x="2399" y="15345"/>
                  <a:pt x="2289" y="15406"/>
                </a:cubicBezTo>
                <a:cubicBezTo>
                  <a:pt x="2179" y="15468"/>
                  <a:pt x="2033" y="15629"/>
                  <a:pt x="2033" y="15629"/>
                </a:cubicBezTo>
                <a:cubicBezTo>
                  <a:pt x="2033" y="15629"/>
                  <a:pt x="1920" y="15710"/>
                  <a:pt x="1787" y="15794"/>
                </a:cubicBezTo>
                <a:cubicBezTo>
                  <a:pt x="1657" y="15879"/>
                  <a:pt x="1586" y="15989"/>
                  <a:pt x="1580" y="16066"/>
                </a:cubicBezTo>
                <a:cubicBezTo>
                  <a:pt x="1573" y="16144"/>
                  <a:pt x="1308" y="16316"/>
                  <a:pt x="1078" y="16422"/>
                </a:cubicBezTo>
                <a:cubicBezTo>
                  <a:pt x="848" y="16526"/>
                  <a:pt x="418" y="16659"/>
                  <a:pt x="211" y="17164"/>
                </a:cubicBezTo>
                <a:cubicBezTo>
                  <a:pt x="0" y="17672"/>
                  <a:pt x="321" y="17804"/>
                  <a:pt x="641" y="17798"/>
                </a:cubicBezTo>
                <a:cubicBezTo>
                  <a:pt x="962" y="17792"/>
                  <a:pt x="1447" y="17533"/>
                  <a:pt x="1525" y="17368"/>
                </a:cubicBezTo>
                <a:cubicBezTo>
                  <a:pt x="1599" y="17199"/>
                  <a:pt x="2081" y="16937"/>
                  <a:pt x="2185" y="16888"/>
                </a:cubicBezTo>
                <a:cubicBezTo>
                  <a:pt x="2289" y="16837"/>
                  <a:pt x="2638" y="16701"/>
                  <a:pt x="2735" y="16442"/>
                </a:cubicBezTo>
                <a:cubicBezTo>
                  <a:pt x="2832" y="16186"/>
                  <a:pt x="3004" y="15969"/>
                  <a:pt x="3004" y="15969"/>
                </a:cubicBezTo>
                <a:cubicBezTo>
                  <a:pt x="3004" y="15969"/>
                  <a:pt x="3451" y="15782"/>
                  <a:pt x="3735" y="15620"/>
                </a:cubicBezTo>
                <a:cubicBezTo>
                  <a:pt x="4020" y="15461"/>
                  <a:pt x="4431" y="14856"/>
                  <a:pt x="4486" y="14836"/>
                </a:cubicBezTo>
                <a:cubicBezTo>
                  <a:pt x="4541" y="14814"/>
                  <a:pt x="4765" y="14668"/>
                  <a:pt x="4875" y="14215"/>
                </a:cubicBezTo>
                <a:cubicBezTo>
                  <a:pt x="4988" y="13765"/>
                  <a:pt x="5341" y="13111"/>
                  <a:pt x="5341" y="13111"/>
                </a:cubicBezTo>
                <a:cubicBezTo>
                  <a:pt x="5341" y="13111"/>
                  <a:pt x="5953" y="12917"/>
                  <a:pt x="5995" y="12852"/>
                </a:cubicBezTo>
                <a:cubicBezTo>
                  <a:pt x="6037" y="12791"/>
                  <a:pt x="6066" y="12665"/>
                  <a:pt x="6072" y="12257"/>
                </a:cubicBezTo>
                <a:cubicBezTo>
                  <a:pt x="6079" y="11846"/>
                  <a:pt x="6211" y="11580"/>
                  <a:pt x="6211" y="11580"/>
                </a:cubicBezTo>
                <a:cubicBezTo>
                  <a:pt x="6211" y="11580"/>
                  <a:pt x="6273" y="11593"/>
                  <a:pt x="6386" y="11658"/>
                </a:cubicBezTo>
                <a:cubicBezTo>
                  <a:pt x="6645" y="11804"/>
                  <a:pt x="7305" y="12144"/>
                  <a:pt x="7555" y="12234"/>
                </a:cubicBezTo>
                <a:cubicBezTo>
                  <a:pt x="7846" y="12338"/>
                  <a:pt x="7859" y="12228"/>
                  <a:pt x="7943" y="12234"/>
                </a:cubicBezTo>
                <a:cubicBezTo>
                  <a:pt x="8027" y="12241"/>
                  <a:pt x="8623" y="12331"/>
                  <a:pt x="8665" y="12500"/>
                </a:cubicBezTo>
                <a:cubicBezTo>
                  <a:pt x="8707" y="12665"/>
                  <a:pt x="8429" y="13445"/>
                  <a:pt x="8590" y="13979"/>
                </a:cubicBezTo>
                <a:cubicBezTo>
                  <a:pt x="8749" y="14516"/>
                  <a:pt x="8840" y="15157"/>
                  <a:pt x="8840" y="15157"/>
                </a:cubicBezTo>
                <a:cubicBezTo>
                  <a:pt x="8840" y="15157"/>
                  <a:pt x="8791" y="15322"/>
                  <a:pt x="8798" y="15481"/>
                </a:cubicBezTo>
                <a:cubicBezTo>
                  <a:pt x="8804" y="15642"/>
                  <a:pt x="8778" y="15927"/>
                  <a:pt x="8772" y="16108"/>
                </a:cubicBezTo>
                <a:cubicBezTo>
                  <a:pt x="8762" y="16290"/>
                  <a:pt x="8652" y="16303"/>
                  <a:pt x="8590" y="16387"/>
                </a:cubicBezTo>
                <a:cubicBezTo>
                  <a:pt x="8526" y="16471"/>
                  <a:pt x="8561" y="16701"/>
                  <a:pt x="8471" y="16914"/>
                </a:cubicBezTo>
                <a:cubicBezTo>
                  <a:pt x="8380" y="17131"/>
                  <a:pt x="8348" y="17235"/>
                  <a:pt x="8429" y="17416"/>
                </a:cubicBezTo>
                <a:cubicBezTo>
                  <a:pt x="8513" y="17597"/>
                  <a:pt x="8985" y="17604"/>
                  <a:pt x="9112" y="17591"/>
                </a:cubicBezTo>
                <a:cubicBezTo>
                  <a:pt x="9238" y="17575"/>
                  <a:pt x="9270" y="17623"/>
                  <a:pt x="9626" y="17688"/>
                </a:cubicBezTo>
                <a:cubicBezTo>
                  <a:pt x="9846" y="17727"/>
                  <a:pt x="10723" y="17824"/>
                  <a:pt x="10723" y="17435"/>
                </a:cubicBezTo>
                <a:cubicBezTo>
                  <a:pt x="10723" y="17296"/>
                  <a:pt x="10468" y="17096"/>
                  <a:pt x="10316" y="17005"/>
                </a:cubicBezTo>
                <a:cubicBezTo>
                  <a:pt x="10160" y="16914"/>
                  <a:pt x="9875" y="16568"/>
                  <a:pt x="9875" y="16568"/>
                </a:cubicBezTo>
                <a:cubicBezTo>
                  <a:pt x="9875" y="16568"/>
                  <a:pt x="9930" y="16254"/>
                  <a:pt x="9924" y="16095"/>
                </a:cubicBezTo>
                <a:cubicBezTo>
                  <a:pt x="9917" y="15934"/>
                  <a:pt x="9765" y="15947"/>
                  <a:pt x="9765" y="15947"/>
                </a:cubicBezTo>
                <a:cubicBezTo>
                  <a:pt x="9765" y="15947"/>
                  <a:pt x="9759" y="15914"/>
                  <a:pt x="9752" y="15824"/>
                </a:cubicBezTo>
                <a:cubicBezTo>
                  <a:pt x="9743" y="15733"/>
                  <a:pt x="9778" y="15351"/>
                  <a:pt x="9791" y="15280"/>
                </a:cubicBezTo>
                <a:cubicBezTo>
                  <a:pt x="9807" y="15212"/>
                  <a:pt x="9717" y="15212"/>
                  <a:pt x="9717" y="15212"/>
                </a:cubicBezTo>
                <a:cubicBezTo>
                  <a:pt x="9733" y="14992"/>
                  <a:pt x="9752" y="14772"/>
                  <a:pt x="9772" y="14552"/>
                </a:cubicBezTo>
                <a:cubicBezTo>
                  <a:pt x="9772" y="14552"/>
                  <a:pt x="9837" y="13370"/>
                  <a:pt x="9833" y="13017"/>
                </a:cubicBezTo>
                <a:cubicBezTo>
                  <a:pt x="9830" y="12794"/>
                  <a:pt x="9762" y="12357"/>
                  <a:pt x="9782" y="12008"/>
                </a:cubicBezTo>
                <a:cubicBezTo>
                  <a:pt x="9820" y="11305"/>
                  <a:pt x="9380" y="11127"/>
                  <a:pt x="9024" y="10609"/>
                </a:cubicBezTo>
                <a:cubicBezTo>
                  <a:pt x="8979" y="10545"/>
                  <a:pt x="8921" y="10506"/>
                  <a:pt x="8882" y="10441"/>
                </a:cubicBezTo>
                <a:cubicBezTo>
                  <a:pt x="8759" y="10231"/>
                  <a:pt x="7390" y="9053"/>
                  <a:pt x="7270" y="9001"/>
                </a:cubicBezTo>
                <a:cubicBezTo>
                  <a:pt x="7270" y="9001"/>
                  <a:pt x="7267" y="8997"/>
                  <a:pt x="7234" y="8959"/>
                </a:cubicBezTo>
                <a:cubicBezTo>
                  <a:pt x="7205" y="8920"/>
                  <a:pt x="7163" y="8515"/>
                  <a:pt x="7166" y="8302"/>
                </a:cubicBezTo>
                <a:cubicBezTo>
                  <a:pt x="7170" y="8091"/>
                  <a:pt x="7153" y="7661"/>
                  <a:pt x="7134" y="7437"/>
                </a:cubicBezTo>
                <a:cubicBezTo>
                  <a:pt x="7114" y="7217"/>
                  <a:pt x="7121" y="6962"/>
                  <a:pt x="7004" y="6622"/>
                </a:cubicBezTo>
                <a:cubicBezTo>
                  <a:pt x="6888" y="6279"/>
                  <a:pt x="6881" y="6143"/>
                  <a:pt x="6898" y="6130"/>
                </a:cubicBezTo>
                <a:cubicBezTo>
                  <a:pt x="7069" y="6130"/>
                  <a:pt x="8005" y="5965"/>
                  <a:pt x="8005" y="5965"/>
                </a:cubicBezTo>
                <a:cubicBezTo>
                  <a:pt x="8005" y="5965"/>
                  <a:pt x="8121" y="5994"/>
                  <a:pt x="8225" y="5971"/>
                </a:cubicBezTo>
                <a:cubicBezTo>
                  <a:pt x="8328" y="5949"/>
                  <a:pt x="8940" y="5809"/>
                  <a:pt x="8969" y="5816"/>
                </a:cubicBezTo>
                <a:cubicBezTo>
                  <a:pt x="8998" y="5822"/>
                  <a:pt x="9027" y="5735"/>
                  <a:pt x="9027" y="5735"/>
                </a:cubicBezTo>
                <a:cubicBezTo>
                  <a:pt x="9027" y="5735"/>
                  <a:pt x="9154" y="5728"/>
                  <a:pt x="9192" y="5719"/>
                </a:cubicBezTo>
                <a:cubicBezTo>
                  <a:pt x="9235" y="5706"/>
                  <a:pt x="9396" y="5644"/>
                  <a:pt x="9396" y="5644"/>
                </a:cubicBezTo>
                <a:cubicBezTo>
                  <a:pt x="9396" y="5644"/>
                  <a:pt x="9633" y="5751"/>
                  <a:pt x="9730" y="5741"/>
                </a:cubicBezTo>
                <a:cubicBezTo>
                  <a:pt x="9827" y="5728"/>
                  <a:pt x="9934" y="5648"/>
                  <a:pt x="9960" y="5563"/>
                </a:cubicBezTo>
                <a:cubicBezTo>
                  <a:pt x="9989" y="5476"/>
                  <a:pt x="10060" y="5431"/>
                  <a:pt x="10092" y="5379"/>
                </a:cubicBezTo>
                <a:cubicBezTo>
                  <a:pt x="10128" y="5327"/>
                  <a:pt x="10180" y="5185"/>
                  <a:pt x="10180" y="5185"/>
                </a:cubicBezTo>
                <a:cubicBezTo>
                  <a:pt x="10296" y="5123"/>
                  <a:pt x="10270" y="5084"/>
                  <a:pt x="10290" y="5042"/>
                </a:cubicBezTo>
                <a:cubicBezTo>
                  <a:pt x="10329" y="4948"/>
                  <a:pt x="10209" y="4887"/>
                  <a:pt x="10209" y="4858"/>
                </a:cubicBezTo>
                <a:cubicBezTo>
                  <a:pt x="10400" y="4547"/>
                  <a:pt x="10597" y="4240"/>
                  <a:pt x="10788" y="3929"/>
                </a:cubicBezTo>
                <a:cubicBezTo>
                  <a:pt x="10788" y="3929"/>
                  <a:pt x="10782" y="3929"/>
                  <a:pt x="10924" y="3735"/>
                </a:cubicBezTo>
                <a:cubicBezTo>
                  <a:pt x="11070" y="3537"/>
                  <a:pt x="11316" y="3330"/>
                  <a:pt x="11448" y="3214"/>
                </a:cubicBezTo>
                <a:cubicBezTo>
                  <a:pt x="11581" y="3097"/>
                  <a:pt x="11895" y="2887"/>
                  <a:pt x="12044" y="2809"/>
                </a:cubicBezTo>
                <a:cubicBezTo>
                  <a:pt x="12423" y="2612"/>
                  <a:pt x="12762" y="2336"/>
                  <a:pt x="13018" y="1997"/>
                </a:cubicBezTo>
                <a:cubicBezTo>
                  <a:pt x="13390" y="1501"/>
                  <a:pt x="13827" y="385"/>
                  <a:pt x="12928" y="161"/>
                </a:cubicBezTo>
                <a:cubicBezTo>
                  <a:pt x="12261" y="0"/>
                  <a:pt x="11568" y="540"/>
                  <a:pt x="11147" y="1126"/>
                </a:cubicBezTo>
                <a:cubicBezTo>
                  <a:pt x="11015" y="1314"/>
                  <a:pt x="10908" y="1505"/>
                  <a:pt x="10837" y="1679"/>
                </a:cubicBezTo>
                <a:cubicBezTo>
                  <a:pt x="10688" y="2061"/>
                  <a:pt x="10701" y="2255"/>
                  <a:pt x="10753" y="2735"/>
                </a:cubicBezTo>
                <a:cubicBezTo>
                  <a:pt x="10804" y="3214"/>
                  <a:pt x="10481" y="3819"/>
                  <a:pt x="10481" y="3819"/>
                </a:cubicBezTo>
                <a:cubicBezTo>
                  <a:pt x="10409" y="3919"/>
                  <a:pt x="10338" y="4019"/>
                  <a:pt x="10267" y="4120"/>
                </a:cubicBezTo>
                <a:cubicBezTo>
                  <a:pt x="10141" y="4311"/>
                  <a:pt x="10018" y="4502"/>
                  <a:pt x="9892" y="4689"/>
                </a:cubicBezTo>
                <a:cubicBezTo>
                  <a:pt x="9892" y="4689"/>
                  <a:pt x="9694" y="4638"/>
                  <a:pt x="9610" y="4664"/>
                </a:cubicBezTo>
                <a:cubicBezTo>
                  <a:pt x="9523" y="4686"/>
                  <a:pt x="9309" y="4932"/>
                  <a:pt x="9212" y="5026"/>
                </a:cubicBezTo>
                <a:cubicBezTo>
                  <a:pt x="9112" y="5117"/>
                  <a:pt x="8963" y="5152"/>
                  <a:pt x="8963" y="5152"/>
                </a:cubicBezTo>
                <a:cubicBezTo>
                  <a:pt x="8959" y="5136"/>
                  <a:pt x="8956" y="5123"/>
                  <a:pt x="8953" y="5107"/>
                </a:cubicBezTo>
                <a:cubicBezTo>
                  <a:pt x="8888" y="5104"/>
                  <a:pt x="8827" y="5101"/>
                  <a:pt x="8762" y="5101"/>
                </a:cubicBezTo>
                <a:cubicBezTo>
                  <a:pt x="8762" y="5101"/>
                  <a:pt x="8882" y="5033"/>
                  <a:pt x="9089" y="4790"/>
                </a:cubicBezTo>
                <a:cubicBezTo>
                  <a:pt x="9296" y="4547"/>
                  <a:pt x="9616" y="3981"/>
                  <a:pt x="9616" y="3981"/>
                </a:cubicBezTo>
                <a:cubicBezTo>
                  <a:pt x="9616" y="3981"/>
                  <a:pt x="9678" y="3964"/>
                  <a:pt x="9743" y="3932"/>
                </a:cubicBezTo>
                <a:cubicBezTo>
                  <a:pt x="9901" y="3861"/>
                  <a:pt x="9998" y="3670"/>
                  <a:pt x="10099" y="3531"/>
                </a:cubicBezTo>
                <a:cubicBezTo>
                  <a:pt x="10163" y="3443"/>
                  <a:pt x="10309" y="3456"/>
                  <a:pt x="10377" y="3453"/>
                </a:cubicBezTo>
                <a:cubicBezTo>
                  <a:pt x="10445" y="3450"/>
                  <a:pt x="10591" y="3434"/>
                  <a:pt x="10613" y="3398"/>
                </a:cubicBezTo>
                <a:cubicBezTo>
                  <a:pt x="10636" y="3362"/>
                  <a:pt x="10597" y="3330"/>
                  <a:pt x="10562" y="3317"/>
                </a:cubicBezTo>
                <a:cubicBezTo>
                  <a:pt x="10526" y="3307"/>
                  <a:pt x="10387" y="3294"/>
                  <a:pt x="10296" y="3307"/>
                </a:cubicBezTo>
                <a:cubicBezTo>
                  <a:pt x="10202" y="3320"/>
                  <a:pt x="10183" y="3311"/>
                  <a:pt x="10176" y="3265"/>
                </a:cubicBezTo>
                <a:cubicBezTo>
                  <a:pt x="10173" y="3217"/>
                  <a:pt x="10403" y="3139"/>
                  <a:pt x="10458" y="3097"/>
                </a:cubicBezTo>
                <a:cubicBezTo>
                  <a:pt x="10513" y="3058"/>
                  <a:pt x="10652" y="2955"/>
                  <a:pt x="10710" y="2890"/>
                </a:cubicBezTo>
                <a:cubicBezTo>
                  <a:pt x="10795" y="2799"/>
                  <a:pt x="10688" y="2770"/>
                  <a:pt x="10626" y="2799"/>
                </a:cubicBezTo>
                <a:cubicBezTo>
                  <a:pt x="10549" y="2835"/>
                  <a:pt x="10426" y="2909"/>
                  <a:pt x="10387" y="2938"/>
                </a:cubicBezTo>
                <a:cubicBezTo>
                  <a:pt x="10354" y="2961"/>
                  <a:pt x="10274" y="3000"/>
                  <a:pt x="10212" y="3029"/>
                </a:cubicBezTo>
                <a:cubicBezTo>
                  <a:pt x="10108" y="3074"/>
                  <a:pt x="10099" y="3016"/>
                  <a:pt x="10186" y="2968"/>
                </a:cubicBezTo>
                <a:cubicBezTo>
                  <a:pt x="10254" y="2929"/>
                  <a:pt x="10361" y="2861"/>
                  <a:pt x="10416" y="2815"/>
                </a:cubicBezTo>
                <a:cubicBezTo>
                  <a:pt x="10494" y="2757"/>
                  <a:pt x="10691" y="2647"/>
                  <a:pt x="10707" y="2592"/>
                </a:cubicBezTo>
                <a:cubicBezTo>
                  <a:pt x="10723" y="2534"/>
                  <a:pt x="10672" y="2508"/>
                  <a:pt x="10613" y="2514"/>
                </a:cubicBezTo>
                <a:cubicBezTo>
                  <a:pt x="10555" y="2521"/>
                  <a:pt x="10322" y="2667"/>
                  <a:pt x="10267" y="2705"/>
                </a:cubicBezTo>
                <a:cubicBezTo>
                  <a:pt x="10209" y="2747"/>
                  <a:pt x="10037" y="2845"/>
                  <a:pt x="9989" y="2874"/>
                </a:cubicBezTo>
                <a:cubicBezTo>
                  <a:pt x="9943" y="2903"/>
                  <a:pt x="9934" y="2838"/>
                  <a:pt x="9934" y="2838"/>
                </a:cubicBezTo>
                <a:cubicBezTo>
                  <a:pt x="10002" y="2777"/>
                  <a:pt x="10070" y="2715"/>
                  <a:pt x="10141" y="2654"/>
                </a:cubicBezTo>
                <a:cubicBezTo>
                  <a:pt x="10141" y="2654"/>
                  <a:pt x="10283" y="2556"/>
                  <a:pt x="10348" y="2482"/>
                </a:cubicBezTo>
                <a:cubicBezTo>
                  <a:pt x="10413" y="2408"/>
                  <a:pt x="10419" y="2359"/>
                  <a:pt x="10351" y="2343"/>
                </a:cubicBezTo>
                <a:cubicBezTo>
                  <a:pt x="10283" y="2323"/>
                  <a:pt x="10138" y="2463"/>
                  <a:pt x="10034" y="2527"/>
                </a:cubicBezTo>
                <a:cubicBezTo>
                  <a:pt x="9930" y="2592"/>
                  <a:pt x="9827" y="2676"/>
                  <a:pt x="9720" y="2757"/>
                </a:cubicBezTo>
                <a:cubicBezTo>
                  <a:pt x="9610" y="2838"/>
                  <a:pt x="9435" y="2993"/>
                  <a:pt x="9435" y="2993"/>
                </a:cubicBezTo>
                <a:cubicBezTo>
                  <a:pt x="9435" y="2993"/>
                  <a:pt x="9322" y="2932"/>
                  <a:pt x="9264" y="2971"/>
                </a:cubicBezTo>
                <a:cubicBezTo>
                  <a:pt x="9205" y="3013"/>
                  <a:pt x="9293" y="3146"/>
                  <a:pt x="9286" y="3207"/>
                </a:cubicBezTo>
                <a:cubicBezTo>
                  <a:pt x="9280" y="3272"/>
                  <a:pt x="9212" y="3369"/>
                  <a:pt x="9205" y="3463"/>
                </a:cubicBezTo>
                <a:cubicBezTo>
                  <a:pt x="9199" y="3553"/>
                  <a:pt x="9147" y="3647"/>
                  <a:pt x="9079" y="3728"/>
                </a:cubicBezTo>
                <a:cubicBezTo>
                  <a:pt x="9008" y="3809"/>
                  <a:pt x="8895" y="3981"/>
                  <a:pt x="8629" y="4149"/>
                </a:cubicBezTo>
                <a:cubicBezTo>
                  <a:pt x="8364" y="4317"/>
                  <a:pt x="7901" y="4686"/>
                  <a:pt x="7901" y="4686"/>
                </a:cubicBezTo>
                <a:cubicBezTo>
                  <a:pt x="7037" y="4589"/>
                  <a:pt x="6338" y="3864"/>
                  <a:pt x="5525" y="3799"/>
                </a:cubicBezTo>
                <a:cubicBezTo>
                  <a:pt x="5438" y="3793"/>
                  <a:pt x="5376" y="3790"/>
                  <a:pt x="5376" y="3790"/>
                </a:cubicBezTo>
                <a:cubicBezTo>
                  <a:pt x="5389" y="3647"/>
                  <a:pt x="5402" y="3505"/>
                  <a:pt x="5415" y="3362"/>
                </a:cubicBezTo>
                <a:cubicBezTo>
                  <a:pt x="5415" y="3362"/>
                  <a:pt x="5428" y="3375"/>
                  <a:pt x="5474" y="3346"/>
                </a:cubicBezTo>
                <a:cubicBezTo>
                  <a:pt x="5519" y="3317"/>
                  <a:pt x="5522" y="3162"/>
                  <a:pt x="5538" y="3058"/>
                </a:cubicBezTo>
                <a:cubicBezTo>
                  <a:pt x="5554" y="2955"/>
                  <a:pt x="5587" y="2851"/>
                  <a:pt x="5571" y="2777"/>
                </a:cubicBezTo>
                <a:cubicBezTo>
                  <a:pt x="5551" y="2702"/>
                  <a:pt x="5486" y="2728"/>
                  <a:pt x="5486" y="2728"/>
                </a:cubicBezTo>
                <a:cubicBezTo>
                  <a:pt x="5486" y="2103"/>
                  <a:pt x="5299" y="1634"/>
                  <a:pt x="4574" y="1650"/>
                </a:cubicBezTo>
                <a:cubicBezTo>
                  <a:pt x="4001" y="1663"/>
                  <a:pt x="3664" y="2158"/>
                  <a:pt x="3748" y="2777"/>
                </a:cubicBezTo>
                <a:cubicBezTo>
                  <a:pt x="3748" y="2777"/>
                  <a:pt x="3748" y="2777"/>
                  <a:pt x="3713" y="2815"/>
                </a:cubicBezTo>
                <a:cubicBezTo>
                  <a:pt x="3677" y="2858"/>
                  <a:pt x="3713" y="3019"/>
                  <a:pt x="3761" y="3249"/>
                </a:cubicBezTo>
                <a:cubicBezTo>
                  <a:pt x="3807" y="3479"/>
                  <a:pt x="3904" y="3434"/>
                  <a:pt x="3904" y="3434"/>
                </a:cubicBezTo>
                <a:cubicBezTo>
                  <a:pt x="3913" y="3508"/>
                  <a:pt x="3926" y="3583"/>
                  <a:pt x="3936" y="3657"/>
                </a:cubicBezTo>
                <a:cubicBezTo>
                  <a:pt x="3936" y="3657"/>
                  <a:pt x="3897" y="3657"/>
                  <a:pt x="3845" y="3706"/>
                </a:cubicBezTo>
                <a:cubicBezTo>
                  <a:pt x="3794" y="3751"/>
                  <a:pt x="3839" y="4165"/>
                  <a:pt x="3839" y="4165"/>
                </a:cubicBezTo>
                <a:close/>
                <a:moveTo>
                  <a:pt x="10908" y="2815"/>
                </a:moveTo>
                <a:cubicBezTo>
                  <a:pt x="11202" y="2984"/>
                  <a:pt x="11552" y="2900"/>
                  <a:pt x="11552" y="2900"/>
                </a:cubicBezTo>
                <a:cubicBezTo>
                  <a:pt x="11552" y="2900"/>
                  <a:pt x="11128" y="3252"/>
                  <a:pt x="11034" y="3349"/>
                </a:cubicBezTo>
                <a:cubicBezTo>
                  <a:pt x="10940" y="3450"/>
                  <a:pt x="10704" y="3751"/>
                  <a:pt x="10704" y="3751"/>
                </a:cubicBezTo>
                <a:cubicBezTo>
                  <a:pt x="10691" y="3744"/>
                  <a:pt x="10678" y="3741"/>
                  <a:pt x="10665" y="3738"/>
                </a:cubicBezTo>
                <a:cubicBezTo>
                  <a:pt x="10665" y="3738"/>
                  <a:pt x="10749" y="3592"/>
                  <a:pt x="10824" y="3330"/>
                </a:cubicBezTo>
                <a:cubicBezTo>
                  <a:pt x="10898" y="3068"/>
                  <a:pt x="10908" y="2815"/>
                  <a:pt x="10908" y="2815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3"/>
          <p:cNvSpPr>
            <a:spLocks noEditPoints="1"/>
          </p:cNvSpPr>
          <p:nvPr/>
        </p:nvSpPr>
        <p:spPr bwMode="auto">
          <a:xfrm>
            <a:off x="896979" y="4134200"/>
            <a:ext cx="918882" cy="866436"/>
          </a:xfrm>
          <a:custGeom>
            <a:avLst/>
            <a:gdLst/>
            <a:ahLst/>
            <a:cxnLst>
              <a:cxn ang="0">
                <a:pos x="11561" y="8418"/>
              </a:cxn>
              <a:cxn ang="0">
                <a:pos x="14218" y="4945"/>
              </a:cxn>
              <a:cxn ang="0">
                <a:pos x="13315" y="5463"/>
              </a:cxn>
              <a:cxn ang="0">
                <a:pos x="12830" y="6214"/>
              </a:cxn>
              <a:cxn ang="0">
                <a:pos x="12788" y="7227"/>
              </a:cxn>
              <a:cxn ang="0">
                <a:pos x="13817" y="7706"/>
              </a:cxn>
              <a:cxn ang="0">
                <a:pos x="14892" y="7344"/>
              </a:cxn>
              <a:cxn ang="0">
                <a:pos x="15500" y="6671"/>
              </a:cxn>
              <a:cxn ang="0">
                <a:pos x="15571" y="5466"/>
              </a:cxn>
              <a:cxn ang="0">
                <a:pos x="14817" y="4919"/>
              </a:cxn>
              <a:cxn ang="0">
                <a:pos x="15273" y="5868"/>
              </a:cxn>
              <a:cxn ang="0">
                <a:pos x="14833" y="5389"/>
              </a:cxn>
              <a:cxn ang="0">
                <a:pos x="14040" y="7512"/>
              </a:cxn>
              <a:cxn ang="0">
                <a:pos x="14616" y="7205"/>
              </a:cxn>
              <a:cxn ang="0">
                <a:pos x="15095" y="6790"/>
              </a:cxn>
              <a:cxn ang="0">
                <a:pos x="15571" y="6370"/>
              </a:cxn>
              <a:cxn ang="0">
                <a:pos x="13228" y="6117"/>
              </a:cxn>
              <a:cxn ang="0">
                <a:pos x="13704" y="5696"/>
              </a:cxn>
              <a:cxn ang="0">
                <a:pos x="14176" y="5272"/>
              </a:cxn>
              <a:cxn ang="0">
                <a:pos x="14374" y="5272"/>
              </a:cxn>
              <a:cxn ang="0">
                <a:pos x="13901" y="5693"/>
              </a:cxn>
              <a:cxn ang="0">
                <a:pos x="13432" y="6111"/>
              </a:cxn>
              <a:cxn ang="0">
                <a:pos x="13030" y="6463"/>
              </a:cxn>
              <a:cxn ang="0">
                <a:pos x="14354" y="5466"/>
              </a:cxn>
              <a:cxn ang="0">
                <a:pos x="13878" y="5884"/>
              </a:cxn>
              <a:cxn ang="0">
                <a:pos x="13338" y="6230"/>
              </a:cxn>
              <a:cxn ang="0">
                <a:pos x="14655" y="5233"/>
              </a:cxn>
              <a:cxn ang="0">
                <a:pos x="14179" y="5654"/>
              </a:cxn>
              <a:cxn ang="0">
                <a:pos x="13629" y="6140"/>
              </a:cxn>
              <a:cxn ang="0">
                <a:pos x="13251" y="6476"/>
              </a:cxn>
              <a:cxn ang="0">
                <a:pos x="14571" y="5483"/>
              </a:cxn>
              <a:cxn ang="0">
                <a:pos x="14099" y="5903"/>
              </a:cxn>
              <a:cxn ang="0">
                <a:pos x="13691" y="6395"/>
              </a:cxn>
              <a:cxn ang="0">
                <a:pos x="13218" y="6816"/>
              </a:cxn>
              <a:cxn ang="0">
                <a:pos x="14545" y="5819"/>
              </a:cxn>
              <a:cxn ang="0">
                <a:pos x="14144" y="6175"/>
              </a:cxn>
              <a:cxn ang="0">
                <a:pos x="13671" y="6590"/>
              </a:cxn>
              <a:cxn ang="0">
                <a:pos x="14992" y="5593"/>
              </a:cxn>
              <a:cxn ang="0">
                <a:pos x="14451" y="5942"/>
              </a:cxn>
              <a:cxn ang="0">
                <a:pos x="13972" y="6357"/>
              </a:cxn>
              <a:cxn ang="0">
                <a:pos x="13497" y="6777"/>
              </a:cxn>
              <a:cxn ang="0">
                <a:pos x="14743" y="5852"/>
              </a:cxn>
              <a:cxn ang="0">
                <a:pos x="14364" y="6185"/>
              </a:cxn>
              <a:cxn ang="0">
                <a:pos x="13888" y="6606"/>
              </a:cxn>
              <a:cxn ang="0">
                <a:pos x="13416" y="7030"/>
              </a:cxn>
              <a:cxn ang="0">
                <a:pos x="14804" y="6107"/>
              </a:cxn>
              <a:cxn ang="0">
                <a:pos x="14332" y="6528"/>
              </a:cxn>
              <a:cxn ang="0">
                <a:pos x="13862" y="6946"/>
              </a:cxn>
              <a:cxn ang="0">
                <a:pos x="15257" y="5884"/>
              </a:cxn>
              <a:cxn ang="0">
                <a:pos x="14785" y="6302"/>
              </a:cxn>
              <a:cxn ang="0">
                <a:pos x="14309" y="6719"/>
              </a:cxn>
              <a:cxn ang="0">
                <a:pos x="13768" y="7065"/>
              </a:cxn>
              <a:cxn ang="0">
                <a:pos x="15086" y="6068"/>
              </a:cxn>
              <a:cxn ang="0">
                <a:pos x="14610" y="6489"/>
              </a:cxn>
              <a:cxn ang="0">
                <a:pos x="14060" y="6975"/>
              </a:cxn>
              <a:cxn ang="0">
                <a:pos x="13681" y="7308"/>
              </a:cxn>
              <a:cxn ang="0">
                <a:pos x="15002" y="6318"/>
              </a:cxn>
              <a:cxn ang="0">
                <a:pos x="14529" y="6738"/>
              </a:cxn>
              <a:cxn ang="0">
                <a:pos x="14121" y="7227"/>
              </a:cxn>
              <a:cxn ang="0">
                <a:pos x="15445" y="6240"/>
              </a:cxn>
              <a:cxn ang="0">
                <a:pos x="14972" y="6654"/>
              </a:cxn>
              <a:cxn ang="0">
                <a:pos x="14574" y="7010"/>
              </a:cxn>
              <a:cxn ang="0">
                <a:pos x="14102" y="7421"/>
              </a:cxn>
            </a:cxnLst>
            <a:rect l="0" t="0" r="r" b="b"/>
            <a:pathLst>
              <a:path w="16170" h="15244">
                <a:moveTo>
                  <a:pt x="5822" y="2751"/>
                </a:moveTo>
                <a:cubicBezTo>
                  <a:pt x="5130" y="3168"/>
                  <a:pt x="4868" y="3408"/>
                  <a:pt x="4473" y="3832"/>
                </a:cubicBezTo>
                <a:cubicBezTo>
                  <a:pt x="4130" y="4201"/>
                  <a:pt x="2686" y="5515"/>
                  <a:pt x="3000" y="5751"/>
                </a:cubicBezTo>
                <a:cubicBezTo>
                  <a:pt x="3000" y="5751"/>
                  <a:pt x="2981" y="5829"/>
                  <a:pt x="2796" y="6107"/>
                </a:cubicBezTo>
                <a:cubicBezTo>
                  <a:pt x="2608" y="6395"/>
                  <a:pt x="2699" y="6962"/>
                  <a:pt x="2744" y="7551"/>
                </a:cubicBezTo>
                <a:cubicBezTo>
                  <a:pt x="2780" y="8010"/>
                  <a:pt x="2744" y="8512"/>
                  <a:pt x="2816" y="8768"/>
                </a:cubicBezTo>
                <a:cubicBezTo>
                  <a:pt x="2822" y="8787"/>
                  <a:pt x="2916" y="8858"/>
                  <a:pt x="2922" y="8878"/>
                </a:cubicBezTo>
                <a:cubicBezTo>
                  <a:pt x="3052" y="9176"/>
                  <a:pt x="3000" y="9629"/>
                  <a:pt x="3000" y="9629"/>
                </a:cubicBezTo>
                <a:cubicBezTo>
                  <a:pt x="3000" y="9629"/>
                  <a:pt x="2896" y="9483"/>
                  <a:pt x="2595" y="9260"/>
                </a:cubicBezTo>
                <a:cubicBezTo>
                  <a:pt x="2291" y="9037"/>
                  <a:pt x="2042" y="9195"/>
                  <a:pt x="1789" y="9172"/>
                </a:cubicBezTo>
                <a:cubicBezTo>
                  <a:pt x="1582" y="9153"/>
                  <a:pt x="1424" y="8991"/>
                  <a:pt x="1246" y="8820"/>
                </a:cubicBezTo>
                <a:cubicBezTo>
                  <a:pt x="1155" y="8732"/>
                  <a:pt x="1103" y="8619"/>
                  <a:pt x="1071" y="8535"/>
                </a:cubicBezTo>
                <a:cubicBezTo>
                  <a:pt x="984" y="8324"/>
                  <a:pt x="757" y="8179"/>
                  <a:pt x="388" y="8295"/>
                </a:cubicBezTo>
                <a:cubicBezTo>
                  <a:pt x="19" y="8412"/>
                  <a:pt x="0" y="8959"/>
                  <a:pt x="68" y="9105"/>
                </a:cubicBezTo>
                <a:cubicBezTo>
                  <a:pt x="136" y="9250"/>
                  <a:pt x="145" y="9464"/>
                  <a:pt x="136" y="9765"/>
                </a:cubicBezTo>
                <a:cubicBezTo>
                  <a:pt x="126" y="10063"/>
                  <a:pt x="145" y="10101"/>
                  <a:pt x="320" y="10538"/>
                </a:cubicBezTo>
                <a:cubicBezTo>
                  <a:pt x="495" y="10972"/>
                  <a:pt x="763" y="11205"/>
                  <a:pt x="1064" y="11098"/>
                </a:cubicBezTo>
                <a:cubicBezTo>
                  <a:pt x="1443" y="10966"/>
                  <a:pt x="1346" y="10156"/>
                  <a:pt x="1385" y="10160"/>
                </a:cubicBezTo>
                <a:cubicBezTo>
                  <a:pt x="1456" y="10169"/>
                  <a:pt x="1527" y="10179"/>
                  <a:pt x="1595" y="10189"/>
                </a:cubicBezTo>
                <a:cubicBezTo>
                  <a:pt x="1595" y="10189"/>
                  <a:pt x="1887" y="10441"/>
                  <a:pt x="2003" y="10529"/>
                </a:cubicBezTo>
                <a:cubicBezTo>
                  <a:pt x="2120" y="10616"/>
                  <a:pt x="2806" y="10791"/>
                  <a:pt x="2883" y="10859"/>
                </a:cubicBezTo>
                <a:cubicBezTo>
                  <a:pt x="3356" y="11270"/>
                  <a:pt x="3706" y="11021"/>
                  <a:pt x="4065" y="10733"/>
                </a:cubicBezTo>
                <a:cubicBezTo>
                  <a:pt x="4366" y="10490"/>
                  <a:pt x="4359" y="9629"/>
                  <a:pt x="4389" y="9606"/>
                </a:cubicBezTo>
                <a:cubicBezTo>
                  <a:pt x="4414" y="9580"/>
                  <a:pt x="4521" y="9603"/>
                  <a:pt x="4576" y="9554"/>
                </a:cubicBezTo>
                <a:cubicBezTo>
                  <a:pt x="4576" y="9554"/>
                  <a:pt x="4702" y="9451"/>
                  <a:pt x="4770" y="9247"/>
                </a:cubicBezTo>
                <a:cubicBezTo>
                  <a:pt x="4838" y="9046"/>
                  <a:pt x="5246" y="8078"/>
                  <a:pt x="5246" y="8078"/>
                </a:cubicBezTo>
                <a:cubicBezTo>
                  <a:pt x="5246" y="8078"/>
                  <a:pt x="5680" y="8564"/>
                  <a:pt x="5758" y="8778"/>
                </a:cubicBezTo>
                <a:cubicBezTo>
                  <a:pt x="5835" y="8988"/>
                  <a:pt x="5919" y="9043"/>
                  <a:pt x="6123" y="9072"/>
                </a:cubicBezTo>
                <a:cubicBezTo>
                  <a:pt x="6327" y="9101"/>
                  <a:pt x="6311" y="8901"/>
                  <a:pt x="6447" y="9033"/>
                </a:cubicBezTo>
                <a:cubicBezTo>
                  <a:pt x="6580" y="9166"/>
                  <a:pt x="6958" y="9438"/>
                  <a:pt x="7535" y="9635"/>
                </a:cubicBezTo>
                <a:cubicBezTo>
                  <a:pt x="7535" y="9635"/>
                  <a:pt x="7363" y="10192"/>
                  <a:pt x="7541" y="10936"/>
                </a:cubicBezTo>
                <a:cubicBezTo>
                  <a:pt x="7719" y="11678"/>
                  <a:pt x="7874" y="12001"/>
                  <a:pt x="7868" y="12008"/>
                </a:cubicBezTo>
                <a:cubicBezTo>
                  <a:pt x="7861" y="12014"/>
                  <a:pt x="7855" y="12030"/>
                  <a:pt x="7842" y="12043"/>
                </a:cubicBezTo>
                <a:cubicBezTo>
                  <a:pt x="7842" y="12043"/>
                  <a:pt x="8046" y="12726"/>
                  <a:pt x="8120" y="13112"/>
                </a:cubicBezTo>
                <a:cubicBezTo>
                  <a:pt x="8195" y="13500"/>
                  <a:pt x="8172" y="13859"/>
                  <a:pt x="8169" y="14215"/>
                </a:cubicBezTo>
                <a:cubicBezTo>
                  <a:pt x="8166" y="14574"/>
                  <a:pt x="8130" y="14636"/>
                  <a:pt x="8366" y="14843"/>
                </a:cubicBezTo>
                <a:cubicBezTo>
                  <a:pt x="8829" y="15244"/>
                  <a:pt x="9302" y="14532"/>
                  <a:pt x="9541" y="14335"/>
                </a:cubicBezTo>
                <a:cubicBezTo>
                  <a:pt x="9570" y="14312"/>
                  <a:pt x="9606" y="14293"/>
                  <a:pt x="9651" y="14273"/>
                </a:cubicBezTo>
                <a:cubicBezTo>
                  <a:pt x="9871" y="14186"/>
                  <a:pt x="10415" y="13937"/>
                  <a:pt x="10629" y="13548"/>
                </a:cubicBezTo>
                <a:cubicBezTo>
                  <a:pt x="10839" y="13160"/>
                  <a:pt x="10710" y="12943"/>
                  <a:pt x="10428" y="12807"/>
                </a:cubicBezTo>
                <a:cubicBezTo>
                  <a:pt x="10147" y="12675"/>
                  <a:pt x="9587" y="12933"/>
                  <a:pt x="9337" y="13021"/>
                </a:cubicBezTo>
                <a:cubicBezTo>
                  <a:pt x="9085" y="13108"/>
                  <a:pt x="9027" y="13024"/>
                  <a:pt x="9020" y="12849"/>
                </a:cubicBezTo>
                <a:cubicBezTo>
                  <a:pt x="9014" y="12675"/>
                  <a:pt x="8978" y="12215"/>
                  <a:pt x="8965" y="11865"/>
                </a:cubicBezTo>
                <a:cubicBezTo>
                  <a:pt x="8949" y="11862"/>
                  <a:pt x="8949" y="11859"/>
                  <a:pt x="8933" y="11856"/>
                </a:cubicBezTo>
                <a:cubicBezTo>
                  <a:pt x="8933" y="11856"/>
                  <a:pt x="8952" y="11205"/>
                  <a:pt x="8943" y="10807"/>
                </a:cubicBezTo>
                <a:cubicBezTo>
                  <a:pt x="8926" y="10215"/>
                  <a:pt x="8790" y="9619"/>
                  <a:pt x="8765" y="9017"/>
                </a:cubicBezTo>
                <a:cubicBezTo>
                  <a:pt x="8765" y="9017"/>
                  <a:pt x="8981" y="9182"/>
                  <a:pt x="9282" y="9328"/>
                </a:cubicBezTo>
                <a:cubicBezTo>
                  <a:pt x="9583" y="9473"/>
                  <a:pt x="9765" y="9574"/>
                  <a:pt x="9881" y="9745"/>
                </a:cubicBezTo>
                <a:cubicBezTo>
                  <a:pt x="10030" y="9952"/>
                  <a:pt x="10350" y="10192"/>
                  <a:pt x="10609" y="10105"/>
                </a:cubicBezTo>
                <a:cubicBezTo>
                  <a:pt x="10684" y="10079"/>
                  <a:pt x="10697" y="9946"/>
                  <a:pt x="10697" y="9946"/>
                </a:cubicBezTo>
                <a:cubicBezTo>
                  <a:pt x="10833" y="9946"/>
                  <a:pt x="10878" y="9936"/>
                  <a:pt x="10878" y="9784"/>
                </a:cubicBezTo>
                <a:cubicBezTo>
                  <a:pt x="10878" y="9784"/>
                  <a:pt x="10995" y="9784"/>
                  <a:pt x="11043" y="9736"/>
                </a:cubicBezTo>
                <a:cubicBezTo>
                  <a:pt x="11092" y="9687"/>
                  <a:pt x="11072" y="9603"/>
                  <a:pt x="11072" y="9603"/>
                </a:cubicBezTo>
                <a:cubicBezTo>
                  <a:pt x="11228" y="9626"/>
                  <a:pt x="11289" y="9567"/>
                  <a:pt x="11276" y="9389"/>
                </a:cubicBezTo>
                <a:cubicBezTo>
                  <a:pt x="11273" y="9334"/>
                  <a:pt x="11263" y="9282"/>
                  <a:pt x="11263" y="9282"/>
                </a:cubicBezTo>
                <a:cubicBezTo>
                  <a:pt x="11461" y="9098"/>
                  <a:pt x="11658" y="8913"/>
                  <a:pt x="11852" y="8729"/>
                </a:cubicBezTo>
                <a:cubicBezTo>
                  <a:pt x="11862" y="8719"/>
                  <a:pt x="11830" y="8700"/>
                  <a:pt x="11836" y="8690"/>
                </a:cubicBezTo>
                <a:cubicBezTo>
                  <a:pt x="12208" y="8328"/>
                  <a:pt x="12875" y="8043"/>
                  <a:pt x="13390" y="7968"/>
                </a:cubicBezTo>
                <a:cubicBezTo>
                  <a:pt x="14008" y="7881"/>
                  <a:pt x="14613" y="7833"/>
                  <a:pt x="15121" y="7383"/>
                </a:cubicBezTo>
                <a:cubicBezTo>
                  <a:pt x="15714" y="6861"/>
                  <a:pt x="16170" y="5910"/>
                  <a:pt x="15594" y="5204"/>
                </a:cubicBezTo>
                <a:cubicBezTo>
                  <a:pt x="14943" y="4389"/>
                  <a:pt x="13762" y="4735"/>
                  <a:pt x="13166" y="5363"/>
                </a:cubicBezTo>
                <a:cubicBezTo>
                  <a:pt x="12674" y="5881"/>
                  <a:pt x="12545" y="6450"/>
                  <a:pt x="12432" y="6913"/>
                </a:cubicBezTo>
                <a:cubicBezTo>
                  <a:pt x="12347" y="7250"/>
                  <a:pt x="11652" y="8525"/>
                  <a:pt x="11584" y="8441"/>
                </a:cubicBezTo>
                <a:cubicBezTo>
                  <a:pt x="11574" y="8431"/>
                  <a:pt x="11567" y="8428"/>
                  <a:pt x="11561" y="8418"/>
                </a:cubicBezTo>
                <a:cubicBezTo>
                  <a:pt x="11347" y="8635"/>
                  <a:pt x="11127" y="8842"/>
                  <a:pt x="10917" y="9056"/>
                </a:cubicBezTo>
                <a:cubicBezTo>
                  <a:pt x="10917" y="9056"/>
                  <a:pt x="10829" y="9033"/>
                  <a:pt x="10736" y="9014"/>
                </a:cubicBezTo>
                <a:cubicBezTo>
                  <a:pt x="10639" y="8994"/>
                  <a:pt x="10454" y="9017"/>
                  <a:pt x="10308" y="9037"/>
                </a:cubicBezTo>
                <a:cubicBezTo>
                  <a:pt x="9693" y="9121"/>
                  <a:pt x="9091" y="7955"/>
                  <a:pt x="8878" y="7570"/>
                </a:cubicBezTo>
                <a:cubicBezTo>
                  <a:pt x="8541" y="6965"/>
                  <a:pt x="8124" y="6674"/>
                  <a:pt x="8124" y="6674"/>
                </a:cubicBezTo>
                <a:cubicBezTo>
                  <a:pt x="8130" y="6590"/>
                  <a:pt x="8137" y="6505"/>
                  <a:pt x="8143" y="6421"/>
                </a:cubicBezTo>
                <a:cubicBezTo>
                  <a:pt x="8143" y="6421"/>
                  <a:pt x="8269" y="6373"/>
                  <a:pt x="8318" y="6353"/>
                </a:cubicBezTo>
                <a:cubicBezTo>
                  <a:pt x="8366" y="6334"/>
                  <a:pt x="8463" y="6201"/>
                  <a:pt x="8473" y="5929"/>
                </a:cubicBezTo>
                <a:cubicBezTo>
                  <a:pt x="8502" y="5085"/>
                  <a:pt x="8752" y="4204"/>
                  <a:pt x="8693" y="3330"/>
                </a:cubicBezTo>
                <a:cubicBezTo>
                  <a:pt x="8748" y="3243"/>
                  <a:pt x="8807" y="3155"/>
                  <a:pt x="8865" y="3068"/>
                </a:cubicBezTo>
                <a:cubicBezTo>
                  <a:pt x="8985" y="2890"/>
                  <a:pt x="9295" y="2897"/>
                  <a:pt x="9454" y="2589"/>
                </a:cubicBezTo>
                <a:cubicBezTo>
                  <a:pt x="9528" y="2440"/>
                  <a:pt x="9583" y="2282"/>
                  <a:pt x="9642" y="2110"/>
                </a:cubicBezTo>
                <a:cubicBezTo>
                  <a:pt x="9642" y="2110"/>
                  <a:pt x="9729" y="2052"/>
                  <a:pt x="9755" y="1984"/>
                </a:cubicBezTo>
                <a:cubicBezTo>
                  <a:pt x="9784" y="1916"/>
                  <a:pt x="9871" y="1599"/>
                  <a:pt x="9862" y="1521"/>
                </a:cubicBezTo>
                <a:cubicBezTo>
                  <a:pt x="9852" y="1443"/>
                  <a:pt x="9816" y="1434"/>
                  <a:pt x="9816" y="1434"/>
                </a:cubicBezTo>
                <a:cubicBezTo>
                  <a:pt x="9816" y="1434"/>
                  <a:pt x="9881" y="1055"/>
                  <a:pt x="9862" y="793"/>
                </a:cubicBezTo>
                <a:cubicBezTo>
                  <a:pt x="9842" y="534"/>
                  <a:pt x="9658" y="181"/>
                  <a:pt x="9127" y="113"/>
                </a:cubicBezTo>
                <a:cubicBezTo>
                  <a:pt x="8260" y="0"/>
                  <a:pt x="7959" y="611"/>
                  <a:pt x="7923" y="1327"/>
                </a:cubicBezTo>
                <a:cubicBezTo>
                  <a:pt x="7923" y="1327"/>
                  <a:pt x="7949" y="1285"/>
                  <a:pt x="7881" y="1343"/>
                </a:cubicBezTo>
                <a:cubicBezTo>
                  <a:pt x="7813" y="1401"/>
                  <a:pt x="7829" y="1822"/>
                  <a:pt x="7829" y="1822"/>
                </a:cubicBezTo>
                <a:cubicBezTo>
                  <a:pt x="7829" y="1822"/>
                  <a:pt x="7395" y="1864"/>
                  <a:pt x="7243" y="1867"/>
                </a:cubicBezTo>
                <a:cubicBezTo>
                  <a:pt x="6651" y="1890"/>
                  <a:pt x="6463" y="2097"/>
                  <a:pt x="5822" y="2751"/>
                </a:cubicBezTo>
                <a:close/>
                <a:moveTo>
                  <a:pt x="14591" y="4907"/>
                </a:moveTo>
                <a:cubicBezTo>
                  <a:pt x="14581" y="4897"/>
                  <a:pt x="14581" y="4897"/>
                  <a:pt x="14581" y="4897"/>
                </a:cubicBezTo>
                <a:cubicBezTo>
                  <a:pt x="14587" y="4897"/>
                  <a:pt x="14597" y="4897"/>
                  <a:pt x="14607" y="4897"/>
                </a:cubicBezTo>
                <a:cubicBezTo>
                  <a:pt x="14594" y="4910"/>
                  <a:pt x="14594" y="4910"/>
                  <a:pt x="14594" y="4910"/>
                </a:cubicBezTo>
                <a:cubicBezTo>
                  <a:pt x="14591" y="4910"/>
                  <a:pt x="14591" y="4910"/>
                  <a:pt x="14591" y="4910"/>
                </a:cubicBezTo>
                <a:cubicBezTo>
                  <a:pt x="14591" y="4907"/>
                  <a:pt x="14591" y="4907"/>
                  <a:pt x="14591" y="4907"/>
                </a:cubicBezTo>
                <a:close/>
                <a:moveTo>
                  <a:pt x="14552" y="4897"/>
                </a:moveTo>
                <a:cubicBezTo>
                  <a:pt x="14574" y="4923"/>
                  <a:pt x="14574" y="4923"/>
                  <a:pt x="14574" y="4923"/>
                </a:cubicBezTo>
                <a:cubicBezTo>
                  <a:pt x="14578" y="4923"/>
                  <a:pt x="14578" y="4923"/>
                  <a:pt x="14578" y="4923"/>
                </a:cubicBezTo>
                <a:cubicBezTo>
                  <a:pt x="14574" y="4926"/>
                  <a:pt x="14574" y="4926"/>
                  <a:pt x="14574" y="4926"/>
                </a:cubicBezTo>
                <a:cubicBezTo>
                  <a:pt x="14480" y="5010"/>
                  <a:pt x="14480" y="5010"/>
                  <a:pt x="14480" y="5010"/>
                </a:cubicBezTo>
                <a:cubicBezTo>
                  <a:pt x="14477" y="5010"/>
                  <a:pt x="14477" y="5010"/>
                  <a:pt x="14477" y="5010"/>
                </a:cubicBezTo>
                <a:cubicBezTo>
                  <a:pt x="14474" y="5010"/>
                  <a:pt x="14474" y="5010"/>
                  <a:pt x="14474" y="5010"/>
                </a:cubicBezTo>
                <a:cubicBezTo>
                  <a:pt x="14409" y="4936"/>
                  <a:pt x="14409" y="4936"/>
                  <a:pt x="14409" y="4936"/>
                </a:cubicBezTo>
                <a:cubicBezTo>
                  <a:pt x="14406" y="4932"/>
                  <a:pt x="14406" y="4932"/>
                  <a:pt x="14406" y="4932"/>
                </a:cubicBezTo>
                <a:cubicBezTo>
                  <a:pt x="14409" y="4932"/>
                  <a:pt x="14409" y="4932"/>
                  <a:pt x="14409" y="4932"/>
                </a:cubicBezTo>
                <a:cubicBezTo>
                  <a:pt x="14438" y="4907"/>
                  <a:pt x="14438" y="4907"/>
                  <a:pt x="14438" y="4907"/>
                </a:cubicBezTo>
                <a:cubicBezTo>
                  <a:pt x="14477" y="4903"/>
                  <a:pt x="14513" y="4900"/>
                  <a:pt x="14552" y="4897"/>
                </a:cubicBezTo>
                <a:close/>
                <a:moveTo>
                  <a:pt x="14393" y="4913"/>
                </a:moveTo>
                <a:cubicBezTo>
                  <a:pt x="14393" y="4913"/>
                  <a:pt x="14393" y="4913"/>
                  <a:pt x="14393" y="4913"/>
                </a:cubicBezTo>
                <a:cubicBezTo>
                  <a:pt x="14390" y="4916"/>
                  <a:pt x="14390" y="4916"/>
                  <a:pt x="14390" y="4916"/>
                </a:cubicBezTo>
                <a:cubicBezTo>
                  <a:pt x="14387" y="4913"/>
                  <a:pt x="14387" y="4913"/>
                  <a:pt x="14387" y="4913"/>
                </a:cubicBezTo>
                <a:cubicBezTo>
                  <a:pt x="14387" y="4913"/>
                  <a:pt x="14387" y="4913"/>
                  <a:pt x="14387" y="4913"/>
                </a:cubicBezTo>
                <a:cubicBezTo>
                  <a:pt x="14393" y="4913"/>
                  <a:pt x="14393" y="4913"/>
                  <a:pt x="14393" y="4913"/>
                </a:cubicBezTo>
                <a:close/>
                <a:moveTo>
                  <a:pt x="14364" y="4916"/>
                </a:moveTo>
                <a:cubicBezTo>
                  <a:pt x="14370" y="4926"/>
                  <a:pt x="14370" y="4926"/>
                  <a:pt x="14370" y="4926"/>
                </a:cubicBezTo>
                <a:cubicBezTo>
                  <a:pt x="14374" y="4929"/>
                  <a:pt x="14374" y="4929"/>
                  <a:pt x="14374" y="4929"/>
                </a:cubicBezTo>
                <a:cubicBezTo>
                  <a:pt x="14370" y="4932"/>
                  <a:pt x="14370" y="4932"/>
                  <a:pt x="14370" y="4932"/>
                </a:cubicBezTo>
                <a:cubicBezTo>
                  <a:pt x="14296" y="4997"/>
                  <a:pt x="14296" y="4997"/>
                  <a:pt x="14296" y="4997"/>
                </a:cubicBezTo>
                <a:cubicBezTo>
                  <a:pt x="14296" y="5000"/>
                  <a:pt x="14296" y="5000"/>
                  <a:pt x="14296" y="5000"/>
                </a:cubicBezTo>
                <a:cubicBezTo>
                  <a:pt x="14293" y="4997"/>
                  <a:pt x="14293" y="4997"/>
                  <a:pt x="14293" y="4997"/>
                </a:cubicBezTo>
                <a:cubicBezTo>
                  <a:pt x="14241" y="4942"/>
                  <a:pt x="14241" y="4942"/>
                  <a:pt x="14241" y="4942"/>
                </a:cubicBezTo>
                <a:cubicBezTo>
                  <a:pt x="14280" y="4932"/>
                  <a:pt x="14322" y="4923"/>
                  <a:pt x="14364" y="4916"/>
                </a:cubicBezTo>
                <a:close/>
                <a:moveTo>
                  <a:pt x="14218" y="4945"/>
                </a:moveTo>
                <a:cubicBezTo>
                  <a:pt x="14277" y="5010"/>
                  <a:pt x="14277" y="5010"/>
                  <a:pt x="14277" y="5010"/>
                </a:cubicBezTo>
                <a:cubicBezTo>
                  <a:pt x="14280" y="5013"/>
                  <a:pt x="14280" y="5013"/>
                  <a:pt x="14280" y="5013"/>
                </a:cubicBezTo>
                <a:cubicBezTo>
                  <a:pt x="14277" y="5017"/>
                  <a:pt x="14277" y="5017"/>
                  <a:pt x="14277" y="5017"/>
                </a:cubicBezTo>
                <a:cubicBezTo>
                  <a:pt x="14202" y="5081"/>
                  <a:pt x="14202" y="5081"/>
                  <a:pt x="14202" y="5081"/>
                </a:cubicBezTo>
                <a:cubicBezTo>
                  <a:pt x="14199" y="5085"/>
                  <a:pt x="14199" y="5085"/>
                  <a:pt x="14199" y="5085"/>
                </a:cubicBezTo>
                <a:cubicBezTo>
                  <a:pt x="14196" y="5081"/>
                  <a:pt x="14196" y="5081"/>
                  <a:pt x="14196" y="5081"/>
                </a:cubicBezTo>
                <a:cubicBezTo>
                  <a:pt x="14105" y="4981"/>
                  <a:pt x="14105" y="4981"/>
                  <a:pt x="14105" y="4981"/>
                </a:cubicBezTo>
                <a:cubicBezTo>
                  <a:pt x="14141" y="4968"/>
                  <a:pt x="14179" y="4958"/>
                  <a:pt x="14218" y="4945"/>
                </a:cubicBezTo>
                <a:close/>
                <a:moveTo>
                  <a:pt x="14082" y="4987"/>
                </a:moveTo>
                <a:cubicBezTo>
                  <a:pt x="14183" y="5094"/>
                  <a:pt x="14183" y="5094"/>
                  <a:pt x="14183" y="5094"/>
                </a:cubicBezTo>
                <a:cubicBezTo>
                  <a:pt x="14186" y="5097"/>
                  <a:pt x="14186" y="5097"/>
                  <a:pt x="14186" y="5097"/>
                </a:cubicBezTo>
                <a:cubicBezTo>
                  <a:pt x="14183" y="5101"/>
                  <a:pt x="14183" y="5101"/>
                  <a:pt x="14183" y="5101"/>
                </a:cubicBezTo>
                <a:cubicBezTo>
                  <a:pt x="14108" y="5165"/>
                  <a:pt x="14108" y="5165"/>
                  <a:pt x="14108" y="5165"/>
                </a:cubicBezTo>
                <a:cubicBezTo>
                  <a:pt x="14105" y="5169"/>
                  <a:pt x="14105" y="5169"/>
                  <a:pt x="14105" y="5169"/>
                </a:cubicBezTo>
                <a:cubicBezTo>
                  <a:pt x="14102" y="5165"/>
                  <a:pt x="14102" y="5165"/>
                  <a:pt x="14102" y="5165"/>
                </a:cubicBezTo>
                <a:cubicBezTo>
                  <a:pt x="13976" y="5030"/>
                  <a:pt x="13976" y="5030"/>
                  <a:pt x="13976" y="5030"/>
                </a:cubicBezTo>
                <a:cubicBezTo>
                  <a:pt x="14011" y="5013"/>
                  <a:pt x="14047" y="5000"/>
                  <a:pt x="14082" y="4987"/>
                </a:cubicBezTo>
                <a:close/>
                <a:moveTo>
                  <a:pt x="13956" y="5036"/>
                </a:moveTo>
                <a:cubicBezTo>
                  <a:pt x="14086" y="5178"/>
                  <a:pt x="14086" y="5178"/>
                  <a:pt x="14086" y="5178"/>
                </a:cubicBezTo>
                <a:cubicBezTo>
                  <a:pt x="14089" y="5182"/>
                  <a:pt x="14089" y="5182"/>
                  <a:pt x="14089" y="5182"/>
                </a:cubicBezTo>
                <a:cubicBezTo>
                  <a:pt x="14089" y="5182"/>
                  <a:pt x="14089" y="5182"/>
                  <a:pt x="14089" y="5182"/>
                </a:cubicBezTo>
                <a:cubicBezTo>
                  <a:pt x="14011" y="5250"/>
                  <a:pt x="14011" y="5250"/>
                  <a:pt x="14011" y="5250"/>
                </a:cubicBezTo>
                <a:cubicBezTo>
                  <a:pt x="14011" y="5253"/>
                  <a:pt x="14011" y="5253"/>
                  <a:pt x="14011" y="5253"/>
                </a:cubicBezTo>
                <a:cubicBezTo>
                  <a:pt x="14008" y="5250"/>
                  <a:pt x="14008" y="5250"/>
                  <a:pt x="14008" y="5250"/>
                </a:cubicBezTo>
                <a:cubicBezTo>
                  <a:pt x="13853" y="5085"/>
                  <a:pt x="13853" y="5085"/>
                  <a:pt x="13853" y="5085"/>
                </a:cubicBezTo>
                <a:cubicBezTo>
                  <a:pt x="13888" y="5065"/>
                  <a:pt x="13921" y="5052"/>
                  <a:pt x="13956" y="5036"/>
                </a:cubicBezTo>
                <a:close/>
                <a:moveTo>
                  <a:pt x="13836" y="5091"/>
                </a:moveTo>
                <a:cubicBezTo>
                  <a:pt x="13992" y="5263"/>
                  <a:pt x="13992" y="5263"/>
                  <a:pt x="13992" y="5263"/>
                </a:cubicBezTo>
                <a:cubicBezTo>
                  <a:pt x="13995" y="5266"/>
                  <a:pt x="13995" y="5266"/>
                  <a:pt x="13995" y="5266"/>
                </a:cubicBezTo>
                <a:cubicBezTo>
                  <a:pt x="13992" y="5266"/>
                  <a:pt x="13992" y="5266"/>
                  <a:pt x="13992" y="5266"/>
                </a:cubicBezTo>
                <a:cubicBezTo>
                  <a:pt x="13917" y="5334"/>
                  <a:pt x="13917" y="5334"/>
                  <a:pt x="13917" y="5334"/>
                </a:cubicBezTo>
                <a:cubicBezTo>
                  <a:pt x="13914" y="5334"/>
                  <a:pt x="13914" y="5334"/>
                  <a:pt x="13914" y="5334"/>
                </a:cubicBezTo>
                <a:cubicBezTo>
                  <a:pt x="13914" y="5334"/>
                  <a:pt x="13914" y="5334"/>
                  <a:pt x="13914" y="5334"/>
                </a:cubicBezTo>
                <a:cubicBezTo>
                  <a:pt x="13739" y="5146"/>
                  <a:pt x="13739" y="5146"/>
                  <a:pt x="13739" y="5146"/>
                </a:cubicBezTo>
                <a:cubicBezTo>
                  <a:pt x="13768" y="5127"/>
                  <a:pt x="13801" y="5110"/>
                  <a:pt x="13836" y="5091"/>
                </a:cubicBezTo>
                <a:close/>
                <a:moveTo>
                  <a:pt x="13720" y="5156"/>
                </a:moveTo>
                <a:cubicBezTo>
                  <a:pt x="13898" y="5347"/>
                  <a:pt x="13898" y="5347"/>
                  <a:pt x="13898" y="5347"/>
                </a:cubicBezTo>
                <a:cubicBezTo>
                  <a:pt x="13901" y="5350"/>
                  <a:pt x="13901" y="5350"/>
                  <a:pt x="13901" y="5350"/>
                </a:cubicBezTo>
                <a:cubicBezTo>
                  <a:pt x="13898" y="5350"/>
                  <a:pt x="13898" y="5350"/>
                  <a:pt x="13898" y="5350"/>
                </a:cubicBezTo>
                <a:cubicBezTo>
                  <a:pt x="13823" y="5418"/>
                  <a:pt x="13823" y="5418"/>
                  <a:pt x="13823" y="5418"/>
                </a:cubicBezTo>
                <a:cubicBezTo>
                  <a:pt x="13820" y="5418"/>
                  <a:pt x="13820" y="5418"/>
                  <a:pt x="13820" y="5418"/>
                </a:cubicBezTo>
                <a:cubicBezTo>
                  <a:pt x="13817" y="5415"/>
                  <a:pt x="13817" y="5415"/>
                  <a:pt x="13817" y="5415"/>
                </a:cubicBezTo>
                <a:cubicBezTo>
                  <a:pt x="13629" y="5211"/>
                  <a:pt x="13629" y="5211"/>
                  <a:pt x="13629" y="5211"/>
                </a:cubicBezTo>
                <a:cubicBezTo>
                  <a:pt x="13658" y="5191"/>
                  <a:pt x="13687" y="5172"/>
                  <a:pt x="13720" y="5156"/>
                </a:cubicBezTo>
                <a:close/>
                <a:moveTo>
                  <a:pt x="13610" y="5224"/>
                </a:moveTo>
                <a:cubicBezTo>
                  <a:pt x="13804" y="5431"/>
                  <a:pt x="13804" y="5431"/>
                  <a:pt x="13804" y="5431"/>
                </a:cubicBezTo>
                <a:cubicBezTo>
                  <a:pt x="13804" y="5431"/>
                  <a:pt x="13804" y="5431"/>
                  <a:pt x="13804" y="5431"/>
                </a:cubicBezTo>
                <a:cubicBezTo>
                  <a:pt x="13804" y="5434"/>
                  <a:pt x="13804" y="5434"/>
                  <a:pt x="13804" y="5434"/>
                </a:cubicBezTo>
                <a:cubicBezTo>
                  <a:pt x="13730" y="5502"/>
                  <a:pt x="13730" y="5502"/>
                  <a:pt x="13730" y="5502"/>
                </a:cubicBezTo>
                <a:cubicBezTo>
                  <a:pt x="13726" y="5502"/>
                  <a:pt x="13726" y="5502"/>
                  <a:pt x="13726" y="5502"/>
                </a:cubicBezTo>
                <a:cubicBezTo>
                  <a:pt x="13723" y="5499"/>
                  <a:pt x="13723" y="5499"/>
                  <a:pt x="13723" y="5499"/>
                </a:cubicBezTo>
                <a:cubicBezTo>
                  <a:pt x="13522" y="5285"/>
                  <a:pt x="13522" y="5285"/>
                  <a:pt x="13522" y="5285"/>
                </a:cubicBezTo>
                <a:cubicBezTo>
                  <a:pt x="13552" y="5263"/>
                  <a:pt x="13581" y="5243"/>
                  <a:pt x="13610" y="5224"/>
                </a:cubicBezTo>
                <a:close/>
                <a:moveTo>
                  <a:pt x="13506" y="5298"/>
                </a:moveTo>
                <a:cubicBezTo>
                  <a:pt x="13707" y="5515"/>
                  <a:pt x="13707" y="5515"/>
                  <a:pt x="13707" y="5515"/>
                </a:cubicBezTo>
                <a:cubicBezTo>
                  <a:pt x="13710" y="5515"/>
                  <a:pt x="13710" y="5515"/>
                  <a:pt x="13710" y="5515"/>
                </a:cubicBezTo>
                <a:cubicBezTo>
                  <a:pt x="13707" y="5518"/>
                  <a:pt x="13707" y="5518"/>
                  <a:pt x="13707" y="5518"/>
                </a:cubicBezTo>
                <a:cubicBezTo>
                  <a:pt x="13632" y="5583"/>
                  <a:pt x="13632" y="5583"/>
                  <a:pt x="13632" y="5583"/>
                </a:cubicBezTo>
                <a:cubicBezTo>
                  <a:pt x="13629" y="5586"/>
                  <a:pt x="13629" y="5586"/>
                  <a:pt x="13629" y="5586"/>
                </a:cubicBezTo>
                <a:cubicBezTo>
                  <a:pt x="13629" y="5583"/>
                  <a:pt x="13629" y="5583"/>
                  <a:pt x="13629" y="5583"/>
                </a:cubicBezTo>
                <a:cubicBezTo>
                  <a:pt x="13422" y="5363"/>
                  <a:pt x="13422" y="5363"/>
                  <a:pt x="13422" y="5363"/>
                </a:cubicBezTo>
                <a:cubicBezTo>
                  <a:pt x="13451" y="5340"/>
                  <a:pt x="13477" y="5318"/>
                  <a:pt x="13506" y="5298"/>
                </a:cubicBezTo>
                <a:close/>
                <a:moveTo>
                  <a:pt x="13409" y="5376"/>
                </a:moveTo>
                <a:cubicBezTo>
                  <a:pt x="13613" y="5596"/>
                  <a:pt x="13613" y="5596"/>
                  <a:pt x="13613" y="5596"/>
                </a:cubicBezTo>
                <a:cubicBezTo>
                  <a:pt x="13616" y="5599"/>
                  <a:pt x="13616" y="5599"/>
                  <a:pt x="13616" y="5599"/>
                </a:cubicBezTo>
                <a:cubicBezTo>
                  <a:pt x="13613" y="5602"/>
                  <a:pt x="13613" y="5602"/>
                  <a:pt x="13613" y="5602"/>
                </a:cubicBezTo>
                <a:cubicBezTo>
                  <a:pt x="13539" y="5667"/>
                  <a:pt x="13539" y="5667"/>
                  <a:pt x="13539" y="5667"/>
                </a:cubicBezTo>
                <a:cubicBezTo>
                  <a:pt x="13535" y="5670"/>
                  <a:pt x="13535" y="5670"/>
                  <a:pt x="13535" y="5670"/>
                </a:cubicBezTo>
                <a:cubicBezTo>
                  <a:pt x="13532" y="5667"/>
                  <a:pt x="13532" y="5667"/>
                  <a:pt x="13532" y="5667"/>
                </a:cubicBezTo>
                <a:cubicBezTo>
                  <a:pt x="13328" y="5447"/>
                  <a:pt x="13328" y="5447"/>
                  <a:pt x="13328" y="5447"/>
                </a:cubicBezTo>
                <a:cubicBezTo>
                  <a:pt x="13354" y="5424"/>
                  <a:pt x="13380" y="5398"/>
                  <a:pt x="13409" y="5376"/>
                </a:cubicBezTo>
                <a:close/>
                <a:moveTo>
                  <a:pt x="13315" y="5463"/>
                </a:moveTo>
                <a:cubicBezTo>
                  <a:pt x="13519" y="5680"/>
                  <a:pt x="13519" y="5680"/>
                  <a:pt x="13519" y="5680"/>
                </a:cubicBezTo>
                <a:cubicBezTo>
                  <a:pt x="13519" y="5683"/>
                  <a:pt x="13519" y="5683"/>
                  <a:pt x="13519" y="5683"/>
                </a:cubicBezTo>
                <a:cubicBezTo>
                  <a:pt x="13519" y="5687"/>
                  <a:pt x="13519" y="5687"/>
                  <a:pt x="13519" y="5687"/>
                </a:cubicBezTo>
                <a:cubicBezTo>
                  <a:pt x="13445" y="5751"/>
                  <a:pt x="13445" y="5751"/>
                  <a:pt x="13445" y="5751"/>
                </a:cubicBezTo>
                <a:cubicBezTo>
                  <a:pt x="13442" y="5755"/>
                  <a:pt x="13442" y="5755"/>
                  <a:pt x="13442" y="5755"/>
                </a:cubicBezTo>
                <a:cubicBezTo>
                  <a:pt x="13438" y="5751"/>
                  <a:pt x="13438" y="5751"/>
                  <a:pt x="13438" y="5751"/>
                </a:cubicBezTo>
                <a:cubicBezTo>
                  <a:pt x="13241" y="5538"/>
                  <a:pt x="13241" y="5538"/>
                  <a:pt x="13241" y="5538"/>
                </a:cubicBezTo>
                <a:cubicBezTo>
                  <a:pt x="13267" y="5512"/>
                  <a:pt x="13289" y="5486"/>
                  <a:pt x="13315" y="5463"/>
                </a:cubicBezTo>
                <a:cubicBezTo>
                  <a:pt x="13315" y="5463"/>
                  <a:pt x="13315" y="5463"/>
                  <a:pt x="13315" y="5463"/>
                </a:cubicBezTo>
                <a:close/>
                <a:moveTo>
                  <a:pt x="13228" y="5554"/>
                </a:moveTo>
                <a:cubicBezTo>
                  <a:pt x="13422" y="5764"/>
                  <a:pt x="13422" y="5764"/>
                  <a:pt x="13422" y="5764"/>
                </a:cubicBezTo>
                <a:cubicBezTo>
                  <a:pt x="13425" y="5767"/>
                  <a:pt x="13425" y="5767"/>
                  <a:pt x="13425" y="5767"/>
                </a:cubicBezTo>
                <a:cubicBezTo>
                  <a:pt x="13422" y="5771"/>
                  <a:pt x="13422" y="5771"/>
                  <a:pt x="13422" y="5771"/>
                </a:cubicBezTo>
                <a:cubicBezTo>
                  <a:pt x="13348" y="5835"/>
                  <a:pt x="13348" y="5835"/>
                  <a:pt x="13348" y="5835"/>
                </a:cubicBezTo>
                <a:cubicBezTo>
                  <a:pt x="13344" y="5839"/>
                  <a:pt x="13344" y="5839"/>
                  <a:pt x="13344" y="5839"/>
                </a:cubicBezTo>
                <a:cubicBezTo>
                  <a:pt x="13344" y="5835"/>
                  <a:pt x="13344" y="5835"/>
                  <a:pt x="13344" y="5835"/>
                </a:cubicBezTo>
                <a:cubicBezTo>
                  <a:pt x="13160" y="5638"/>
                  <a:pt x="13160" y="5638"/>
                  <a:pt x="13160" y="5638"/>
                </a:cubicBezTo>
                <a:cubicBezTo>
                  <a:pt x="13183" y="5609"/>
                  <a:pt x="13205" y="5580"/>
                  <a:pt x="13228" y="5554"/>
                </a:cubicBezTo>
                <a:close/>
                <a:moveTo>
                  <a:pt x="13147" y="5654"/>
                </a:moveTo>
                <a:cubicBezTo>
                  <a:pt x="13328" y="5848"/>
                  <a:pt x="13328" y="5848"/>
                  <a:pt x="13328" y="5848"/>
                </a:cubicBezTo>
                <a:cubicBezTo>
                  <a:pt x="13331" y="5852"/>
                  <a:pt x="13331" y="5852"/>
                  <a:pt x="13331" y="5852"/>
                </a:cubicBezTo>
                <a:cubicBezTo>
                  <a:pt x="13328" y="5855"/>
                  <a:pt x="13328" y="5855"/>
                  <a:pt x="13328" y="5855"/>
                </a:cubicBezTo>
                <a:cubicBezTo>
                  <a:pt x="13254" y="5920"/>
                  <a:pt x="13254" y="5920"/>
                  <a:pt x="13254" y="5920"/>
                </a:cubicBezTo>
                <a:cubicBezTo>
                  <a:pt x="13251" y="5923"/>
                  <a:pt x="13251" y="5923"/>
                  <a:pt x="13251" y="5923"/>
                </a:cubicBezTo>
                <a:cubicBezTo>
                  <a:pt x="13247" y="5920"/>
                  <a:pt x="13247" y="5920"/>
                  <a:pt x="13247" y="5920"/>
                </a:cubicBezTo>
                <a:cubicBezTo>
                  <a:pt x="13082" y="5742"/>
                  <a:pt x="13082" y="5742"/>
                  <a:pt x="13082" y="5742"/>
                </a:cubicBezTo>
                <a:cubicBezTo>
                  <a:pt x="13105" y="5712"/>
                  <a:pt x="13124" y="5680"/>
                  <a:pt x="13147" y="5654"/>
                </a:cubicBezTo>
                <a:close/>
                <a:moveTo>
                  <a:pt x="13073" y="5758"/>
                </a:moveTo>
                <a:cubicBezTo>
                  <a:pt x="13234" y="5933"/>
                  <a:pt x="13234" y="5933"/>
                  <a:pt x="13234" y="5933"/>
                </a:cubicBezTo>
                <a:cubicBezTo>
                  <a:pt x="13234" y="5936"/>
                  <a:pt x="13234" y="5936"/>
                  <a:pt x="13234" y="5936"/>
                </a:cubicBezTo>
                <a:cubicBezTo>
                  <a:pt x="13234" y="5936"/>
                  <a:pt x="13234" y="5936"/>
                  <a:pt x="13234" y="5936"/>
                </a:cubicBezTo>
                <a:cubicBezTo>
                  <a:pt x="13160" y="6004"/>
                  <a:pt x="13160" y="6004"/>
                  <a:pt x="13160" y="6004"/>
                </a:cubicBezTo>
                <a:cubicBezTo>
                  <a:pt x="13157" y="6007"/>
                  <a:pt x="13157" y="6007"/>
                  <a:pt x="13157" y="6007"/>
                </a:cubicBezTo>
                <a:cubicBezTo>
                  <a:pt x="13153" y="6004"/>
                  <a:pt x="13153" y="6004"/>
                  <a:pt x="13153" y="6004"/>
                </a:cubicBezTo>
                <a:cubicBezTo>
                  <a:pt x="13014" y="5852"/>
                  <a:pt x="13014" y="5852"/>
                  <a:pt x="13014" y="5852"/>
                </a:cubicBezTo>
                <a:cubicBezTo>
                  <a:pt x="13034" y="5819"/>
                  <a:pt x="13053" y="5790"/>
                  <a:pt x="13073" y="5758"/>
                </a:cubicBezTo>
                <a:close/>
                <a:moveTo>
                  <a:pt x="13014" y="5852"/>
                </a:moveTo>
                <a:cubicBezTo>
                  <a:pt x="13001" y="5871"/>
                  <a:pt x="13001" y="5871"/>
                  <a:pt x="13001" y="5871"/>
                </a:cubicBezTo>
                <a:cubicBezTo>
                  <a:pt x="13137" y="6017"/>
                  <a:pt x="13137" y="6017"/>
                  <a:pt x="13137" y="6017"/>
                </a:cubicBezTo>
                <a:cubicBezTo>
                  <a:pt x="13140" y="6020"/>
                  <a:pt x="13140" y="6020"/>
                  <a:pt x="13140" y="6020"/>
                </a:cubicBezTo>
                <a:cubicBezTo>
                  <a:pt x="13137" y="6020"/>
                  <a:pt x="13137" y="6020"/>
                  <a:pt x="13137" y="6020"/>
                </a:cubicBezTo>
                <a:cubicBezTo>
                  <a:pt x="13063" y="6088"/>
                  <a:pt x="13063" y="6088"/>
                  <a:pt x="13063" y="6088"/>
                </a:cubicBezTo>
                <a:cubicBezTo>
                  <a:pt x="13063" y="6088"/>
                  <a:pt x="13063" y="6088"/>
                  <a:pt x="13063" y="6088"/>
                </a:cubicBezTo>
                <a:cubicBezTo>
                  <a:pt x="13060" y="6088"/>
                  <a:pt x="13060" y="6088"/>
                  <a:pt x="13060" y="6088"/>
                </a:cubicBezTo>
                <a:cubicBezTo>
                  <a:pt x="12946" y="5965"/>
                  <a:pt x="12946" y="5965"/>
                  <a:pt x="12946" y="5965"/>
                </a:cubicBezTo>
                <a:cubicBezTo>
                  <a:pt x="12946" y="5971"/>
                  <a:pt x="12946" y="5971"/>
                  <a:pt x="12946" y="5971"/>
                </a:cubicBezTo>
                <a:cubicBezTo>
                  <a:pt x="12966" y="5929"/>
                  <a:pt x="12988" y="5890"/>
                  <a:pt x="13014" y="5852"/>
                </a:cubicBezTo>
                <a:close/>
                <a:moveTo>
                  <a:pt x="12937" y="5984"/>
                </a:moveTo>
                <a:cubicBezTo>
                  <a:pt x="13043" y="6101"/>
                  <a:pt x="13043" y="6101"/>
                  <a:pt x="13043" y="6101"/>
                </a:cubicBezTo>
                <a:cubicBezTo>
                  <a:pt x="13047" y="6104"/>
                  <a:pt x="13047" y="6104"/>
                  <a:pt x="13047" y="6104"/>
                </a:cubicBezTo>
                <a:cubicBezTo>
                  <a:pt x="13043" y="6104"/>
                  <a:pt x="13043" y="6104"/>
                  <a:pt x="13043" y="6104"/>
                </a:cubicBezTo>
                <a:cubicBezTo>
                  <a:pt x="12969" y="6172"/>
                  <a:pt x="12969" y="6172"/>
                  <a:pt x="12969" y="6172"/>
                </a:cubicBezTo>
                <a:cubicBezTo>
                  <a:pt x="12966" y="6172"/>
                  <a:pt x="12966" y="6172"/>
                  <a:pt x="12966" y="6172"/>
                </a:cubicBezTo>
                <a:cubicBezTo>
                  <a:pt x="12962" y="6172"/>
                  <a:pt x="12962" y="6172"/>
                  <a:pt x="12962" y="6172"/>
                </a:cubicBezTo>
                <a:cubicBezTo>
                  <a:pt x="12885" y="6088"/>
                  <a:pt x="12885" y="6088"/>
                  <a:pt x="12885" y="6088"/>
                </a:cubicBezTo>
                <a:cubicBezTo>
                  <a:pt x="12901" y="6052"/>
                  <a:pt x="12920" y="6017"/>
                  <a:pt x="12937" y="5984"/>
                </a:cubicBezTo>
                <a:close/>
                <a:moveTo>
                  <a:pt x="12875" y="6107"/>
                </a:moveTo>
                <a:cubicBezTo>
                  <a:pt x="12950" y="6185"/>
                  <a:pt x="12950" y="6185"/>
                  <a:pt x="12950" y="6185"/>
                </a:cubicBezTo>
                <a:cubicBezTo>
                  <a:pt x="12953" y="6188"/>
                  <a:pt x="12953" y="6188"/>
                  <a:pt x="12953" y="6188"/>
                </a:cubicBezTo>
                <a:cubicBezTo>
                  <a:pt x="12950" y="6188"/>
                  <a:pt x="12950" y="6188"/>
                  <a:pt x="12950" y="6188"/>
                </a:cubicBezTo>
                <a:cubicBezTo>
                  <a:pt x="12875" y="6256"/>
                  <a:pt x="12875" y="6256"/>
                  <a:pt x="12875" y="6256"/>
                </a:cubicBezTo>
                <a:cubicBezTo>
                  <a:pt x="12872" y="6256"/>
                  <a:pt x="12872" y="6256"/>
                  <a:pt x="12872" y="6256"/>
                </a:cubicBezTo>
                <a:cubicBezTo>
                  <a:pt x="12869" y="6253"/>
                  <a:pt x="12869" y="6253"/>
                  <a:pt x="12869" y="6253"/>
                </a:cubicBezTo>
                <a:cubicBezTo>
                  <a:pt x="12830" y="6214"/>
                  <a:pt x="12830" y="6214"/>
                  <a:pt x="12830" y="6214"/>
                </a:cubicBezTo>
                <a:cubicBezTo>
                  <a:pt x="12846" y="6175"/>
                  <a:pt x="12859" y="6143"/>
                  <a:pt x="12875" y="6107"/>
                </a:cubicBezTo>
                <a:close/>
                <a:moveTo>
                  <a:pt x="12823" y="6234"/>
                </a:moveTo>
                <a:cubicBezTo>
                  <a:pt x="12856" y="6269"/>
                  <a:pt x="12856" y="6269"/>
                  <a:pt x="12856" y="6269"/>
                </a:cubicBezTo>
                <a:cubicBezTo>
                  <a:pt x="12856" y="6269"/>
                  <a:pt x="12856" y="6269"/>
                  <a:pt x="12856" y="6269"/>
                </a:cubicBezTo>
                <a:cubicBezTo>
                  <a:pt x="12856" y="6272"/>
                  <a:pt x="12856" y="6272"/>
                  <a:pt x="12856" y="6272"/>
                </a:cubicBezTo>
                <a:cubicBezTo>
                  <a:pt x="12784" y="6334"/>
                  <a:pt x="12784" y="6334"/>
                  <a:pt x="12784" y="6334"/>
                </a:cubicBezTo>
                <a:cubicBezTo>
                  <a:pt x="12797" y="6298"/>
                  <a:pt x="12810" y="6266"/>
                  <a:pt x="12823" y="6234"/>
                </a:cubicBezTo>
                <a:close/>
                <a:moveTo>
                  <a:pt x="12772" y="6379"/>
                </a:moveTo>
                <a:cubicBezTo>
                  <a:pt x="12775" y="6376"/>
                  <a:pt x="12775" y="6376"/>
                  <a:pt x="12775" y="6376"/>
                </a:cubicBezTo>
                <a:cubicBezTo>
                  <a:pt x="12778" y="6373"/>
                  <a:pt x="12778" y="6373"/>
                  <a:pt x="12778" y="6373"/>
                </a:cubicBezTo>
                <a:cubicBezTo>
                  <a:pt x="12781" y="6376"/>
                  <a:pt x="12781" y="6376"/>
                  <a:pt x="12781" y="6376"/>
                </a:cubicBezTo>
                <a:cubicBezTo>
                  <a:pt x="12849" y="6447"/>
                  <a:pt x="12849" y="6447"/>
                  <a:pt x="12849" y="6447"/>
                </a:cubicBezTo>
                <a:cubicBezTo>
                  <a:pt x="12849" y="6450"/>
                  <a:pt x="12849" y="6450"/>
                  <a:pt x="12849" y="6450"/>
                </a:cubicBezTo>
                <a:cubicBezTo>
                  <a:pt x="12849" y="6450"/>
                  <a:pt x="12849" y="6450"/>
                  <a:pt x="12849" y="6450"/>
                </a:cubicBezTo>
                <a:cubicBezTo>
                  <a:pt x="12736" y="6551"/>
                  <a:pt x="12736" y="6551"/>
                  <a:pt x="12736" y="6551"/>
                </a:cubicBezTo>
                <a:cubicBezTo>
                  <a:pt x="12733" y="6554"/>
                  <a:pt x="12733" y="6554"/>
                  <a:pt x="12733" y="6554"/>
                </a:cubicBezTo>
                <a:cubicBezTo>
                  <a:pt x="12729" y="6551"/>
                  <a:pt x="12729" y="6551"/>
                  <a:pt x="12729" y="6551"/>
                </a:cubicBezTo>
                <a:cubicBezTo>
                  <a:pt x="12726" y="6548"/>
                  <a:pt x="12726" y="6548"/>
                  <a:pt x="12726" y="6548"/>
                </a:cubicBezTo>
                <a:cubicBezTo>
                  <a:pt x="12739" y="6492"/>
                  <a:pt x="12752" y="6434"/>
                  <a:pt x="12772" y="6379"/>
                </a:cubicBezTo>
                <a:close/>
                <a:moveTo>
                  <a:pt x="12716" y="6603"/>
                </a:moveTo>
                <a:cubicBezTo>
                  <a:pt x="12733" y="6586"/>
                  <a:pt x="12733" y="6586"/>
                  <a:pt x="12733" y="6586"/>
                </a:cubicBezTo>
                <a:cubicBezTo>
                  <a:pt x="12733" y="6586"/>
                  <a:pt x="12733" y="6586"/>
                  <a:pt x="12733" y="6586"/>
                </a:cubicBezTo>
                <a:cubicBezTo>
                  <a:pt x="12736" y="6586"/>
                  <a:pt x="12736" y="6586"/>
                  <a:pt x="12736" y="6586"/>
                </a:cubicBezTo>
                <a:cubicBezTo>
                  <a:pt x="12804" y="6661"/>
                  <a:pt x="12804" y="6661"/>
                  <a:pt x="12804" y="6661"/>
                </a:cubicBezTo>
                <a:cubicBezTo>
                  <a:pt x="12807" y="6661"/>
                  <a:pt x="12807" y="6661"/>
                  <a:pt x="12807" y="6661"/>
                </a:cubicBezTo>
                <a:cubicBezTo>
                  <a:pt x="12804" y="6664"/>
                  <a:pt x="12804" y="6664"/>
                  <a:pt x="12804" y="6664"/>
                </a:cubicBezTo>
                <a:cubicBezTo>
                  <a:pt x="12697" y="6758"/>
                  <a:pt x="12697" y="6758"/>
                  <a:pt x="12697" y="6758"/>
                </a:cubicBezTo>
                <a:cubicBezTo>
                  <a:pt x="12700" y="6706"/>
                  <a:pt x="12707" y="6654"/>
                  <a:pt x="12716" y="6603"/>
                </a:cubicBezTo>
                <a:close/>
                <a:moveTo>
                  <a:pt x="12694" y="6793"/>
                </a:moveTo>
                <a:cubicBezTo>
                  <a:pt x="12820" y="6683"/>
                  <a:pt x="12820" y="6683"/>
                  <a:pt x="12820" y="6683"/>
                </a:cubicBezTo>
                <a:cubicBezTo>
                  <a:pt x="12823" y="6680"/>
                  <a:pt x="12823" y="6680"/>
                  <a:pt x="12823" y="6680"/>
                </a:cubicBezTo>
                <a:cubicBezTo>
                  <a:pt x="12827" y="6683"/>
                  <a:pt x="12827" y="6683"/>
                  <a:pt x="12827" y="6683"/>
                </a:cubicBezTo>
                <a:cubicBezTo>
                  <a:pt x="12891" y="6755"/>
                  <a:pt x="12891" y="6755"/>
                  <a:pt x="12891" y="6755"/>
                </a:cubicBezTo>
                <a:cubicBezTo>
                  <a:pt x="12895" y="6758"/>
                  <a:pt x="12895" y="6758"/>
                  <a:pt x="12895" y="6758"/>
                </a:cubicBezTo>
                <a:cubicBezTo>
                  <a:pt x="12891" y="6761"/>
                  <a:pt x="12891" y="6761"/>
                  <a:pt x="12891" y="6761"/>
                </a:cubicBezTo>
                <a:cubicBezTo>
                  <a:pt x="12700" y="6929"/>
                  <a:pt x="12700" y="6929"/>
                  <a:pt x="12700" y="6929"/>
                </a:cubicBezTo>
                <a:cubicBezTo>
                  <a:pt x="12694" y="6884"/>
                  <a:pt x="12694" y="6839"/>
                  <a:pt x="12694" y="6793"/>
                </a:cubicBezTo>
                <a:close/>
                <a:moveTo>
                  <a:pt x="12704" y="6959"/>
                </a:moveTo>
                <a:cubicBezTo>
                  <a:pt x="12907" y="6777"/>
                  <a:pt x="12907" y="6777"/>
                  <a:pt x="12907" y="6777"/>
                </a:cubicBezTo>
                <a:cubicBezTo>
                  <a:pt x="12911" y="6777"/>
                  <a:pt x="12911" y="6777"/>
                  <a:pt x="12911" y="6777"/>
                </a:cubicBezTo>
                <a:cubicBezTo>
                  <a:pt x="12914" y="6777"/>
                  <a:pt x="12914" y="6777"/>
                  <a:pt x="12914" y="6777"/>
                </a:cubicBezTo>
                <a:cubicBezTo>
                  <a:pt x="12982" y="6852"/>
                  <a:pt x="12982" y="6852"/>
                  <a:pt x="12982" y="6852"/>
                </a:cubicBezTo>
                <a:cubicBezTo>
                  <a:pt x="12982" y="6852"/>
                  <a:pt x="12982" y="6852"/>
                  <a:pt x="12982" y="6852"/>
                </a:cubicBezTo>
                <a:cubicBezTo>
                  <a:pt x="12982" y="6855"/>
                  <a:pt x="12982" y="6855"/>
                  <a:pt x="12982" y="6855"/>
                </a:cubicBezTo>
                <a:cubicBezTo>
                  <a:pt x="12726" y="7078"/>
                  <a:pt x="12726" y="7078"/>
                  <a:pt x="12726" y="7078"/>
                </a:cubicBezTo>
                <a:cubicBezTo>
                  <a:pt x="12716" y="7039"/>
                  <a:pt x="12707" y="7001"/>
                  <a:pt x="12704" y="6959"/>
                </a:cubicBezTo>
                <a:close/>
                <a:moveTo>
                  <a:pt x="12736" y="7101"/>
                </a:moveTo>
                <a:cubicBezTo>
                  <a:pt x="12998" y="6874"/>
                  <a:pt x="12998" y="6874"/>
                  <a:pt x="12998" y="6874"/>
                </a:cubicBezTo>
                <a:cubicBezTo>
                  <a:pt x="13001" y="6871"/>
                  <a:pt x="13001" y="6871"/>
                  <a:pt x="13001" y="6871"/>
                </a:cubicBezTo>
                <a:cubicBezTo>
                  <a:pt x="13001" y="6874"/>
                  <a:pt x="13001" y="6874"/>
                  <a:pt x="13001" y="6874"/>
                </a:cubicBezTo>
                <a:cubicBezTo>
                  <a:pt x="13069" y="6946"/>
                  <a:pt x="13069" y="6946"/>
                  <a:pt x="13069" y="6946"/>
                </a:cubicBezTo>
                <a:cubicBezTo>
                  <a:pt x="13073" y="6949"/>
                  <a:pt x="13073" y="6949"/>
                  <a:pt x="13073" y="6949"/>
                </a:cubicBezTo>
                <a:cubicBezTo>
                  <a:pt x="13069" y="6949"/>
                  <a:pt x="13069" y="6949"/>
                  <a:pt x="13069" y="6949"/>
                </a:cubicBezTo>
                <a:cubicBezTo>
                  <a:pt x="12775" y="7205"/>
                  <a:pt x="12775" y="7205"/>
                  <a:pt x="12775" y="7205"/>
                </a:cubicBezTo>
                <a:cubicBezTo>
                  <a:pt x="12759" y="7172"/>
                  <a:pt x="12746" y="7137"/>
                  <a:pt x="12736" y="7101"/>
                </a:cubicBezTo>
                <a:close/>
                <a:moveTo>
                  <a:pt x="12788" y="7227"/>
                </a:moveTo>
                <a:cubicBezTo>
                  <a:pt x="13085" y="6968"/>
                  <a:pt x="13085" y="6968"/>
                  <a:pt x="13085" y="6968"/>
                </a:cubicBezTo>
                <a:cubicBezTo>
                  <a:pt x="13089" y="6965"/>
                  <a:pt x="13089" y="6965"/>
                  <a:pt x="13089" y="6965"/>
                </a:cubicBezTo>
                <a:cubicBezTo>
                  <a:pt x="13092" y="6968"/>
                  <a:pt x="13092" y="6968"/>
                  <a:pt x="13092" y="6968"/>
                </a:cubicBezTo>
                <a:cubicBezTo>
                  <a:pt x="13157" y="7039"/>
                  <a:pt x="13157" y="7039"/>
                  <a:pt x="13157" y="7039"/>
                </a:cubicBezTo>
                <a:cubicBezTo>
                  <a:pt x="13160" y="7043"/>
                  <a:pt x="13160" y="7043"/>
                  <a:pt x="13160" y="7043"/>
                </a:cubicBezTo>
                <a:cubicBezTo>
                  <a:pt x="13157" y="7046"/>
                  <a:pt x="13157" y="7046"/>
                  <a:pt x="13157" y="7046"/>
                </a:cubicBezTo>
                <a:cubicBezTo>
                  <a:pt x="12846" y="7318"/>
                  <a:pt x="12846" y="7318"/>
                  <a:pt x="12846" y="7318"/>
                </a:cubicBezTo>
                <a:cubicBezTo>
                  <a:pt x="12823" y="7289"/>
                  <a:pt x="12804" y="7260"/>
                  <a:pt x="12788" y="7227"/>
                </a:cubicBezTo>
                <a:close/>
                <a:moveTo>
                  <a:pt x="12862" y="7337"/>
                </a:moveTo>
                <a:cubicBezTo>
                  <a:pt x="13173" y="7065"/>
                  <a:pt x="13173" y="7065"/>
                  <a:pt x="13173" y="7065"/>
                </a:cubicBezTo>
                <a:cubicBezTo>
                  <a:pt x="13176" y="7062"/>
                  <a:pt x="13176" y="7062"/>
                  <a:pt x="13176" y="7062"/>
                </a:cubicBezTo>
                <a:cubicBezTo>
                  <a:pt x="13179" y="7065"/>
                  <a:pt x="13179" y="7065"/>
                  <a:pt x="13179" y="7065"/>
                </a:cubicBezTo>
                <a:cubicBezTo>
                  <a:pt x="13247" y="7133"/>
                  <a:pt x="13247" y="7133"/>
                  <a:pt x="13247" y="7133"/>
                </a:cubicBezTo>
                <a:cubicBezTo>
                  <a:pt x="13247" y="7137"/>
                  <a:pt x="13247" y="7137"/>
                  <a:pt x="13247" y="7137"/>
                </a:cubicBezTo>
                <a:cubicBezTo>
                  <a:pt x="13247" y="7137"/>
                  <a:pt x="13247" y="7137"/>
                  <a:pt x="13247" y="7137"/>
                </a:cubicBezTo>
                <a:cubicBezTo>
                  <a:pt x="12937" y="7412"/>
                  <a:pt x="12937" y="7412"/>
                  <a:pt x="12937" y="7412"/>
                </a:cubicBezTo>
                <a:cubicBezTo>
                  <a:pt x="12907" y="7389"/>
                  <a:pt x="12885" y="7363"/>
                  <a:pt x="12862" y="7337"/>
                </a:cubicBezTo>
                <a:close/>
                <a:moveTo>
                  <a:pt x="12953" y="7428"/>
                </a:moveTo>
                <a:cubicBezTo>
                  <a:pt x="13263" y="7156"/>
                  <a:pt x="13263" y="7156"/>
                  <a:pt x="13263" y="7156"/>
                </a:cubicBezTo>
                <a:cubicBezTo>
                  <a:pt x="13267" y="7153"/>
                  <a:pt x="13267" y="7153"/>
                  <a:pt x="13267" y="7153"/>
                </a:cubicBezTo>
                <a:cubicBezTo>
                  <a:pt x="13267" y="7156"/>
                  <a:pt x="13267" y="7156"/>
                  <a:pt x="13267" y="7156"/>
                </a:cubicBezTo>
                <a:cubicBezTo>
                  <a:pt x="13335" y="7227"/>
                  <a:pt x="13335" y="7227"/>
                  <a:pt x="13335" y="7227"/>
                </a:cubicBezTo>
                <a:cubicBezTo>
                  <a:pt x="13338" y="7230"/>
                  <a:pt x="13338" y="7230"/>
                  <a:pt x="13338" y="7230"/>
                </a:cubicBezTo>
                <a:cubicBezTo>
                  <a:pt x="13335" y="7234"/>
                  <a:pt x="13335" y="7234"/>
                  <a:pt x="13335" y="7234"/>
                </a:cubicBezTo>
                <a:cubicBezTo>
                  <a:pt x="13037" y="7496"/>
                  <a:pt x="13037" y="7496"/>
                  <a:pt x="13037" y="7496"/>
                </a:cubicBezTo>
                <a:cubicBezTo>
                  <a:pt x="13011" y="7476"/>
                  <a:pt x="12985" y="7457"/>
                  <a:pt x="12962" y="7434"/>
                </a:cubicBezTo>
                <a:cubicBezTo>
                  <a:pt x="12959" y="7434"/>
                  <a:pt x="12956" y="7431"/>
                  <a:pt x="12953" y="7428"/>
                </a:cubicBezTo>
                <a:close/>
                <a:moveTo>
                  <a:pt x="13060" y="7509"/>
                </a:moveTo>
                <a:cubicBezTo>
                  <a:pt x="13351" y="7250"/>
                  <a:pt x="13351" y="7250"/>
                  <a:pt x="13351" y="7250"/>
                </a:cubicBezTo>
                <a:cubicBezTo>
                  <a:pt x="13354" y="7250"/>
                  <a:pt x="13354" y="7250"/>
                  <a:pt x="13354" y="7250"/>
                </a:cubicBezTo>
                <a:cubicBezTo>
                  <a:pt x="13357" y="7253"/>
                  <a:pt x="13357" y="7253"/>
                  <a:pt x="13357" y="7253"/>
                </a:cubicBezTo>
                <a:cubicBezTo>
                  <a:pt x="13422" y="7324"/>
                  <a:pt x="13422" y="7324"/>
                  <a:pt x="13422" y="7324"/>
                </a:cubicBezTo>
                <a:cubicBezTo>
                  <a:pt x="13425" y="7328"/>
                  <a:pt x="13425" y="7328"/>
                  <a:pt x="13425" y="7328"/>
                </a:cubicBezTo>
                <a:cubicBezTo>
                  <a:pt x="13422" y="7328"/>
                  <a:pt x="13422" y="7328"/>
                  <a:pt x="13422" y="7328"/>
                </a:cubicBezTo>
                <a:cubicBezTo>
                  <a:pt x="13153" y="7567"/>
                  <a:pt x="13153" y="7567"/>
                  <a:pt x="13153" y="7567"/>
                </a:cubicBezTo>
                <a:cubicBezTo>
                  <a:pt x="13121" y="7551"/>
                  <a:pt x="13089" y="7531"/>
                  <a:pt x="13060" y="7509"/>
                </a:cubicBezTo>
                <a:close/>
                <a:moveTo>
                  <a:pt x="13176" y="7580"/>
                </a:moveTo>
                <a:cubicBezTo>
                  <a:pt x="13438" y="7347"/>
                  <a:pt x="13438" y="7347"/>
                  <a:pt x="13438" y="7347"/>
                </a:cubicBezTo>
                <a:cubicBezTo>
                  <a:pt x="13442" y="7344"/>
                  <a:pt x="13442" y="7344"/>
                  <a:pt x="13442" y="7344"/>
                </a:cubicBezTo>
                <a:cubicBezTo>
                  <a:pt x="13445" y="7347"/>
                  <a:pt x="13445" y="7347"/>
                  <a:pt x="13445" y="7347"/>
                </a:cubicBezTo>
                <a:cubicBezTo>
                  <a:pt x="13513" y="7418"/>
                  <a:pt x="13513" y="7418"/>
                  <a:pt x="13513" y="7418"/>
                </a:cubicBezTo>
                <a:cubicBezTo>
                  <a:pt x="13513" y="7421"/>
                  <a:pt x="13513" y="7421"/>
                  <a:pt x="13513" y="7421"/>
                </a:cubicBezTo>
                <a:cubicBezTo>
                  <a:pt x="13513" y="7425"/>
                  <a:pt x="13513" y="7425"/>
                  <a:pt x="13513" y="7425"/>
                </a:cubicBezTo>
                <a:cubicBezTo>
                  <a:pt x="13283" y="7629"/>
                  <a:pt x="13283" y="7629"/>
                  <a:pt x="13283" y="7629"/>
                </a:cubicBezTo>
                <a:cubicBezTo>
                  <a:pt x="13244" y="7612"/>
                  <a:pt x="13212" y="7596"/>
                  <a:pt x="13176" y="7580"/>
                </a:cubicBezTo>
                <a:close/>
                <a:moveTo>
                  <a:pt x="13309" y="7638"/>
                </a:moveTo>
                <a:cubicBezTo>
                  <a:pt x="13529" y="7441"/>
                  <a:pt x="13529" y="7441"/>
                  <a:pt x="13529" y="7441"/>
                </a:cubicBezTo>
                <a:cubicBezTo>
                  <a:pt x="13532" y="7441"/>
                  <a:pt x="13532" y="7441"/>
                  <a:pt x="13532" y="7441"/>
                </a:cubicBezTo>
                <a:cubicBezTo>
                  <a:pt x="13532" y="7441"/>
                  <a:pt x="13532" y="7441"/>
                  <a:pt x="13532" y="7441"/>
                </a:cubicBezTo>
                <a:cubicBezTo>
                  <a:pt x="13600" y="7515"/>
                  <a:pt x="13600" y="7515"/>
                  <a:pt x="13600" y="7515"/>
                </a:cubicBezTo>
                <a:cubicBezTo>
                  <a:pt x="13603" y="7515"/>
                  <a:pt x="13603" y="7515"/>
                  <a:pt x="13603" y="7515"/>
                </a:cubicBezTo>
                <a:cubicBezTo>
                  <a:pt x="13600" y="7519"/>
                  <a:pt x="13600" y="7519"/>
                  <a:pt x="13600" y="7519"/>
                </a:cubicBezTo>
                <a:cubicBezTo>
                  <a:pt x="13429" y="7671"/>
                  <a:pt x="13429" y="7671"/>
                  <a:pt x="13429" y="7671"/>
                </a:cubicBezTo>
                <a:cubicBezTo>
                  <a:pt x="13387" y="7661"/>
                  <a:pt x="13348" y="7651"/>
                  <a:pt x="13309" y="7638"/>
                </a:cubicBezTo>
                <a:close/>
                <a:moveTo>
                  <a:pt x="13458" y="7677"/>
                </a:moveTo>
                <a:cubicBezTo>
                  <a:pt x="13616" y="7538"/>
                  <a:pt x="13616" y="7538"/>
                  <a:pt x="13616" y="7538"/>
                </a:cubicBezTo>
                <a:cubicBezTo>
                  <a:pt x="13620" y="7535"/>
                  <a:pt x="13620" y="7535"/>
                  <a:pt x="13620" y="7535"/>
                </a:cubicBezTo>
                <a:cubicBezTo>
                  <a:pt x="13623" y="7538"/>
                  <a:pt x="13623" y="7538"/>
                  <a:pt x="13623" y="7538"/>
                </a:cubicBezTo>
                <a:cubicBezTo>
                  <a:pt x="13687" y="7609"/>
                  <a:pt x="13687" y="7609"/>
                  <a:pt x="13687" y="7609"/>
                </a:cubicBezTo>
                <a:cubicBezTo>
                  <a:pt x="13691" y="7612"/>
                  <a:pt x="13691" y="7612"/>
                  <a:pt x="13691" y="7612"/>
                </a:cubicBezTo>
                <a:cubicBezTo>
                  <a:pt x="13687" y="7616"/>
                  <a:pt x="13687" y="7616"/>
                  <a:pt x="13687" y="7616"/>
                </a:cubicBezTo>
                <a:cubicBezTo>
                  <a:pt x="13594" y="7700"/>
                  <a:pt x="13594" y="7700"/>
                  <a:pt x="13594" y="7700"/>
                </a:cubicBezTo>
                <a:cubicBezTo>
                  <a:pt x="13545" y="7697"/>
                  <a:pt x="13503" y="7687"/>
                  <a:pt x="13458" y="7677"/>
                </a:cubicBezTo>
                <a:close/>
                <a:moveTo>
                  <a:pt x="13626" y="7703"/>
                </a:moveTo>
                <a:cubicBezTo>
                  <a:pt x="13707" y="7632"/>
                  <a:pt x="13707" y="7632"/>
                  <a:pt x="13707" y="7632"/>
                </a:cubicBezTo>
                <a:cubicBezTo>
                  <a:pt x="13707" y="7632"/>
                  <a:pt x="13707" y="7632"/>
                  <a:pt x="13707" y="7632"/>
                </a:cubicBezTo>
                <a:cubicBezTo>
                  <a:pt x="13710" y="7632"/>
                  <a:pt x="13710" y="7632"/>
                  <a:pt x="13710" y="7632"/>
                </a:cubicBezTo>
                <a:cubicBezTo>
                  <a:pt x="13778" y="7706"/>
                  <a:pt x="13778" y="7706"/>
                  <a:pt x="13778" y="7706"/>
                </a:cubicBezTo>
                <a:cubicBezTo>
                  <a:pt x="13781" y="7706"/>
                  <a:pt x="13781" y="7706"/>
                  <a:pt x="13781" y="7706"/>
                </a:cubicBezTo>
                <a:cubicBezTo>
                  <a:pt x="13778" y="7709"/>
                  <a:pt x="13778" y="7709"/>
                  <a:pt x="13778" y="7709"/>
                </a:cubicBezTo>
                <a:cubicBezTo>
                  <a:pt x="13726" y="7709"/>
                  <a:pt x="13678" y="7706"/>
                  <a:pt x="13626" y="7703"/>
                </a:cubicBezTo>
                <a:close/>
                <a:moveTo>
                  <a:pt x="13817" y="7706"/>
                </a:moveTo>
                <a:cubicBezTo>
                  <a:pt x="13927" y="7609"/>
                  <a:pt x="13927" y="7609"/>
                  <a:pt x="13927" y="7609"/>
                </a:cubicBezTo>
                <a:cubicBezTo>
                  <a:pt x="13930" y="7609"/>
                  <a:pt x="13930" y="7609"/>
                  <a:pt x="13930" y="7609"/>
                </a:cubicBezTo>
                <a:cubicBezTo>
                  <a:pt x="13933" y="7612"/>
                  <a:pt x="13933" y="7612"/>
                  <a:pt x="13933" y="7612"/>
                </a:cubicBezTo>
                <a:cubicBezTo>
                  <a:pt x="14005" y="7690"/>
                  <a:pt x="14005" y="7690"/>
                  <a:pt x="14005" y="7690"/>
                </a:cubicBezTo>
                <a:cubicBezTo>
                  <a:pt x="13943" y="7700"/>
                  <a:pt x="13878" y="7706"/>
                  <a:pt x="13817" y="7706"/>
                </a:cubicBezTo>
                <a:close/>
                <a:moveTo>
                  <a:pt x="14137" y="7667"/>
                </a:moveTo>
                <a:cubicBezTo>
                  <a:pt x="14144" y="7658"/>
                  <a:pt x="14144" y="7658"/>
                  <a:pt x="14144" y="7658"/>
                </a:cubicBezTo>
                <a:cubicBezTo>
                  <a:pt x="14147" y="7658"/>
                  <a:pt x="14147" y="7658"/>
                  <a:pt x="14147" y="7658"/>
                </a:cubicBezTo>
                <a:cubicBezTo>
                  <a:pt x="14150" y="7661"/>
                  <a:pt x="14150" y="7661"/>
                  <a:pt x="14150" y="7661"/>
                </a:cubicBezTo>
                <a:cubicBezTo>
                  <a:pt x="14154" y="7664"/>
                  <a:pt x="14154" y="7664"/>
                  <a:pt x="14154" y="7664"/>
                </a:cubicBezTo>
                <a:cubicBezTo>
                  <a:pt x="14137" y="7667"/>
                  <a:pt x="14137" y="7667"/>
                  <a:pt x="14137" y="7667"/>
                </a:cubicBezTo>
                <a:close/>
                <a:moveTo>
                  <a:pt x="14176" y="7658"/>
                </a:moveTo>
                <a:cubicBezTo>
                  <a:pt x="14163" y="7645"/>
                  <a:pt x="14163" y="7645"/>
                  <a:pt x="14163" y="7645"/>
                </a:cubicBezTo>
                <a:cubicBezTo>
                  <a:pt x="14163" y="7645"/>
                  <a:pt x="14163" y="7645"/>
                  <a:pt x="14163" y="7645"/>
                </a:cubicBezTo>
                <a:cubicBezTo>
                  <a:pt x="14163" y="7642"/>
                  <a:pt x="14163" y="7642"/>
                  <a:pt x="14163" y="7642"/>
                </a:cubicBezTo>
                <a:cubicBezTo>
                  <a:pt x="14241" y="7577"/>
                  <a:pt x="14241" y="7577"/>
                  <a:pt x="14241" y="7577"/>
                </a:cubicBezTo>
                <a:cubicBezTo>
                  <a:pt x="14241" y="7574"/>
                  <a:pt x="14241" y="7574"/>
                  <a:pt x="14241" y="7574"/>
                </a:cubicBezTo>
                <a:cubicBezTo>
                  <a:pt x="14244" y="7577"/>
                  <a:pt x="14244" y="7577"/>
                  <a:pt x="14244" y="7577"/>
                </a:cubicBezTo>
                <a:cubicBezTo>
                  <a:pt x="14293" y="7625"/>
                  <a:pt x="14293" y="7625"/>
                  <a:pt x="14293" y="7625"/>
                </a:cubicBezTo>
                <a:cubicBezTo>
                  <a:pt x="14254" y="7638"/>
                  <a:pt x="14215" y="7648"/>
                  <a:pt x="14176" y="7658"/>
                </a:cubicBezTo>
                <a:close/>
                <a:moveTo>
                  <a:pt x="14312" y="7619"/>
                </a:moveTo>
                <a:cubicBezTo>
                  <a:pt x="14260" y="7561"/>
                  <a:pt x="14260" y="7561"/>
                  <a:pt x="14260" y="7561"/>
                </a:cubicBezTo>
                <a:cubicBezTo>
                  <a:pt x="14257" y="7561"/>
                  <a:pt x="14257" y="7561"/>
                  <a:pt x="14257" y="7561"/>
                </a:cubicBezTo>
                <a:cubicBezTo>
                  <a:pt x="14260" y="7557"/>
                  <a:pt x="14260" y="7557"/>
                  <a:pt x="14260" y="7557"/>
                </a:cubicBezTo>
                <a:cubicBezTo>
                  <a:pt x="14335" y="7493"/>
                  <a:pt x="14335" y="7493"/>
                  <a:pt x="14335" y="7493"/>
                </a:cubicBezTo>
                <a:cubicBezTo>
                  <a:pt x="14338" y="7489"/>
                  <a:pt x="14338" y="7489"/>
                  <a:pt x="14338" y="7489"/>
                </a:cubicBezTo>
                <a:cubicBezTo>
                  <a:pt x="14338" y="7493"/>
                  <a:pt x="14338" y="7493"/>
                  <a:pt x="14338" y="7493"/>
                </a:cubicBezTo>
                <a:cubicBezTo>
                  <a:pt x="14422" y="7583"/>
                  <a:pt x="14422" y="7583"/>
                  <a:pt x="14422" y="7583"/>
                </a:cubicBezTo>
                <a:cubicBezTo>
                  <a:pt x="14387" y="7596"/>
                  <a:pt x="14351" y="7609"/>
                  <a:pt x="14312" y="7619"/>
                </a:cubicBezTo>
                <a:close/>
                <a:moveTo>
                  <a:pt x="14445" y="7574"/>
                </a:moveTo>
                <a:cubicBezTo>
                  <a:pt x="14354" y="7480"/>
                  <a:pt x="14354" y="7480"/>
                  <a:pt x="14354" y="7480"/>
                </a:cubicBezTo>
                <a:cubicBezTo>
                  <a:pt x="14351" y="7476"/>
                  <a:pt x="14351" y="7476"/>
                  <a:pt x="14351" y="7476"/>
                </a:cubicBezTo>
                <a:cubicBezTo>
                  <a:pt x="14354" y="7473"/>
                  <a:pt x="14354" y="7473"/>
                  <a:pt x="14354" y="7473"/>
                </a:cubicBezTo>
                <a:cubicBezTo>
                  <a:pt x="14429" y="7408"/>
                  <a:pt x="14429" y="7408"/>
                  <a:pt x="14429" y="7408"/>
                </a:cubicBezTo>
                <a:cubicBezTo>
                  <a:pt x="14432" y="7405"/>
                  <a:pt x="14432" y="7405"/>
                  <a:pt x="14432" y="7405"/>
                </a:cubicBezTo>
                <a:cubicBezTo>
                  <a:pt x="14435" y="7408"/>
                  <a:pt x="14435" y="7408"/>
                  <a:pt x="14435" y="7408"/>
                </a:cubicBezTo>
                <a:cubicBezTo>
                  <a:pt x="14548" y="7531"/>
                  <a:pt x="14548" y="7531"/>
                  <a:pt x="14548" y="7531"/>
                </a:cubicBezTo>
                <a:cubicBezTo>
                  <a:pt x="14516" y="7548"/>
                  <a:pt x="14480" y="7561"/>
                  <a:pt x="14445" y="7574"/>
                </a:cubicBezTo>
                <a:close/>
                <a:moveTo>
                  <a:pt x="14568" y="7525"/>
                </a:moveTo>
                <a:cubicBezTo>
                  <a:pt x="14448" y="7396"/>
                  <a:pt x="14448" y="7396"/>
                  <a:pt x="14448" y="7396"/>
                </a:cubicBezTo>
                <a:cubicBezTo>
                  <a:pt x="14448" y="7392"/>
                  <a:pt x="14448" y="7392"/>
                  <a:pt x="14448" y="7392"/>
                </a:cubicBezTo>
                <a:cubicBezTo>
                  <a:pt x="14448" y="7389"/>
                  <a:pt x="14448" y="7389"/>
                  <a:pt x="14448" y="7389"/>
                </a:cubicBezTo>
                <a:cubicBezTo>
                  <a:pt x="14523" y="7324"/>
                  <a:pt x="14523" y="7324"/>
                  <a:pt x="14523" y="7324"/>
                </a:cubicBezTo>
                <a:cubicBezTo>
                  <a:pt x="14526" y="7321"/>
                  <a:pt x="14526" y="7321"/>
                  <a:pt x="14526" y="7321"/>
                </a:cubicBezTo>
                <a:cubicBezTo>
                  <a:pt x="14529" y="7324"/>
                  <a:pt x="14529" y="7324"/>
                  <a:pt x="14529" y="7324"/>
                </a:cubicBezTo>
                <a:cubicBezTo>
                  <a:pt x="14668" y="7476"/>
                  <a:pt x="14668" y="7476"/>
                  <a:pt x="14668" y="7476"/>
                </a:cubicBezTo>
                <a:cubicBezTo>
                  <a:pt x="14636" y="7493"/>
                  <a:pt x="14603" y="7509"/>
                  <a:pt x="14568" y="7525"/>
                </a:cubicBezTo>
                <a:close/>
                <a:moveTo>
                  <a:pt x="14688" y="7467"/>
                </a:moveTo>
                <a:cubicBezTo>
                  <a:pt x="14545" y="7311"/>
                  <a:pt x="14545" y="7311"/>
                  <a:pt x="14545" y="7311"/>
                </a:cubicBezTo>
                <a:cubicBezTo>
                  <a:pt x="14542" y="7308"/>
                  <a:pt x="14542" y="7308"/>
                  <a:pt x="14542" y="7308"/>
                </a:cubicBezTo>
                <a:cubicBezTo>
                  <a:pt x="14545" y="7305"/>
                  <a:pt x="14545" y="7305"/>
                  <a:pt x="14545" y="7305"/>
                </a:cubicBezTo>
                <a:cubicBezTo>
                  <a:pt x="14620" y="7240"/>
                  <a:pt x="14620" y="7240"/>
                  <a:pt x="14620" y="7240"/>
                </a:cubicBezTo>
                <a:cubicBezTo>
                  <a:pt x="14623" y="7237"/>
                  <a:pt x="14623" y="7237"/>
                  <a:pt x="14623" y="7237"/>
                </a:cubicBezTo>
                <a:cubicBezTo>
                  <a:pt x="14623" y="7240"/>
                  <a:pt x="14623" y="7240"/>
                  <a:pt x="14623" y="7240"/>
                </a:cubicBezTo>
                <a:cubicBezTo>
                  <a:pt x="14785" y="7412"/>
                  <a:pt x="14785" y="7412"/>
                  <a:pt x="14785" y="7412"/>
                </a:cubicBezTo>
                <a:cubicBezTo>
                  <a:pt x="14752" y="7431"/>
                  <a:pt x="14720" y="7447"/>
                  <a:pt x="14688" y="7467"/>
                </a:cubicBezTo>
                <a:close/>
                <a:moveTo>
                  <a:pt x="14801" y="7402"/>
                </a:moveTo>
                <a:cubicBezTo>
                  <a:pt x="14639" y="7227"/>
                  <a:pt x="14639" y="7227"/>
                  <a:pt x="14639" y="7227"/>
                </a:cubicBezTo>
                <a:cubicBezTo>
                  <a:pt x="14636" y="7224"/>
                  <a:pt x="14636" y="7224"/>
                  <a:pt x="14636" y="7224"/>
                </a:cubicBezTo>
                <a:cubicBezTo>
                  <a:pt x="14639" y="7221"/>
                  <a:pt x="14639" y="7221"/>
                  <a:pt x="14639" y="7221"/>
                </a:cubicBezTo>
                <a:cubicBezTo>
                  <a:pt x="14714" y="7156"/>
                  <a:pt x="14714" y="7156"/>
                  <a:pt x="14714" y="7156"/>
                </a:cubicBezTo>
                <a:cubicBezTo>
                  <a:pt x="14717" y="7153"/>
                  <a:pt x="14717" y="7153"/>
                  <a:pt x="14717" y="7153"/>
                </a:cubicBezTo>
                <a:cubicBezTo>
                  <a:pt x="14720" y="7156"/>
                  <a:pt x="14720" y="7156"/>
                  <a:pt x="14720" y="7156"/>
                </a:cubicBezTo>
                <a:cubicBezTo>
                  <a:pt x="14892" y="7344"/>
                  <a:pt x="14892" y="7344"/>
                  <a:pt x="14892" y="7344"/>
                </a:cubicBezTo>
                <a:cubicBezTo>
                  <a:pt x="14862" y="7363"/>
                  <a:pt x="14833" y="7383"/>
                  <a:pt x="14801" y="7402"/>
                </a:cubicBezTo>
                <a:close/>
                <a:moveTo>
                  <a:pt x="14911" y="7334"/>
                </a:moveTo>
                <a:cubicBezTo>
                  <a:pt x="14733" y="7143"/>
                  <a:pt x="14733" y="7143"/>
                  <a:pt x="14733" y="7143"/>
                </a:cubicBezTo>
                <a:cubicBezTo>
                  <a:pt x="14733" y="7140"/>
                  <a:pt x="14733" y="7140"/>
                  <a:pt x="14733" y="7140"/>
                </a:cubicBezTo>
                <a:cubicBezTo>
                  <a:pt x="14733" y="7140"/>
                  <a:pt x="14733" y="7140"/>
                  <a:pt x="14733" y="7140"/>
                </a:cubicBezTo>
                <a:cubicBezTo>
                  <a:pt x="14807" y="7075"/>
                  <a:pt x="14807" y="7075"/>
                  <a:pt x="14807" y="7075"/>
                </a:cubicBezTo>
                <a:cubicBezTo>
                  <a:pt x="14811" y="7072"/>
                  <a:pt x="14811" y="7072"/>
                  <a:pt x="14811" y="7072"/>
                </a:cubicBezTo>
                <a:cubicBezTo>
                  <a:pt x="14814" y="7075"/>
                  <a:pt x="14814" y="7075"/>
                  <a:pt x="14814" y="7075"/>
                </a:cubicBezTo>
                <a:cubicBezTo>
                  <a:pt x="14995" y="7266"/>
                  <a:pt x="14995" y="7266"/>
                  <a:pt x="14995" y="7266"/>
                </a:cubicBezTo>
                <a:cubicBezTo>
                  <a:pt x="15011" y="7253"/>
                  <a:pt x="15011" y="7253"/>
                  <a:pt x="15011" y="7253"/>
                </a:cubicBezTo>
                <a:cubicBezTo>
                  <a:pt x="14830" y="7062"/>
                  <a:pt x="14830" y="7062"/>
                  <a:pt x="14830" y="7062"/>
                </a:cubicBezTo>
                <a:cubicBezTo>
                  <a:pt x="14827" y="7059"/>
                  <a:pt x="14827" y="7059"/>
                  <a:pt x="14827" y="7059"/>
                </a:cubicBezTo>
                <a:cubicBezTo>
                  <a:pt x="14830" y="7059"/>
                  <a:pt x="14830" y="7059"/>
                  <a:pt x="14830" y="7059"/>
                </a:cubicBezTo>
                <a:cubicBezTo>
                  <a:pt x="14904" y="6991"/>
                  <a:pt x="14904" y="6991"/>
                  <a:pt x="14904" y="6991"/>
                </a:cubicBezTo>
                <a:cubicBezTo>
                  <a:pt x="14908" y="6991"/>
                  <a:pt x="14908" y="6991"/>
                  <a:pt x="14908" y="6991"/>
                </a:cubicBezTo>
                <a:cubicBezTo>
                  <a:pt x="14908" y="6991"/>
                  <a:pt x="14908" y="6991"/>
                  <a:pt x="14908" y="6991"/>
                </a:cubicBezTo>
                <a:cubicBezTo>
                  <a:pt x="15092" y="7185"/>
                  <a:pt x="15092" y="7185"/>
                  <a:pt x="15092" y="7185"/>
                </a:cubicBezTo>
                <a:cubicBezTo>
                  <a:pt x="15108" y="7172"/>
                  <a:pt x="15108" y="7172"/>
                  <a:pt x="15108" y="7172"/>
                </a:cubicBezTo>
                <a:cubicBezTo>
                  <a:pt x="14924" y="6978"/>
                  <a:pt x="14924" y="6978"/>
                  <a:pt x="14924" y="6978"/>
                </a:cubicBezTo>
                <a:cubicBezTo>
                  <a:pt x="14921" y="6975"/>
                  <a:pt x="14921" y="6975"/>
                  <a:pt x="14921" y="6975"/>
                </a:cubicBezTo>
                <a:cubicBezTo>
                  <a:pt x="14924" y="6975"/>
                  <a:pt x="14924" y="6975"/>
                  <a:pt x="14924" y="6975"/>
                </a:cubicBezTo>
                <a:cubicBezTo>
                  <a:pt x="14998" y="6907"/>
                  <a:pt x="14998" y="6907"/>
                  <a:pt x="14998" y="6907"/>
                </a:cubicBezTo>
                <a:cubicBezTo>
                  <a:pt x="15002" y="6907"/>
                  <a:pt x="15002" y="6907"/>
                  <a:pt x="15002" y="6907"/>
                </a:cubicBezTo>
                <a:cubicBezTo>
                  <a:pt x="15005" y="6907"/>
                  <a:pt x="15005" y="6907"/>
                  <a:pt x="15005" y="6907"/>
                </a:cubicBezTo>
                <a:cubicBezTo>
                  <a:pt x="15186" y="7101"/>
                  <a:pt x="15186" y="7101"/>
                  <a:pt x="15186" y="7101"/>
                </a:cubicBezTo>
                <a:cubicBezTo>
                  <a:pt x="15131" y="7156"/>
                  <a:pt x="15076" y="7205"/>
                  <a:pt x="15021" y="7250"/>
                </a:cubicBezTo>
                <a:cubicBezTo>
                  <a:pt x="14985" y="7279"/>
                  <a:pt x="14947" y="7305"/>
                  <a:pt x="14911" y="7334"/>
                </a:cubicBezTo>
                <a:close/>
                <a:moveTo>
                  <a:pt x="15199" y="7088"/>
                </a:moveTo>
                <a:cubicBezTo>
                  <a:pt x="15018" y="6894"/>
                  <a:pt x="15018" y="6894"/>
                  <a:pt x="15018" y="6894"/>
                </a:cubicBezTo>
                <a:cubicBezTo>
                  <a:pt x="15014" y="6894"/>
                  <a:pt x="15014" y="6894"/>
                  <a:pt x="15014" y="6894"/>
                </a:cubicBezTo>
                <a:cubicBezTo>
                  <a:pt x="15018" y="6891"/>
                  <a:pt x="15018" y="6891"/>
                  <a:pt x="15018" y="6891"/>
                </a:cubicBezTo>
                <a:cubicBezTo>
                  <a:pt x="15092" y="6823"/>
                  <a:pt x="15092" y="6823"/>
                  <a:pt x="15092" y="6823"/>
                </a:cubicBezTo>
                <a:cubicBezTo>
                  <a:pt x="15095" y="6823"/>
                  <a:pt x="15095" y="6823"/>
                  <a:pt x="15095" y="6823"/>
                </a:cubicBezTo>
                <a:cubicBezTo>
                  <a:pt x="15099" y="6826"/>
                  <a:pt x="15099" y="6826"/>
                  <a:pt x="15099" y="6826"/>
                </a:cubicBezTo>
                <a:cubicBezTo>
                  <a:pt x="15270" y="7010"/>
                  <a:pt x="15270" y="7010"/>
                  <a:pt x="15270" y="7010"/>
                </a:cubicBezTo>
                <a:cubicBezTo>
                  <a:pt x="15248" y="7036"/>
                  <a:pt x="15222" y="7062"/>
                  <a:pt x="15199" y="7088"/>
                </a:cubicBezTo>
                <a:close/>
                <a:moveTo>
                  <a:pt x="15283" y="6994"/>
                </a:moveTo>
                <a:cubicBezTo>
                  <a:pt x="15115" y="6810"/>
                  <a:pt x="15115" y="6810"/>
                  <a:pt x="15115" y="6810"/>
                </a:cubicBezTo>
                <a:cubicBezTo>
                  <a:pt x="15112" y="6810"/>
                  <a:pt x="15112" y="6810"/>
                  <a:pt x="15112" y="6810"/>
                </a:cubicBezTo>
                <a:cubicBezTo>
                  <a:pt x="15115" y="6806"/>
                  <a:pt x="15115" y="6806"/>
                  <a:pt x="15115" y="6806"/>
                </a:cubicBezTo>
                <a:cubicBezTo>
                  <a:pt x="15189" y="6742"/>
                  <a:pt x="15189" y="6742"/>
                  <a:pt x="15189" y="6742"/>
                </a:cubicBezTo>
                <a:cubicBezTo>
                  <a:pt x="15189" y="6738"/>
                  <a:pt x="15189" y="6738"/>
                  <a:pt x="15189" y="6738"/>
                </a:cubicBezTo>
                <a:cubicBezTo>
                  <a:pt x="15193" y="6742"/>
                  <a:pt x="15193" y="6742"/>
                  <a:pt x="15193" y="6742"/>
                </a:cubicBezTo>
                <a:cubicBezTo>
                  <a:pt x="15348" y="6910"/>
                  <a:pt x="15348" y="6910"/>
                  <a:pt x="15348" y="6910"/>
                </a:cubicBezTo>
                <a:cubicBezTo>
                  <a:pt x="15328" y="6939"/>
                  <a:pt x="15306" y="6965"/>
                  <a:pt x="15283" y="6994"/>
                </a:cubicBezTo>
                <a:close/>
                <a:moveTo>
                  <a:pt x="15361" y="6894"/>
                </a:moveTo>
                <a:cubicBezTo>
                  <a:pt x="15209" y="6729"/>
                  <a:pt x="15209" y="6729"/>
                  <a:pt x="15209" y="6729"/>
                </a:cubicBezTo>
                <a:cubicBezTo>
                  <a:pt x="15206" y="6726"/>
                  <a:pt x="15206" y="6726"/>
                  <a:pt x="15206" y="6726"/>
                </a:cubicBezTo>
                <a:cubicBezTo>
                  <a:pt x="15209" y="6722"/>
                  <a:pt x="15209" y="6722"/>
                  <a:pt x="15209" y="6722"/>
                </a:cubicBezTo>
                <a:cubicBezTo>
                  <a:pt x="15283" y="6658"/>
                  <a:pt x="15283" y="6658"/>
                  <a:pt x="15283" y="6658"/>
                </a:cubicBezTo>
                <a:cubicBezTo>
                  <a:pt x="15286" y="6654"/>
                  <a:pt x="15286" y="6654"/>
                  <a:pt x="15286" y="6654"/>
                </a:cubicBezTo>
                <a:cubicBezTo>
                  <a:pt x="15286" y="6658"/>
                  <a:pt x="15286" y="6658"/>
                  <a:pt x="15286" y="6658"/>
                </a:cubicBezTo>
                <a:cubicBezTo>
                  <a:pt x="15422" y="6803"/>
                  <a:pt x="15422" y="6803"/>
                  <a:pt x="15422" y="6803"/>
                </a:cubicBezTo>
                <a:cubicBezTo>
                  <a:pt x="15403" y="6832"/>
                  <a:pt x="15383" y="6861"/>
                  <a:pt x="15361" y="6894"/>
                </a:cubicBezTo>
                <a:close/>
                <a:moveTo>
                  <a:pt x="15435" y="6784"/>
                </a:moveTo>
                <a:cubicBezTo>
                  <a:pt x="15303" y="6645"/>
                  <a:pt x="15303" y="6645"/>
                  <a:pt x="15303" y="6645"/>
                </a:cubicBezTo>
                <a:cubicBezTo>
                  <a:pt x="15299" y="6641"/>
                  <a:pt x="15299" y="6641"/>
                  <a:pt x="15299" y="6641"/>
                </a:cubicBezTo>
                <a:cubicBezTo>
                  <a:pt x="15303" y="6638"/>
                  <a:pt x="15303" y="6638"/>
                  <a:pt x="15303" y="6638"/>
                </a:cubicBezTo>
                <a:cubicBezTo>
                  <a:pt x="15377" y="6573"/>
                  <a:pt x="15377" y="6573"/>
                  <a:pt x="15377" y="6573"/>
                </a:cubicBezTo>
                <a:cubicBezTo>
                  <a:pt x="15380" y="6570"/>
                  <a:pt x="15380" y="6570"/>
                  <a:pt x="15380" y="6570"/>
                </a:cubicBezTo>
                <a:cubicBezTo>
                  <a:pt x="15383" y="6573"/>
                  <a:pt x="15383" y="6573"/>
                  <a:pt x="15383" y="6573"/>
                </a:cubicBezTo>
                <a:cubicBezTo>
                  <a:pt x="15490" y="6690"/>
                  <a:pt x="15490" y="6690"/>
                  <a:pt x="15490" y="6690"/>
                </a:cubicBezTo>
                <a:cubicBezTo>
                  <a:pt x="15471" y="6722"/>
                  <a:pt x="15455" y="6755"/>
                  <a:pt x="15435" y="6784"/>
                </a:cubicBezTo>
                <a:close/>
                <a:moveTo>
                  <a:pt x="15500" y="6671"/>
                </a:moveTo>
                <a:cubicBezTo>
                  <a:pt x="15396" y="6560"/>
                  <a:pt x="15396" y="6560"/>
                  <a:pt x="15396" y="6560"/>
                </a:cubicBezTo>
                <a:cubicBezTo>
                  <a:pt x="15396" y="6557"/>
                  <a:pt x="15396" y="6557"/>
                  <a:pt x="15396" y="6557"/>
                </a:cubicBezTo>
                <a:cubicBezTo>
                  <a:pt x="15396" y="6554"/>
                  <a:pt x="15396" y="6554"/>
                  <a:pt x="15396" y="6554"/>
                </a:cubicBezTo>
                <a:cubicBezTo>
                  <a:pt x="15474" y="6489"/>
                  <a:pt x="15474" y="6489"/>
                  <a:pt x="15474" y="6489"/>
                </a:cubicBezTo>
                <a:cubicBezTo>
                  <a:pt x="15474" y="6486"/>
                  <a:pt x="15474" y="6486"/>
                  <a:pt x="15474" y="6486"/>
                </a:cubicBezTo>
                <a:cubicBezTo>
                  <a:pt x="15477" y="6489"/>
                  <a:pt x="15477" y="6489"/>
                  <a:pt x="15477" y="6489"/>
                </a:cubicBezTo>
                <a:cubicBezTo>
                  <a:pt x="15552" y="6567"/>
                  <a:pt x="15552" y="6567"/>
                  <a:pt x="15552" y="6567"/>
                </a:cubicBezTo>
                <a:cubicBezTo>
                  <a:pt x="15536" y="6603"/>
                  <a:pt x="15519" y="6635"/>
                  <a:pt x="15500" y="6671"/>
                </a:cubicBezTo>
                <a:close/>
                <a:moveTo>
                  <a:pt x="15558" y="6548"/>
                </a:moveTo>
                <a:cubicBezTo>
                  <a:pt x="15494" y="6476"/>
                  <a:pt x="15494" y="6476"/>
                  <a:pt x="15494" y="6476"/>
                </a:cubicBezTo>
                <a:cubicBezTo>
                  <a:pt x="15490" y="6473"/>
                  <a:pt x="15490" y="6473"/>
                  <a:pt x="15490" y="6473"/>
                </a:cubicBezTo>
                <a:cubicBezTo>
                  <a:pt x="15494" y="6470"/>
                  <a:pt x="15494" y="6470"/>
                  <a:pt x="15494" y="6470"/>
                </a:cubicBezTo>
                <a:cubicBezTo>
                  <a:pt x="15568" y="6405"/>
                  <a:pt x="15568" y="6405"/>
                  <a:pt x="15568" y="6405"/>
                </a:cubicBezTo>
                <a:cubicBezTo>
                  <a:pt x="15571" y="6402"/>
                  <a:pt x="15571" y="6402"/>
                  <a:pt x="15571" y="6402"/>
                </a:cubicBezTo>
                <a:cubicBezTo>
                  <a:pt x="15571" y="6405"/>
                  <a:pt x="15571" y="6405"/>
                  <a:pt x="15571" y="6405"/>
                </a:cubicBezTo>
                <a:cubicBezTo>
                  <a:pt x="15604" y="6437"/>
                  <a:pt x="15604" y="6437"/>
                  <a:pt x="15604" y="6437"/>
                </a:cubicBezTo>
                <a:cubicBezTo>
                  <a:pt x="15591" y="6476"/>
                  <a:pt x="15574" y="6512"/>
                  <a:pt x="15558" y="6548"/>
                </a:cubicBezTo>
                <a:close/>
                <a:moveTo>
                  <a:pt x="15610" y="6418"/>
                </a:moveTo>
                <a:cubicBezTo>
                  <a:pt x="15587" y="6392"/>
                  <a:pt x="15587" y="6392"/>
                  <a:pt x="15587" y="6392"/>
                </a:cubicBezTo>
                <a:cubicBezTo>
                  <a:pt x="15584" y="6389"/>
                  <a:pt x="15584" y="6389"/>
                  <a:pt x="15584" y="6389"/>
                </a:cubicBezTo>
                <a:cubicBezTo>
                  <a:pt x="15587" y="6386"/>
                  <a:pt x="15587" y="6386"/>
                  <a:pt x="15587" y="6386"/>
                </a:cubicBezTo>
                <a:cubicBezTo>
                  <a:pt x="15633" y="6347"/>
                  <a:pt x="15633" y="6347"/>
                  <a:pt x="15633" y="6347"/>
                </a:cubicBezTo>
                <a:cubicBezTo>
                  <a:pt x="15626" y="6370"/>
                  <a:pt x="15620" y="6392"/>
                  <a:pt x="15610" y="6418"/>
                </a:cubicBezTo>
                <a:close/>
                <a:moveTo>
                  <a:pt x="15684" y="6088"/>
                </a:moveTo>
                <a:cubicBezTo>
                  <a:pt x="15675" y="6075"/>
                  <a:pt x="15675" y="6075"/>
                  <a:pt x="15675" y="6075"/>
                </a:cubicBezTo>
                <a:cubicBezTo>
                  <a:pt x="15672" y="6072"/>
                  <a:pt x="15672" y="6072"/>
                  <a:pt x="15672" y="6072"/>
                </a:cubicBezTo>
                <a:cubicBezTo>
                  <a:pt x="15675" y="6072"/>
                  <a:pt x="15675" y="6072"/>
                  <a:pt x="15675" y="6072"/>
                </a:cubicBezTo>
                <a:cubicBezTo>
                  <a:pt x="15688" y="6056"/>
                  <a:pt x="15688" y="6056"/>
                  <a:pt x="15688" y="6056"/>
                </a:cubicBezTo>
                <a:cubicBezTo>
                  <a:pt x="15688" y="6068"/>
                  <a:pt x="15688" y="6078"/>
                  <a:pt x="15684" y="6088"/>
                </a:cubicBezTo>
                <a:close/>
                <a:moveTo>
                  <a:pt x="15691" y="6023"/>
                </a:moveTo>
                <a:cubicBezTo>
                  <a:pt x="15655" y="6052"/>
                  <a:pt x="15655" y="6052"/>
                  <a:pt x="15655" y="6052"/>
                </a:cubicBezTo>
                <a:cubicBezTo>
                  <a:pt x="15655" y="6056"/>
                  <a:pt x="15655" y="6056"/>
                  <a:pt x="15655" y="6056"/>
                </a:cubicBezTo>
                <a:cubicBezTo>
                  <a:pt x="15652" y="6052"/>
                  <a:pt x="15652" y="6052"/>
                  <a:pt x="15652" y="6052"/>
                </a:cubicBezTo>
                <a:cubicBezTo>
                  <a:pt x="15584" y="5981"/>
                  <a:pt x="15584" y="5981"/>
                  <a:pt x="15584" y="5981"/>
                </a:cubicBezTo>
                <a:cubicBezTo>
                  <a:pt x="15581" y="5978"/>
                  <a:pt x="15581" y="5978"/>
                  <a:pt x="15581" y="5978"/>
                </a:cubicBezTo>
                <a:cubicBezTo>
                  <a:pt x="15584" y="5975"/>
                  <a:pt x="15584" y="5975"/>
                  <a:pt x="15584" y="5975"/>
                </a:cubicBezTo>
                <a:cubicBezTo>
                  <a:pt x="15691" y="5881"/>
                  <a:pt x="15691" y="5881"/>
                  <a:pt x="15691" y="5881"/>
                </a:cubicBezTo>
                <a:cubicBezTo>
                  <a:pt x="15694" y="5929"/>
                  <a:pt x="15694" y="5975"/>
                  <a:pt x="15691" y="6023"/>
                </a:cubicBezTo>
                <a:close/>
                <a:moveTo>
                  <a:pt x="15688" y="5852"/>
                </a:moveTo>
                <a:cubicBezTo>
                  <a:pt x="15568" y="5958"/>
                  <a:pt x="15568" y="5958"/>
                  <a:pt x="15568" y="5958"/>
                </a:cubicBezTo>
                <a:cubicBezTo>
                  <a:pt x="15565" y="5958"/>
                  <a:pt x="15565" y="5958"/>
                  <a:pt x="15565" y="5958"/>
                </a:cubicBezTo>
                <a:cubicBezTo>
                  <a:pt x="15561" y="5955"/>
                  <a:pt x="15561" y="5955"/>
                  <a:pt x="15561" y="5955"/>
                </a:cubicBezTo>
                <a:cubicBezTo>
                  <a:pt x="15497" y="5884"/>
                  <a:pt x="15497" y="5884"/>
                  <a:pt x="15497" y="5884"/>
                </a:cubicBezTo>
                <a:cubicBezTo>
                  <a:pt x="15494" y="5881"/>
                  <a:pt x="15494" y="5881"/>
                  <a:pt x="15494" y="5881"/>
                </a:cubicBezTo>
                <a:cubicBezTo>
                  <a:pt x="15497" y="5881"/>
                  <a:pt x="15497" y="5881"/>
                  <a:pt x="15497" y="5881"/>
                </a:cubicBezTo>
                <a:cubicBezTo>
                  <a:pt x="15668" y="5729"/>
                  <a:pt x="15668" y="5729"/>
                  <a:pt x="15668" y="5729"/>
                </a:cubicBezTo>
                <a:cubicBezTo>
                  <a:pt x="15678" y="5767"/>
                  <a:pt x="15684" y="5810"/>
                  <a:pt x="15688" y="5852"/>
                </a:cubicBezTo>
                <a:close/>
                <a:moveTo>
                  <a:pt x="15662" y="5699"/>
                </a:moveTo>
                <a:cubicBezTo>
                  <a:pt x="15481" y="5861"/>
                  <a:pt x="15481" y="5861"/>
                  <a:pt x="15481" y="5861"/>
                </a:cubicBezTo>
                <a:cubicBezTo>
                  <a:pt x="15477" y="5865"/>
                  <a:pt x="15477" y="5865"/>
                  <a:pt x="15477" y="5865"/>
                </a:cubicBezTo>
                <a:cubicBezTo>
                  <a:pt x="15474" y="5861"/>
                  <a:pt x="15474" y="5861"/>
                  <a:pt x="15474" y="5861"/>
                </a:cubicBezTo>
                <a:cubicBezTo>
                  <a:pt x="15406" y="5790"/>
                  <a:pt x="15406" y="5790"/>
                  <a:pt x="15406" y="5790"/>
                </a:cubicBezTo>
                <a:cubicBezTo>
                  <a:pt x="15406" y="5787"/>
                  <a:pt x="15406" y="5787"/>
                  <a:pt x="15406" y="5787"/>
                </a:cubicBezTo>
                <a:cubicBezTo>
                  <a:pt x="15406" y="5784"/>
                  <a:pt x="15406" y="5784"/>
                  <a:pt x="15406" y="5784"/>
                </a:cubicBezTo>
                <a:cubicBezTo>
                  <a:pt x="15629" y="5589"/>
                  <a:pt x="15629" y="5589"/>
                  <a:pt x="15629" y="5589"/>
                </a:cubicBezTo>
                <a:cubicBezTo>
                  <a:pt x="15642" y="5625"/>
                  <a:pt x="15652" y="5664"/>
                  <a:pt x="15662" y="5699"/>
                </a:cubicBezTo>
                <a:close/>
                <a:moveTo>
                  <a:pt x="15620" y="5564"/>
                </a:moveTo>
                <a:cubicBezTo>
                  <a:pt x="15390" y="5767"/>
                  <a:pt x="15390" y="5767"/>
                  <a:pt x="15390" y="5767"/>
                </a:cubicBezTo>
                <a:cubicBezTo>
                  <a:pt x="15390" y="5767"/>
                  <a:pt x="15390" y="5767"/>
                  <a:pt x="15390" y="5767"/>
                </a:cubicBezTo>
                <a:cubicBezTo>
                  <a:pt x="15387" y="5764"/>
                  <a:pt x="15387" y="5764"/>
                  <a:pt x="15387" y="5764"/>
                </a:cubicBezTo>
                <a:cubicBezTo>
                  <a:pt x="15319" y="5693"/>
                  <a:pt x="15319" y="5693"/>
                  <a:pt x="15319" y="5693"/>
                </a:cubicBezTo>
                <a:cubicBezTo>
                  <a:pt x="15316" y="5690"/>
                  <a:pt x="15316" y="5690"/>
                  <a:pt x="15316" y="5690"/>
                </a:cubicBezTo>
                <a:cubicBezTo>
                  <a:pt x="15319" y="5690"/>
                  <a:pt x="15319" y="5690"/>
                  <a:pt x="15319" y="5690"/>
                </a:cubicBezTo>
                <a:cubicBezTo>
                  <a:pt x="15571" y="5466"/>
                  <a:pt x="15571" y="5466"/>
                  <a:pt x="15571" y="5466"/>
                </a:cubicBezTo>
                <a:cubicBezTo>
                  <a:pt x="15591" y="5499"/>
                  <a:pt x="15607" y="5531"/>
                  <a:pt x="15620" y="5564"/>
                </a:cubicBezTo>
                <a:close/>
                <a:moveTo>
                  <a:pt x="15561" y="5444"/>
                </a:moveTo>
                <a:cubicBezTo>
                  <a:pt x="15303" y="5670"/>
                  <a:pt x="15303" y="5670"/>
                  <a:pt x="15303" y="5670"/>
                </a:cubicBezTo>
                <a:cubicBezTo>
                  <a:pt x="15299" y="5674"/>
                  <a:pt x="15299" y="5674"/>
                  <a:pt x="15299" y="5674"/>
                </a:cubicBezTo>
                <a:cubicBezTo>
                  <a:pt x="15296" y="5670"/>
                  <a:pt x="15296" y="5670"/>
                  <a:pt x="15296" y="5670"/>
                </a:cubicBezTo>
                <a:cubicBezTo>
                  <a:pt x="15231" y="5599"/>
                  <a:pt x="15231" y="5599"/>
                  <a:pt x="15231" y="5599"/>
                </a:cubicBezTo>
                <a:cubicBezTo>
                  <a:pt x="15228" y="5596"/>
                  <a:pt x="15228" y="5596"/>
                  <a:pt x="15228" y="5596"/>
                </a:cubicBezTo>
                <a:cubicBezTo>
                  <a:pt x="15231" y="5593"/>
                  <a:pt x="15231" y="5593"/>
                  <a:pt x="15231" y="5593"/>
                </a:cubicBezTo>
                <a:cubicBezTo>
                  <a:pt x="15503" y="5353"/>
                  <a:pt x="15503" y="5353"/>
                  <a:pt x="15503" y="5353"/>
                </a:cubicBezTo>
                <a:cubicBezTo>
                  <a:pt x="15523" y="5382"/>
                  <a:pt x="15542" y="5415"/>
                  <a:pt x="15561" y="5444"/>
                </a:cubicBezTo>
                <a:close/>
                <a:moveTo>
                  <a:pt x="15487" y="5334"/>
                </a:moveTo>
                <a:cubicBezTo>
                  <a:pt x="15215" y="5577"/>
                  <a:pt x="15215" y="5577"/>
                  <a:pt x="15215" y="5577"/>
                </a:cubicBezTo>
                <a:cubicBezTo>
                  <a:pt x="15212" y="5577"/>
                  <a:pt x="15212" y="5577"/>
                  <a:pt x="15212" y="5577"/>
                </a:cubicBezTo>
                <a:cubicBezTo>
                  <a:pt x="15209" y="5577"/>
                  <a:pt x="15209" y="5577"/>
                  <a:pt x="15209" y="5577"/>
                </a:cubicBezTo>
                <a:cubicBezTo>
                  <a:pt x="15141" y="5502"/>
                  <a:pt x="15141" y="5502"/>
                  <a:pt x="15141" y="5502"/>
                </a:cubicBezTo>
                <a:cubicBezTo>
                  <a:pt x="15141" y="5502"/>
                  <a:pt x="15141" y="5502"/>
                  <a:pt x="15141" y="5502"/>
                </a:cubicBezTo>
                <a:cubicBezTo>
                  <a:pt x="15141" y="5499"/>
                  <a:pt x="15141" y="5499"/>
                  <a:pt x="15141" y="5499"/>
                </a:cubicBezTo>
                <a:cubicBezTo>
                  <a:pt x="15419" y="5253"/>
                  <a:pt x="15419" y="5253"/>
                  <a:pt x="15419" y="5253"/>
                </a:cubicBezTo>
                <a:cubicBezTo>
                  <a:pt x="15432" y="5266"/>
                  <a:pt x="15442" y="5279"/>
                  <a:pt x="15455" y="5295"/>
                </a:cubicBezTo>
                <a:cubicBezTo>
                  <a:pt x="15464" y="5308"/>
                  <a:pt x="15477" y="5321"/>
                  <a:pt x="15487" y="5334"/>
                </a:cubicBezTo>
                <a:close/>
                <a:moveTo>
                  <a:pt x="15403" y="5237"/>
                </a:moveTo>
                <a:cubicBezTo>
                  <a:pt x="15125" y="5479"/>
                  <a:pt x="15125" y="5479"/>
                  <a:pt x="15125" y="5479"/>
                </a:cubicBezTo>
                <a:cubicBezTo>
                  <a:pt x="15125" y="5483"/>
                  <a:pt x="15125" y="5483"/>
                  <a:pt x="15125" y="5483"/>
                </a:cubicBezTo>
                <a:cubicBezTo>
                  <a:pt x="15121" y="5479"/>
                  <a:pt x="15121" y="5479"/>
                  <a:pt x="15121" y="5479"/>
                </a:cubicBezTo>
                <a:cubicBezTo>
                  <a:pt x="15053" y="5408"/>
                  <a:pt x="15053" y="5408"/>
                  <a:pt x="15053" y="5408"/>
                </a:cubicBezTo>
                <a:cubicBezTo>
                  <a:pt x="15050" y="5405"/>
                  <a:pt x="15050" y="5405"/>
                  <a:pt x="15050" y="5405"/>
                </a:cubicBezTo>
                <a:cubicBezTo>
                  <a:pt x="15053" y="5402"/>
                  <a:pt x="15053" y="5402"/>
                  <a:pt x="15053" y="5402"/>
                </a:cubicBezTo>
                <a:cubicBezTo>
                  <a:pt x="15325" y="5162"/>
                  <a:pt x="15325" y="5162"/>
                  <a:pt x="15325" y="5162"/>
                </a:cubicBezTo>
                <a:cubicBezTo>
                  <a:pt x="15351" y="5185"/>
                  <a:pt x="15377" y="5211"/>
                  <a:pt x="15403" y="5237"/>
                </a:cubicBezTo>
                <a:close/>
                <a:moveTo>
                  <a:pt x="15306" y="5146"/>
                </a:moveTo>
                <a:cubicBezTo>
                  <a:pt x="15037" y="5386"/>
                  <a:pt x="15037" y="5386"/>
                  <a:pt x="15037" y="5386"/>
                </a:cubicBezTo>
                <a:cubicBezTo>
                  <a:pt x="15034" y="5389"/>
                  <a:pt x="15034" y="5389"/>
                  <a:pt x="15034" y="5389"/>
                </a:cubicBezTo>
                <a:cubicBezTo>
                  <a:pt x="15031" y="5386"/>
                  <a:pt x="15031" y="5386"/>
                  <a:pt x="15031" y="5386"/>
                </a:cubicBezTo>
                <a:cubicBezTo>
                  <a:pt x="14966" y="5311"/>
                  <a:pt x="14966" y="5311"/>
                  <a:pt x="14966" y="5311"/>
                </a:cubicBezTo>
                <a:cubicBezTo>
                  <a:pt x="14963" y="5311"/>
                  <a:pt x="14963" y="5311"/>
                  <a:pt x="14963" y="5311"/>
                </a:cubicBezTo>
                <a:cubicBezTo>
                  <a:pt x="14966" y="5308"/>
                  <a:pt x="14966" y="5308"/>
                  <a:pt x="14966" y="5308"/>
                </a:cubicBezTo>
                <a:cubicBezTo>
                  <a:pt x="15218" y="5085"/>
                  <a:pt x="15218" y="5085"/>
                  <a:pt x="15218" y="5085"/>
                </a:cubicBezTo>
                <a:cubicBezTo>
                  <a:pt x="15248" y="5104"/>
                  <a:pt x="15277" y="5123"/>
                  <a:pt x="15306" y="5146"/>
                </a:cubicBezTo>
                <a:close/>
                <a:moveTo>
                  <a:pt x="15199" y="5068"/>
                </a:moveTo>
                <a:cubicBezTo>
                  <a:pt x="14950" y="5288"/>
                  <a:pt x="14950" y="5288"/>
                  <a:pt x="14950" y="5288"/>
                </a:cubicBezTo>
                <a:cubicBezTo>
                  <a:pt x="14947" y="5292"/>
                  <a:pt x="14947" y="5292"/>
                  <a:pt x="14947" y="5292"/>
                </a:cubicBezTo>
                <a:cubicBezTo>
                  <a:pt x="14943" y="5288"/>
                  <a:pt x="14943" y="5288"/>
                  <a:pt x="14943" y="5288"/>
                </a:cubicBezTo>
                <a:cubicBezTo>
                  <a:pt x="14875" y="5217"/>
                  <a:pt x="14875" y="5217"/>
                  <a:pt x="14875" y="5217"/>
                </a:cubicBezTo>
                <a:cubicBezTo>
                  <a:pt x="14875" y="5214"/>
                  <a:pt x="14875" y="5214"/>
                  <a:pt x="14875" y="5214"/>
                </a:cubicBezTo>
                <a:cubicBezTo>
                  <a:pt x="14875" y="5214"/>
                  <a:pt x="14875" y="5214"/>
                  <a:pt x="14875" y="5214"/>
                </a:cubicBezTo>
                <a:cubicBezTo>
                  <a:pt x="15102" y="5013"/>
                  <a:pt x="15102" y="5013"/>
                  <a:pt x="15102" y="5013"/>
                </a:cubicBezTo>
                <a:cubicBezTo>
                  <a:pt x="15134" y="5030"/>
                  <a:pt x="15167" y="5049"/>
                  <a:pt x="15199" y="5068"/>
                </a:cubicBezTo>
                <a:close/>
                <a:moveTo>
                  <a:pt x="15076" y="5004"/>
                </a:moveTo>
                <a:cubicBezTo>
                  <a:pt x="14859" y="5195"/>
                  <a:pt x="14859" y="5195"/>
                  <a:pt x="14859" y="5195"/>
                </a:cubicBezTo>
                <a:cubicBezTo>
                  <a:pt x="14856" y="5198"/>
                  <a:pt x="14856" y="5198"/>
                  <a:pt x="14856" y="5198"/>
                </a:cubicBezTo>
                <a:cubicBezTo>
                  <a:pt x="14856" y="5195"/>
                  <a:pt x="14856" y="5195"/>
                  <a:pt x="14856" y="5195"/>
                </a:cubicBezTo>
                <a:cubicBezTo>
                  <a:pt x="14788" y="5123"/>
                  <a:pt x="14788" y="5123"/>
                  <a:pt x="14788" y="5123"/>
                </a:cubicBezTo>
                <a:cubicBezTo>
                  <a:pt x="14785" y="5120"/>
                  <a:pt x="14785" y="5120"/>
                  <a:pt x="14785" y="5120"/>
                </a:cubicBezTo>
                <a:cubicBezTo>
                  <a:pt x="14788" y="5117"/>
                  <a:pt x="14788" y="5117"/>
                  <a:pt x="14788" y="5117"/>
                </a:cubicBezTo>
                <a:cubicBezTo>
                  <a:pt x="14966" y="4958"/>
                  <a:pt x="14966" y="4958"/>
                  <a:pt x="14966" y="4958"/>
                </a:cubicBezTo>
                <a:cubicBezTo>
                  <a:pt x="15005" y="4971"/>
                  <a:pt x="15040" y="4984"/>
                  <a:pt x="15076" y="5004"/>
                </a:cubicBezTo>
                <a:close/>
                <a:moveTo>
                  <a:pt x="14940" y="4949"/>
                </a:moveTo>
                <a:cubicBezTo>
                  <a:pt x="14772" y="5097"/>
                  <a:pt x="14772" y="5097"/>
                  <a:pt x="14772" y="5097"/>
                </a:cubicBezTo>
                <a:cubicBezTo>
                  <a:pt x="14769" y="5101"/>
                  <a:pt x="14769" y="5101"/>
                  <a:pt x="14769" y="5101"/>
                </a:cubicBezTo>
                <a:cubicBezTo>
                  <a:pt x="14765" y="5097"/>
                  <a:pt x="14765" y="5097"/>
                  <a:pt x="14765" y="5097"/>
                </a:cubicBezTo>
                <a:cubicBezTo>
                  <a:pt x="14701" y="5026"/>
                  <a:pt x="14701" y="5026"/>
                  <a:pt x="14701" y="5026"/>
                </a:cubicBezTo>
                <a:cubicBezTo>
                  <a:pt x="14697" y="5023"/>
                  <a:pt x="14697" y="5023"/>
                  <a:pt x="14697" y="5023"/>
                </a:cubicBezTo>
                <a:cubicBezTo>
                  <a:pt x="14701" y="5023"/>
                  <a:pt x="14701" y="5023"/>
                  <a:pt x="14701" y="5023"/>
                </a:cubicBezTo>
                <a:cubicBezTo>
                  <a:pt x="14817" y="4919"/>
                  <a:pt x="14817" y="4919"/>
                  <a:pt x="14817" y="4919"/>
                </a:cubicBezTo>
                <a:cubicBezTo>
                  <a:pt x="14859" y="4926"/>
                  <a:pt x="14901" y="4936"/>
                  <a:pt x="14940" y="4949"/>
                </a:cubicBezTo>
                <a:close/>
                <a:moveTo>
                  <a:pt x="14785" y="4913"/>
                </a:moveTo>
                <a:cubicBezTo>
                  <a:pt x="14684" y="5004"/>
                  <a:pt x="14684" y="5004"/>
                  <a:pt x="14684" y="5004"/>
                </a:cubicBezTo>
                <a:cubicBezTo>
                  <a:pt x="14681" y="5007"/>
                  <a:pt x="14681" y="5007"/>
                  <a:pt x="14681" y="5007"/>
                </a:cubicBezTo>
                <a:cubicBezTo>
                  <a:pt x="14678" y="5004"/>
                  <a:pt x="14678" y="5004"/>
                  <a:pt x="14678" y="5004"/>
                </a:cubicBezTo>
                <a:cubicBezTo>
                  <a:pt x="14610" y="4932"/>
                  <a:pt x="14610" y="4932"/>
                  <a:pt x="14610" y="4932"/>
                </a:cubicBezTo>
                <a:cubicBezTo>
                  <a:pt x="14610" y="4929"/>
                  <a:pt x="14610" y="4929"/>
                  <a:pt x="14610" y="4929"/>
                </a:cubicBezTo>
                <a:cubicBezTo>
                  <a:pt x="14610" y="4926"/>
                  <a:pt x="14610" y="4926"/>
                  <a:pt x="14610" y="4926"/>
                </a:cubicBezTo>
                <a:cubicBezTo>
                  <a:pt x="14642" y="4900"/>
                  <a:pt x="14642" y="4900"/>
                  <a:pt x="14642" y="4900"/>
                </a:cubicBezTo>
                <a:cubicBezTo>
                  <a:pt x="14691" y="4900"/>
                  <a:pt x="14739" y="4907"/>
                  <a:pt x="14785" y="4913"/>
                </a:cubicBezTo>
                <a:close/>
                <a:moveTo>
                  <a:pt x="15659" y="6088"/>
                </a:moveTo>
                <a:cubicBezTo>
                  <a:pt x="15681" y="6114"/>
                  <a:pt x="15681" y="6114"/>
                  <a:pt x="15681" y="6114"/>
                </a:cubicBezTo>
                <a:cubicBezTo>
                  <a:pt x="15675" y="6169"/>
                  <a:pt x="15665" y="6224"/>
                  <a:pt x="15652" y="6276"/>
                </a:cubicBezTo>
                <a:cubicBezTo>
                  <a:pt x="15558" y="6175"/>
                  <a:pt x="15558" y="6175"/>
                  <a:pt x="15558" y="6175"/>
                </a:cubicBezTo>
                <a:cubicBezTo>
                  <a:pt x="15558" y="6172"/>
                  <a:pt x="15558" y="6172"/>
                  <a:pt x="15558" y="6172"/>
                </a:cubicBezTo>
                <a:cubicBezTo>
                  <a:pt x="15558" y="6172"/>
                  <a:pt x="15558" y="6172"/>
                  <a:pt x="15558" y="6172"/>
                </a:cubicBezTo>
                <a:cubicBezTo>
                  <a:pt x="15652" y="6088"/>
                  <a:pt x="15652" y="6088"/>
                  <a:pt x="15652" y="6088"/>
                </a:cubicBezTo>
                <a:cubicBezTo>
                  <a:pt x="15655" y="6085"/>
                  <a:pt x="15655" y="6085"/>
                  <a:pt x="15655" y="6085"/>
                </a:cubicBezTo>
                <a:cubicBezTo>
                  <a:pt x="15659" y="6088"/>
                  <a:pt x="15659" y="6088"/>
                  <a:pt x="15659" y="6088"/>
                </a:cubicBezTo>
                <a:close/>
                <a:moveTo>
                  <a:pt x="15571" y="5994"/>
                </a:moveTo>
                <a:cubicBezTo>
                  <a:pt x="15636" y="6065"/>
                  <a:pt x="15636" y="6065"/>
                  <a:pt x="15636" y="6065"/>
                </a:cubicBezTo>
                <a:cubicBezTo>
                  <a:pt x="15639" y="6068"/>
                  <a:pt x="15639" y="6068"/>
                  <a:pt x="15639" y="6068"/>
                </a:cubicBezTo>
                <a:cubicBezTo>
                  <a:pt x="15636" y="6072"/>
                  <a:pt x="15636" y="6072"/>
                  <a:pt x="15636" y="6072"/>
                </a:cubicBezTo>
                <a:cubicBezTo>
                  <a:pt x="15542" y="6153"/>
                  <a:pt x="15542" y="6153"/>
                  <a:pt x="15542" y="6153"/>
                </a:cubicBezTo>
                <a:cubicBezTo>
                  <a:pt x="15539" y="6156"/>
                  <a:pt x="15539" y="6156"/>
                  <a:pt x="15539" y="6156"/>
                </a:cubicBezTo>
                <a:cubicBezTo>
                  <a:pt x="15539" y="6153"/>
                  <a:pt x="15539" y="6153"/>
                  <a:pt x="15539" y="6153"/>
                </a:cubicBezTo>
                <a:cubicBezTo>
                  <a:pt x="15471" y="6081"/>
                  <a:pt x="15471" y="6081"/>
                  <a:pt x="15471" y="6081"/>
                </a:cubicBezTo>
                <a:cubicBezTo>
                  <a:pt x="15468" y="6078"/>
                  <a:pt x="15468" y="6078"/>
                  <a:pt x="15468" y="6078"/>
                </a:cubicBezTo>
                <a:cubicBezTo>
                  <a:pt x="15471" y="6075"/>
                  <a:pt x="15471" y="6075"/>
                  <a:pt x="15471" y="6075"/>
                </a:cubicBezTo>
                <a:cubicBezTo>
                  <a:pt x="15565" y="5994"/>
                  <a:pt x="15565" y="5994"/>
                  <a:pt x="15565" y="5994"/>
                </a:cubicBezTo>
                <a:cubicBezTo>
                  <a:pt x="15568" y="5991"/>
                  <a:pt x="15568" y="5991"/>
                  <a:pt x="15568" y="5991"/>
                </a:cubicBezTo>
                <a:cubicBezTo>
                  <a:pt x="15571" y="5994"/>
                  <a:pt x="15571" y="5994"/>
                  <a:pt x="15571" y="5994"/>
                </a:cubicBezTo>
                <a:close/>
                <a:moveTo>
                  <a:pt x="15481" y="5897"/>
                </a:moveTo>
                <a:cubicBezTo>
                  <a:pt x="15549" y="5971"/>
                  <a:pt x="15549" y="5971"/>
                  <a:pt x="15549" y="5971"/>
                </a:cubicBezTo>
                <a:cubicBezTo>
                  <a:pt x="15552" y="5971"/>
                  <a:pt x="15552" y="5971"/>
                  <a:pt x="15552" y="5971"/>
                </a:cubicBezTo>
                <a:cubicBezTo>
                  <a:pt x="15549" y="5975"/>
                  <a:pt x="15549" y="5975"/>
                  <a:pt x="15549" y="5975"/>
                </a:cubicBezTo>
                <a:cubicBezTo>
                  <a:pt x="15455" y="6059"/>
                  <a:pt x="15455" y="6059"/>
                  <a:pt x="15455" y="6059"/>
                </a:cubicBezTo>
                <a:cubicBezTo>
                  <a:pt x="15451" y="6059"/>
                  <a:pt x="15451" y="6059"/>
                  <a:pt x="15451" y="6059"/>
                </a:cubicBezTo>
                <a:cubicBezTo>
                  <a:pt x="15448" y="6056"/>
                  <a:pt x="15448" y="6056"/>
                  <a:pt x="15448" y="6056"/>
                </a:cubicBezTo>
                <a:cubicBezTo>
                  <a:pt x="15383" y="5984"/>
                  <a:pt x="15383" y="5984"/>
                  <a:pt x="15383" y="5984"/>
                </a:cubicBezTo>
                <a:cubicBezTo>
                  <a:pt x="15380" y="5981"/>
                  <a:pt x="15380" y="5981"/>
                  <a:pt x="15380" y="5981"/>
                </a:cubicBezTo>
                <a:cubicBezTo>
                  <a:pt x="15383" y="5981"/>
                  <a:pt x="15383" y="5981"/>
                  <a:pt x="15383" y="5981"/>
                </a:cubicBezTo>
                <a:cubicBezTo>
                  <a:pt x="15477" y="5897"/>
                  <a:pt x="15477" y="5897"/>
                  <a:pt x="15477" y="5897"/>
                </a:cubicBezTo>
                <a:cubicBezTo>
                  <a:pt x="15477" y="5894"/>
                  <a:pt x="15477" y="5894"/>
                  <a:pt x="15477" y="5894"/>
                </a:cubicBezTo>
                <a:cubicBezTo>
                  <a:pt x="15481" y="5897"/>
                  <a:pt x="15481" y="5897"/>
                  <a:pt x="15481" y="5897"/>
                </a:cubicBezTo>
                <a:close/>
                <a:moveTo>
                  <a:pt x="15393" y="5803"/>
                </a:moveTo>
                <a:cubicBezTo>
                  <a:pt x="15461" y="5874"/>
                  <a:pt x="15461" y="5874"/>
                  <a:pt x="15461" y="5874"/>
                </a:cubicBezTo>
                <a:cubicBezTo>
                  <a:pt x="15461" y="5878"/>
                  <a:pt x="15461" y="5878"/>
                  <a:pt x="15461" y="5878"/>
                </a:cubicBezTo>
                <a:cubicBezTo>
                  <a:pt x="15458" y="5881"/>
                  <a:pt x="15458" y="5881"/>
                  <a:pt x="15458" y="5881"/>
                </a:cubicBezTo>
                <a:cubicBezTo>
                  <a:pt x="15367" y="5962"/>
                  <a:pt x="15367" y="5962"/>
                  <a:pt x="15367" y="5962"/>
                </a:cubicBezTo>
                <a:cubicBezTo>
                  <a:pt x="15364" y="5965"/>
                  <a:pt x="15364" y="5965"/>
                  <a:pt x="15364" y="5965"/>
                </a:cubicBezTo>
                <a:cubicBezTo>
                  <a:pt x="15361" y="5962"/>
                  <a:pt x="15361" y="5962"/>
                  <a:pt x="15361" y="5962"/>
                </a:cubicBezTo>
                <a:cubicBezTo>
                  <a:pt x="15293" y="5890"/>
                  <a:pt x="15293" y="5890"/>
                  <a:pt x="15293" y="5890"/>
                </a:cubicBezTo>
                <a:cubicBezTo>
                  <a:pt x="15293" y="5887"/>
                  <a:pt x="15293" y="5887"/>
                  <a:pt x="15293" y="5887"/>
                </a:cubicBezTo>
                <a:cubicBezTo>
                  <a:pt x="15293" y="5884"/>
                  <a:pt x="15293" y="5884"/>
                  <a:pt x="15293" y="5884"/>
                </a:cubicBezTo>
                <a:cubicBezTo>
                  <a:pt x="15387" y="5803"/>
                  <a:pt x="15387" y="5803"/>
                  <a:pt x="15387" y="5803"/>
                </a:cubicBezTo>
                <a:cubicBezTo>
                  <a:pt x="15390" y="5800"/>
                  <a:pt x="15390" y="5800"/>
                  <a:pt x="15390" y="5800"/>
                </a:cubicBezTo>
                <a:cubicBezTo>
                  <a:pt x="15393" y="5803"/>
                  <a:pt x="15393" y="5803"/>
                  <a:pt x="15393" y="5803"/>
                </a:cubicBezTo>
                <a:close/>
                <a:moveTo>
                  <a:pt x="15303" y="5706"/>
                </a:moveTo>
                <a:cubicBezTo>
                  <a:pt x="15371" y="5780"/>
                  <a:pt x="15371" y="5780"/>
                  <a:pt x="15371" y="5780"/>
                </a:cubicBezTo>
                <a:cubicBezTo>
                  <a:pt x="15374" y="5780"/>
                  <a:pt x="15374" y="5780"/>
                  <a:pt x="15374" y="5780"/>
                </a:cubicBezTo>
                <a:cubicBezTo>
                  <a:pt x="15371" y="5784"/>
                  <a:pt x="15371" y="5784"/>
                  <a:pt x="15371" y="5784"/>
                </a:cubicBezTo>
                <a:cubicBezTo>
                  <a:pt x="15277" y="5868"/>
                  <a:pt x="15277" y="5868"/>
                  <a:pt x="15277" y="5868"/>
                </a:cubicBezTo>
                <a:cubicBezTo>
                  <a:pt x="15273" y="5868"/>
                  <a:pt x="15273" y="5868"/>
                  <a:pt x="15273" y="5868"/>
                </a:cubicBezTo>
                <a:cubicBezTo>
                  <a:pt x="15273" y="5868"/>
                  <a:pt x="15273" y="5868"/>
                  <a:pt x="15273" y="5868"/>
                </a:cubicBezTo>
                <a:cubicBezTo>
                  <a:pt x="15206" y="5793"/>
                  <a:pt x="15206" y="5793"/>
                  <a:pt x="15206" y="5793"/>
                </a:cubicBezTo>
                <a:cubicBezTo>
                  <a:pt x="15202" y="5793"/>
                  <a:pt x="15202" y="5793"/>
                  <a:pt x="15202" y="5793"/>
                </a:cubicBezTo>
                <a:cubicBezTo>
                  <a:pt x="15206" y="5790"/>
                  <a:pt x="15206" y="5790"/>
                  <a:pt x="15206" y="5790"/>
                </a:cubicBezTo>
                <a:cubicBezTo>
                  <a:pt x="15299" y="5706"/>
                  <a:pt x="15299" y="5706"/>
                  <a:pt x="15299" y="5706"/>
                </a:cubicBezTo>
                <a:cubicBezTo>
                  <a:pt x="15303" y="5706"/>
                  <a:pt x="15303" y="5706"/>
                  <a:pt x="15303" y="5706"/>
                </a:cubicBezTo>
                <a:cubicBezTo>
                  <a:pt x="15303" y="5706"/>
                  <a:pt x="15303" y="5706"/>
                  <a:pt x="15303" y="5706"/>
                </a:cubicBezTo>
                <a:close/>
                <a:moveTo>
                  <a:pt x="15215" y="5612"/>
                </a:moveTo>
                <a:cubicBezTo>
                  <a:pt x="15283" y="5683"/>
                  <a:pt x="15283" y="5683"/>
                  <a:pt x="15283" y="5683"/>
                </a:cubicBezTo>
                <a:cubicBezTo>
                  <a:pt x="15286" y="5687"/>
                  <a:pt x="15286" y="5687"/>
                  <a:pt x="15286" y="5687"/>
                </a:cubicBezTo>
                <a:cubicBezTo>
                  <a:pt x="15283" y="5690"/>
                  <a:pt x="15283" y="5690"/>
                  <a:pt x="15283" y="5690"/>
                </a:cubicBezTo>
                <a:cubicBezTo>
                  <a:pt x="15189" y="5771"/>
                  <a:pt x="15189" y="5771"/>
                  <a:pt x="15189" y="5771"/>
                </a:cubicBezTo>
                <a:cubicBezTo>
                  <a:pt x="15186" y="5774"/>
                  <a:pt x="15186" y="5774"/>
                  <a:pt x="15186" y="5774"/>
                </a:cubicBezTo>
                <a:cubicBezTo>
                  <a:pt x="15183" y="5771"/>
                  <a:pt x="15183" y="5771"/>
                  <a:pt x="15183" y="5771"/>
                </a:cubicBezTo>
                <a:cubicBezTo>
                  <a:pt x="15118" y="5699"/>
                  <a:pt x="15118" y="5699"/>
                  <a:pt x="15118" y="5699"/>
                </a:cubicBezTo>
                <a:cubicBezTo>
                  <a:pt x="15115" y="5696"/>
                  <a:pt x="15115" y="5696"/>
                  <a:pt x="15115" y="5696"/>
                </a:cubicBezTo>
                <a:cubicBezTo>
                  <a:pt x="15118" y="5693"/>
                  <a:pt x="15118" y="5693"/>
                  <a:pt x="15118" y="5693"/>
                </a:cubicBezTo>
                <a:cubicBezTo>
                  <a:pt x="15212" y="5612"/>
                  <a:pt x="15212" y="5612"/>
                  <a:pt x="15212" y="5612"/>
                </a:cubicBezTo>
                <a:cubicBezTo>
                  <a:pt x="15212" y="5609"/>
                  <a:pt x="15212" y="5609"/>
                  <a:pt x="15212" y="5609"/>
                </a:cubicBezTo>
                <a:cubicBezTo>
                  <a:pt x="15215" y="5612"/>
                  <a:pt x="15215" y="5612"/>
                  <a:pt x="15215" y="5612"/>
                </a:cubicBezTo>
                <a:close/>
                <a:moveTo>
                  <a:pt x="15128" y="5518"/>
                </a:moveTo>
                <a:cubicBezTo>
                  <a:pt x="15193" y="5589"/>
                  <a:pt x="15193" y="5589"/>
                  <a:pt x="15193" y="5589"/>
                </a:cubicBezTo>
                <a:cubicBezTo>
                  <a:pt x="15196" y="5593"/>
                  <a:pt x="15196" y="5593"/>
                  <a:pt x="15196" y="5593"/>
                </a:cubicBezTo>
                <a:cubicBezTo>
                  <a:pt x="15193" y="5593"/>
                  <a:pt x="15193" y="5593"/>
                  <a:pt x="15193" y="5593"/>
                </a:cubicBezTo>
                <a:cubicBezTo>
                  <a:pt x="15099" y="5677"/>
                  <a:pt x="15099" y="5677"/>
                  <a:pt x="15099" y="5677"/>
                </a:cubicBezTo>
                <a:cubicBezTo>
                  <a:pt x="15099" y="5680"/>
                  <a:pt x="15099" y="5680"/>
                  <a:pt x="15099" y="5680"/>
                </a:cubicBezTo>
                <a:cubicBezTo>
                  <a:pt x="15095" y="5677"/>
                  <a:pt x="15095" y="5677"/>
                  <a:pt x="15095" y="5677"/>
                </a:cubicBezTo>
                <a:cubicBezTo>
                  <a:pt x="15027" y="5602"/>
                  <a:pt x="15027" y="5602"/>
                  <a:pt x="15027" y="5602"/>
                </a:cubicBezTo>
                <a:cubicBezTo>
                  <a:pt x="15024" y="5602"/>
                  <a:pt x="15024" y="5602"/>
                  <a:pt x="15024" y="5602"/>
                </a:cubicBezTo>
                <a:cubicBezTo>
                  <a:pt x="15027" y="5599"/>
                  <a:pt x="15027" y="5599"/>
                  <a:pt x="15027" y="5599"/>
                </a:cubicBezTo>
                <a:cubicBezTo>
                  <a:pt x="15121" y="5515"/>
                  <a:pt x="15121" y="5515"/>
                  <a:pt x="15121" y="5515"/>
                </a:cubicBezTo>
                <a:cubicBezTo>
                  <a:pt x="15125" y="5515"/>
                  <a:pt x="15125" y="5515"/>
                  <a:pt x="15125" y="5515"/>
                </a:cubicBezTo>
                <a:cubicBezTo>
                  <a:pt x="15128" y="5518"/>
                  <a:pt x="15128" y="5518"/>
                  <a:pt x="15128" y="5518"/>
                </a:cubicBezTo>
                <a:close/>
                <a:moveTo>
                  <a:pt x="15037" y="5421"/>
                </a:moveTo>
                <a:cubicBezTo>
                  <a:pt x="15105" y="5492"/>
                  <a:pt x="15105" y="5492"/>
                  <a:pt x="15105" y="5492"/>
                </a:cubicBezTo>
                <a:cubicBezTo>
                  <a:pt x="15108" y="5496"/>
                  <a:pt x="15108" y="5496"/>
                  <a:pt x="15108" y="5496"/>
                </a:cubicBezTo>
                <a:cubicBezTo>
                  <a:pt x="15105" y="5499"/>
                  <a:pt x="15105" y="5499"/>
                  <a:pt x="15105" y="5499"/>
                </a:cubicBezTo>
                <a:cubicBezTo>
                  <a:pt x="15011" y="5580"/>
                  <a:pt x="15011" y="5580"/>
                  <a:pt x="15011" y="5580"/>
                </a:cubicBezTo>
                <a:cubicBezTo>
                  <a:pt x="15008" y="5583"/>
                  <a:pt x="15008" y="5583"/>
                  <a:pt x="15008" y="5583"/>
                </a:cubicBezTo>
                <a:cubicBezTo>
                  <a:pt x="15008" y="5580"/>
                  <a:pt x="15008" y="5580"/>
                  <a:pt x="15008" y="5580"/>
                </a:cubicBezTo>
                <a:cubicBezTo>
                  <a:pt x="14940" y="5509"/>
                  <a:pt x="14940" y="5509"/>
                  <a:pt x="14940" y="5509"/>
                </a:cubicBezTo>
                <a:cubicBezTo>
                  <a:pt x="14937" y="5505"/>
                  <a:pt x="14937" y="5505"/>
                  <a:pt x="14937" y="5505"/>
                </a:cubicBezTo>
                <a:cubicBezTo>
                  <a:pt x="14940" y="5505"/>
                  <a:pt x="14940" y="5505"/>
                  <a:pt x="14940" y="5505"/>
                </a:cubicBezTo>
                <a:cubicBezTo>
                  <a:pt x="15034" y="5421"/>
                  <a:pt x="15034" y="5421"/>
                  <a:pt x="15034" y="5421"/>
                </a:cubicBezTo>
                <a:cubicBezTo>
                  <a:pt x="15037" y="5418"/>
                  <a:pt x="15037" y="5418"/>
                  <a:pt x="15037" y="5418"/>
                </a:cubicBezTo>
                <a:cubicBezTo>
                  <a:pt x="15037" y="5421"/>
                  <a:pt x="15037" y="5421"/>
                  <a:pt x="15037" y="5421"/>
                </a:cubicBezTo>
                <a:close/>
                <a:moveTo>
                  <a:pt x="14950" y="5327"/>
                </a:moveTo>
                <a:cubicBezTo>
                  <a:pt x="15018" y="5398"/>
                  <a:pt x="15018" y="5398"/>
                  <a:pt x="15018" y="5398"/>
                </a:cubicBezTo>
                <a:cubicBezTo>
                  <a:pt x="15018" y="5402"/>
                  <a:pt x="15018" y="5402"/>
                  <a:pt x="15018" y="5402"/>
                </a:cubicBezTo>
                <a:cubicBezTo>
                  <a:pt x="15018" y="5402"/>
                  <a:pt x="15018" y="5402"/>
                  <a:pt x="15018" y="5402"/>
                </a:cubicBezTo>
                <a:cubicBezTo>
                  <a:pt x="14924" y="5486"/>
                  <a:pt x="14924" y="5486"/>
                  <a:pt x="14924" y="5486"/>
                </a:cubicBezTo>
                <a:cubicBezTo>
                  <a:pt x="14921" y="5489"/>
                  <a:pt x="14921" y="5489"/>
                  <a:pt x="14921" y="5489"/>
                </a:cubicBezTo>
                <a:cubicBezTo>
                  <a:pt x="14917" y="5486"/>
                  <a:pt x="14917" y="5486"/>
                  <a:pt x="14917" y="5486"/>
                </a:cubicBezTo>
                <a:cubicBezTo>
                  <a:pt x="14853" y="5415"/>
                  <a:pt x="14853" y="5415"/>
                  <a:pt x="14853" y="5415"/>
                </a:cubicBezTo>
                <a:cubicBezTo>
                  <a:pt x="14849" y="5411"/>
                  <a:pt x="14849" y="5411"/>
                  <a:pt x="14849" y="5411"/>
                </a:cubicBezTo>
                <a:cubicBezTo>
                  <a:pt x="14853" y="5408"/>
                  <a:pt x="14853" y="5408"/>
                  <a:pt x="14853" y="5408"/>
                </a:cubicBezTo>
                <a:cubicBezTo>
                  <a:pt x="14943" y="5327"/>
                  <a:pt x="14943" y="5327"/>
                  <a:pt x="14943" y="5327"/>
                </a:cubicBezTo>
                <a:cubicBezTo>
                  <a:pt x="14947" y="5324"/>
                  <a:pt x="14947" y="5324"/>
                  <a:pt x="14947" y="5324"/>
                </a:cubicBezTo>
                <a:cubicBezTo>
                  <a:pt x="14950" y="5327"/>
                  <a:pt x="14950" y="5327"/>
                  <a:pt x="14950" y="5327"/>
                </a:cubicBezTo>
                <a:close/>
                <a:moveTo>
                  <a:pt x="14862" y="5230"/>
                </a:moveTo>
                <a:cubicBezTo>
                  <a:pt x="14927" y="5301"/>
                  <a:pt x="14927" y="5301"/>
                  <a:pt x="14927" y="5301"/>
                </a:cubicBezTo>
                <a:cubicBezTo>
                  <a:pt x="14930" y="5305"/>
                  <a:pt x="14930" y="5305"/>
                  <a:pt x="14930" y="5305"/>
                </a:cubicBezTo>
                <a:cubicBezTo>
                  <a:pt x="14927" y="5308"/>
                  <a:pt x="14927" y="5308"/>
                  <a:pt x="14927" y="5308"/>
                </a:cubicBezTo>
                <a:cubicBezTo>
                  <a:pt x="14833" y="5389"/>
                  <a:pt x="14833" y="5389"/>
                  <a:pt x="14833" y="5389"/>
                </a:cubicBezTo>
                <a:cubicBezTo>
                  <a:pt x="14833" y="5392"/>
                  <a:pt x="14833" y="5392"/>
                  <a:pt x="14833" y="5392"/>
                </a:cubicBezTo>
                <a:cubicBezTo>
                  <a:pt x="14830" y="5389"/>
                  <a:pt x="14830" y="5389"/>
                  <a:pt x="14830" y="5389"/>
                </a:cubicBezTo>
                <a:cubicBezTo>
                  <a:pt x="14762" y="5318"/>
                  <a:pt x="14762" y="5318"/>
                  <a:pt x="14762" y="5318"/>
                </a:cubicBezTo>
                <a:cubicBezTo>
                  <a:pt x="14759" y="5314"/>
                  <a:pt x="14759" y="5314"/>
                  <a:pt x="14759" y="5314"/>
                </a:cubicBezTo>
                <a:cubicBezTo>
                  <a:pt x="14762" y="5314"/>
                  <a:pt x="14762" y="5314"/>
                  <a:pt x="14762" y="5314"/>
                </a:cubicBezTo>
                <a:cubicBezTo>
                  <a:pt x="14856" y="5230"/>
                  <a:pt x="14856" y="5230"/>
                  <a:pt x="14856" y="5230"/>
                </a:cubicBezTo>
                <a:cubicBezTo>
                  <a:pt x="14859" y="5227"/>
                  <a:pt x="14859" y="5227"/>
                  <a:pt x="14859" y="5227"/>
                </a:cubicBezTo>
                <a:cubicBezTo>
                  <a:pt x="14862" y="5230"/>
                  <a:pt x="14862" y="5230"/>
                  <a:pt x="14862" y="5230"/>
                </a:cubicBezTo>
                <a:close/>
                <a:moveTo>
                  <a:pt x="14772" y="5136"/>
                </a:moveTo>
                <a:cubicBezTo>
                  <a:pt x="14840" y="5208"/>
                  <a:pt x="14840" y="5208"/>
                  <a:pt x="14840" y="5208"/>
                </a:cubicBezTo>
                <a:cubicBezTo>
                  <a:pt x="14843" y="5211"/>
                  <a:pt x="14843" y="5211"/>
                  <a:pt x="14843" y="5211"/>
                </a:cubicBezTo>
                <a:cubicBezTo>
                  <a:pt x="14840" y="5211"/>
                  <a:pt x="14840" y="5211"/>
                  <a:pt x="14840" y="5211"/>
                </a:cubicBezTo>
                <a:cubicBezTo>
                  <a:pt x="14746" y="5295"/>
                  <a:pt x="14746" y="5295"/>
                  <a:pt x="14746" y="5295"/>
                </a:cubicBezTo>
                <a:cubicBezTo>
                  <a:pt x="14743" y="5298"/>
                  <a:pt x="14743" y="5298"/>
                  <a:pt x="14743" y="5298"/>
                </a:cubicBezTo>
                <a:cubicBezTo>
                  <a:pt x="14743" y="5295"/>
                  <a:pt x="14743" y="5295"/>
                  <a:pt x="14743" y="5295"/>
                </a:cubicBezTo>
                <a:cubicBezTo>
                  <a:pt x="14675" y="5224"/>
                  <a:pt x="14675" y="5224"/>
                  <a:pt x="14675" y="5224"/>
                </a:cubicBezTo>
                <a:cubicBezTo>
                  <a:pt x="14671" y="5220"/>
                  <a:pt x="14671" y="5220"/>
                  <a:pt x="14671" y="5220"/>
                </a:cubicBezTo>
                <a:cubicBezTo>
                  <a:pt x="14675" y="5217"/>
                  <a:pt x="14675" y="5217"/>
                  <a:pt x="14675" y="5217"/>
                </a:cubicBezTo>
                <a:cubicBezTo>
                  <a:pt x="14769" y="5136"/>
                  <a:pt x="14769" y="5136"/>
                  <a:pt x="14769" y="5136"/>
                </a:cubicBezTo>
                <a:cubicBezTo>
                  <a:pt x="14772" y="5133"/>
                  <a:pt x="14772" y="5133"/>
                  <a:pt x="14772" y="5133"/>
                </a:cubicBezTo>
                <a:cubicBezTo>
                  <a:pt x="14772" y="5136"/>
                  <a:pt x="14772" y="5136"/>
                  <a:pt x="14772" y="5136"/>
                </a:cubicBezTo>
                <a:close/>
                <a:moveTo>
                  <a:pt x="14684" y="5039"/>
                </a:moveTo>
                <a:cubicBezTo>
                  <a:pt x="14752" y="5114"/>
                  <a:pt x="14752" y="5114"/>
                  <a:pt x="14752" y="5114"/>
                </a:cubicBezTo>
                <a:cubicBezTo>
                  <a:pt x="14752" y="5114"/>
                  <a:pt x="14752" y="5114"/>
                  <a:pt x="14752" y="5114"/>
                </a:cubicBezTo>
                <a:cubicBezTo>
                  <a:pt x="14752" y="5117"/>
                  <a:pt x="14752" y="5117"/>
                  <a:pt x="14752" y="5117"/>
                </a:cubicBezTo>
                <a:cubicBezTo>
                  <a:pt x="14658" y="5201"/>
                  <a:pt x="14658" y="5201"/>
                  <a:pt x="14658" y="5201"/>
                </a:cubicBezTo>
                <a:cubicBezTo>
                  <a:pt x="14655" y="5201"/>
                  <a:pt x="14655" y="5201"/>
                  <a:pt x="14655" y="5201"/>
                </a:cubicBezTo>
                <a:cubicBezTo>
                  <a:pt x="14652" y="5198"/>
                  <a:pt x="14652" y="5198"/>
                  <a:pt x="14652" y="5198"/>
                </a:cubicBezTo>
                <a:cubicBezTo>
                  <a:pt x="14584" y="5127"/>
                  <a:pt x="14584" y="5127"/>
                  <a:pt x="14584" y="5127"/>
                </a:cubicBezTo>
                <a:cubicBezTo>
                  <a:pt x="14584" y="5123"/>
                  <a:pt x="14584" y="5123"/>
                  <a:pt x="14584" y="5123"/>
                </a:cubicBezTo>
                <a:cubicBezTo>
                  <a:pt x="14584" y="5123"/>
                  <a:pt x="14584" y="5123"/>
                  <a:pt x="14584" y="5123"/>
                </a:cubicBezTo>
                <a:cubicBezTo>
                  <a:pt x="14678" y="5039"/>
                  <a:pt x="14678" y="5039"/>
                  <a:pt x="14678" y="5039"/>
                </a:cubicBezTo>
                <a:cubicBezTo>
                  <a:pt x="14681" y="5036"/>
                  <a:pt x="14681" y="5036"/>
                  <a:pt x="14681" y="5036"/>
                </a:cubicBezTo>
                <a:cubicBezTo>
                  <a:pt x="14684" y="5039"/>
                  <a:pt x="14684" y="5039"/>
                  <a:pt x="14684" y="5039"/>
                </a:cubicBezTo>
                <a:close/>
                <a:moveTo>
                  <a:pt x="14597" y="4945"/>
                </a:moveTo>
                <a:cubicBezTo>
                  <a:pt x="14662" y="5017"/>
                  <a:pt x="14662" y="5017"/>
                  <a:pt x="14662" y="5017"/>
                </a:cubicBezTo>
                <a:cubicBezTo>
                  <a:pt x="14665" y="5020"/>
                  <a:pt x="14665" y="5020"/>
                  <a:pt x="14665" y="5020"/>
                </a:cubicBezTo>
                <a:cubicBezTo>
                  <a:pt x="14662" y="5023"/>
                  <a:pt x="14662" y="5023"/>
                  <a:pt x="14662" y="5023"/>
                </a:cubicBezTo>
                <a:cubicBezTo>
                  <a:pt x="14568" y="5104"/>
                  <a:pt x="14568" y="5104"/>
                  <a:pt x="14568" y="5104"/>
                </a:cubicBezTo>
                <a:cubicBezTo>
                  <a:pt x="14568" y="5107"/>
                  <a:pt x="14568" y="5107"/>
                  <a:pt x="14568" y="5107"/>
                </a:cubicBezTo>
                <a:cubicBezTo>
                  <a:pt x="14565" y="5104"/>
                  <a:pt x="14565" y="5104"/>
                  <a:pt x="14565" y="5104"/>
                </a:cubicBezTo>
                <a:cubicBezTo>
                  <a:pt x="14497" y="5033"/>
                  <a:pt x="14497" y="5033"/>
                  <a:pt x="14497" y="5033"/>
                </a:cubicBezTo>
                <a:cubicBezTo>
                  <a:pt x="14493" y="5030"/>
                  <a:pt x="14493" y="5030"/>
                  <a:pt x="14493" y="5030"/>
                </a:cubicBezTo>
                <a:cubicBezTo>
                  <a:pt x="14497" y="5026"/>
                  <a:pt x="14497" y="5026"/>
                  <a:pt x="14497" y="5026"/>
                </a:cubicBezTo>
                <a:cubicBezTo>
                  <a:pt x="14591" y="4945"/>
                  <a:pt x="14591" y="4945"/>
                  <a:pt x="14591" y="4945"/>
                </a:cubicBezTo>
                <a:cubicBezTo>
                  <a:pt x="14594" y="4942"/>
                  <a:pt x="14594" y="4942"/>
                  <a:pt x="14594" y="4942"/>
                </a:cubicBezTo>
                <a:cubicBezTo>
                  <a:pt x="14597" y="4945"/>
                  <a:pt x="14597" y="4945"/>
                  <a:pt x="14597" y="4945"/>
                </a:cubicBezTo>
                <a:close/>
                <a:moveTo>
                  <a:pt x="14128" y="7642"/>
                </a:moveTo>
                <a:cubicBezTo>
                  <a:pt x="14089" y="7677"/>
                  <a:pt x="14089" y="7677"/>
                  <a:pt x="14089" y="7677"/>
                </a:cubicBezTo>
                <a:cubicBezTo>
                  <a:pt x="14069" y="7680"/>
                  <a:pt x="14050" y="7684"/>
                  <a:pt x="14031" y="7687"/>
                </a:cubicBezTo>
                <a:cubicBezTo>
                  <a:pt x="13946" y="7596"/>
                  <a:pt x="13946" y="7596"/>
                  <a:pt x="13946" y="7596"/>
                </a:cubicBezTo>
                <a:cubicBezTo>
                  <a:pt x="13943" y="7596"/>
                  <a:pt x="13943" y="7596"/>
                  <a:pt x="13943" y="7596"/>
                </a:cubicBezTo>
                <a:cubicBezTo>
                  <a:pt x="13946" y="7593"/>
                  <a:pt x="13946" y="7593"/>
                  <a:pt x="13946" y="7593"/>
                </a:cubicBezTo>
                <a:cubicBezTo>
                  <a:pt x="14021" y="7528"/>
                  <a:pt x="14021" y="7528"/>
                  <a:pt x="14021" y="7528"/>
                </a:cubicBezTo>
                <a:cubicBezTo>
                  <a:pt x="14024" y="7525"/>
                  <a:pt x="14024" y="7525"/>
                  <a:pt x="14024" y="7525"/>
                </a:cubicBezTo>
                <a:cubicBezTo>
                  <a:pt x="14027" y="7528"/>
                  <a:pt x="14027" y="7528"/>
                  <a:pt x="14027" y="7528"/>
                </a:cubicBezTo>
                <a:cubicBezTo>
                  <a:pt x="14128" y="7635"/>
                  <a:pt x="14128" y="7635"/>
                  <a:pt x="14128" y="7635"/>
                </a:cubicBezTo>
                <a:cubicBezTo>
                  <a:pt x="14131" y="7638"/>
                  <a:pt x="14131" y="7638"/>
                  <a:pt x="14131" y="7638"/>
                </a:cubicBezTo>
                <a:cubicBezTo>
                  <a:pt x="14128" y="7642"/>
                  <a:pt x="14128" y="7642"/>
                  <a:pt x="14128" y="7642"/>
                </a:cubicBezTo>
                <a:close/>
                <a:moveTo>
                  <a:pt x="14222" y="7557"/>
                </a:moveTo>
                <a:cubicBezTo>
                  <a:pt x="14147" y="7622"/>
                  <a:pt x="14147" y="7622"/>
                  <a:pt x="14147" y="7622"/>
                </a:cubicBezTo>
                <a:cubicBezTo>
                  <a:pt x="14147" y="7625"/>
                  <a:pt x="14147" y="7625"/>
                  <a:pt x="14147" y="7625"/>
                </a:cubicBezTo>
                <a:cubicBezTo>
                  <a:pt x="14144" y="7622"/>
                  <a:pt x="14144" y="7622"/>
                  <a:pt x="14144" y="7622"/>
                </a:cubicBezTo>
                <a:cubicBezTo>
                  <a:pt x="14040" y="7512"/>
                  <a:pt x="14040" y="7512"/>
                  <a:pt x="14040" y="7512"/>
                </a:cubicBezTo>
                <a:cubicBezTo>
                  <a:pt x="14040" y="7512"/>
                  <a:pt x="14040" y="7512"/>
                  <a:pt x="14040" y="7512"/>
                </a:cubicBezTo>
                <a:cubicBezTo>
                  <a:pt x="14040" y="7509"/>
                  <a:pt x="14040" y="7509"/>
                  <a:pt x="14040" y="7509"/>
                </a:cubicBezTo>
                <a:cubicBezTo>
                  <a:pt x="14118" y="7444"/>
                  <a:pt x="14118" y="7444"/>
                  <a:pt x="14118" y="7444"/>
                </a:cubicBezTo>
                <a:cubicBezTo>
                  <a:pt x="14118" y="7441"/>
                  <a:pt x="14118" y="7441"/>
                  <a:pt x="14118" y="7441"/>
                </a:cubicBezTo>
                <a:cubicBezTo>
                  <a:pt x="14121" y="7444"/>
                  <a:pt x="14121" y="7444"/>
                  <a:pt x="14121" y="7444"/>
                </a:cubicBezTo>
                <a:cubicBezTo>
                  <a:pt x="14222" y="7554"/>
                  <a:pt x="14222" y="7554"/>
                  <a:pt x="14222" y="7554"/>
                </a:cubicBezTo>
                <a:cubicBezTo>
                  <a:pt x="14225" y="7554"/>
                  <a:pt x="14225" y="7554"/>
                  <a:pt x="14225" y="7554"/>
                </a:cubicBezTo>
                <a:cubicBezTo>
                  <a:pt x="14222" y="7557"/>
                  <a:pt x="14222" y="7557"/>
                  <a:pt x="14222" y="7557"/>
                </a:cubicBezTo>
                <a:close/>
                <a:moveTo>
                  <a:pt x="14319" y="7473"/>
                </a:moveTo>
                <a:cubicBezTo>
                  <a:pt x="14244" y="7538"/>
                  <a:pt x="14244" y="7538"/>
                  <a:pt x="14244" y="7538"/>
                </a:cubicBezTo>
                <a:cubicBezTo>
                  <a:pt x="14241" y="7541"/>
                  <a:pt x="14241" y="7541"/>
                  <a:pt x="14241" y="7541"/>
                </a:cubicBezTo>
                <a:cubicBezTo>
                  <a:pt x="14238" y="7538"/>
                  <a:pt x="14238" y="7538"/>
                  <a:pt x="14238" y="7538"/>
                </a:cubicBezTo>
                <a:cubicBezTo>
                  <a:pt x="14137" y="7431"/>
                  <a:pt x="14137" y="7431"/>
                  <a:pt x="14137" y="7431"/>
                </a:cubicBezTo>
                <a:cubicBezTo>
                  <a:pt x="14134" y="7428"/>
                  <a:pt x="14134" y="7428"/>
                  <a:pt x="14134" y="7428"/>
                </a:cubicBezTo>
                <a:cubicBezTo>
                  <a:pt x="14137" y="7425"/>
                  <a:pt x="14137" y="7425"/>
                  <a:pt x="14137" y="7425"/>
                </a:cubicBezTo>
                <a:cubicBezTo>
                  <a:pt x="14212" y="7360"/>
                  <a:pt x="14212" y="7360"/>
                  <a:pt x="14212" y="7360"/>
                </a:cubicBezTo>
                <a:cubicBezTo>
                  <a:pt x="14215" y="7357"/>
                  <a:pt x="14215" y="7357"/>
                  <a:pt x="14215" y="7357"/>
                </a:cubicBezTo>
                <a:cubicBezTo>
                  <a:pt x="14215" y="7360"/>
                  <a:pt x="14215" y="7360"/>
                  <a:pt x="14215" y="7360"/>
                </a:cubicBezTo>
                <a:cubicBezTo>
                  <a:pt x="14319" y="7470"/>
                  <a:pt x="14319" y="7470"/>
                  <a:pt x="14319" y="7470"/>
                </a:cubicBezTo>
                <a:cubicBezTo>
                  <a:pt x="14319" y="7470"/>
                  <a:pt x="14319" y="7470"/>
                  <a:pt x="14319" y="7470"/>
                </a:cubicBezTo>
                <a:cubicBezTo>
                  <a:pt x="14319" y="7473"/>
                  <a:pt x="14319" y="7473"/>
                  <a:pt x="14319" y="7473"/>
                </a:cubicBezTo>
                <a:close/>
                <a:moveTo>
                  <a:pt x="14412" y="7389"/>
                </a:moveTo>
                <a:cubicBezTo>
                  <a:pt x="14338" y="7457"/>
                  <a:pt x="14338" y="7457"/>
                  <a:pt x="14338" y="7457"/>
                </a:cubicBezTo>
                <a:cubicBezTo>
                  <a:pt x="14335" y="7457"/>
                  <a:pt x="14335" y="7457"/>
                  <a:pt x="14335" y="7457"/>
                </a:cubicBezTo>
                <a:cubicBezTo>
                  <a:pt x="14332" y="7454"/>
                  <a:pt x="14332" y="7454"/>
                  <a:pt x="14332" y="7454"/>
                </a:cubicBezTo>
                <a:cubicBezTo>
                  <a:pt x="14231" y="7347"/>
                  <a:pt x="14231" y="7347"/>
                  <a:pt x="14231" y="7347"/>
                </a:cubicBezTo>
                <a:cubicBezTo>
                  <a:pt x="14228" y="7344"/>
                  <a:pt x="14228" y="7344"/>
                  <a:pt x="14228" y="7344"/>
                </a:cubicBezTo>
                <a:cubicBezTo>
                  <a:pt x="14231" y="7340"/>
                  <a:pt x="14231" y="7340"/>
                  <a:pt x="14231" y="7340"/>
                </a:cubicBezTo>
                <a:cubicBezTo>
                  <a:pt x="14306" y="7276"/>
                  <a:pt x="14306" y="7276"/>
                  <a:pt x="14306" y="7276"/>
                </a:cubicBezTo>
                <a:cubicBezTo>
                  <a:pt x="14309" y="7273"/>
                  <a:pt x="14309" y="7273"/>
                  <a:pt x="14309" y="7273"/>
                </a:cubicBezTo>
                <a:cubicBezTo>
                  <a:pt x="14312" y="7276"/>
                  <a:pt x="14312" y="7276"/>
                  <a:pt x="14312" y="7276"/>
                </a:cubicBezTo>
                <a:cubicBezTo>
                  <a:pt x="14412" y="7386"/>
                  <a:pt x="14412" y="7386"/>
                  <a:pt x="14412" y="7386"/>
                </a:cubicBezTo>
                <a:cubicBezTo>
                  <a:pt x="14416" y="7386"/>
                  <a:pt x="14416" y="7386"/>
                  <a:pt x="14416" y="7386"/>
                </a:cubicBezTo>
                <a:cubicBezTo>
                  <a:pt x="14412" y="7389"/>
                  <a:pt x="14412" y="7389"/>
                  <a:pt x="14412" y="7389"/>
                </a:cubicBezTo>
                <a:close/>
                <a:moveTo>
                  <a:pt x="14506" y="7305"/>
                </a:moveTo>
                <a:cubicBezTo>
                  <a:pt x="14432" y="7373"/>
                  <a:pt x="14432" y="7373"/>
                  <a:pt x="14432" y="7373"/>
                </a:cubicBezTo>
                <a:cubicBezTo>
                  <a:pt x="14429" y="7373"/>
                  <a:pt x="14429" y="7373"/>
                  <a:pt x="14429" y="7373"/>
                </a:cubicBezTo>
                <a:cubicBezTo>
                  <a:pt x="14429" y="7370"/>
                  <a:pt x="14429" y="7370"/>
                  <a:pt x="14429" y="7370"/>
                </a:cubicBezTo>
                <a:cubicBezTo>
                  <a:pt x="14325" y="7263"/>
                  <a:pt x="14325" y="7263"/>
                  <a:pt x="14325" y="7263"/>
                </a:cubicBezTo>
                <a:cubicBezTo>
                  <a:pt x="14325" y="7260"/>
                  <a:pt x="14325" y="7260"/>
                  <a:pt x="14325" y="7260"/>
                </a:cubicBezTo>
                <a:cubicBezTo>
                  <a:pt x="14325" y="7256"/>
                  <a:pt x="14325" y="7256"/>
                  <a:pt x="14325" y="7256"/>
                </a:cubicBezTo>
                <a:cubicBezTo>
                  <a:pt x="14400" y="7192"/>
                  <a:pt x="14400" y="7192"/>
                  <a:pt x="14400" y="7192"/>
                </a:cubicBezTo>
                <a:cubicBezTo>
                  <a:pt x="14403" y="7188"/>
                  <a:pt x="14403" y="7188"/>
                  <a:pt x="14403" y="7188"/>
                </a:cubicBezTo>
                <a:cubicBezTo>
                  <a:pt x="14406" y="7192"/>
                  <a:pt x="14406" y="7192"/>
                  <a:pt x="14406" y="7192"/>
                </a:cubicBezTo>
                <a:cubicBezTo>
                  <a:pt x="14506" y="7302"/>
                  <a:pt x="14506" y="7302"/>
                  <a:pt x="14506" y="7302"/>
                </a:cubicBezTo>
                <a:cubicBezTo>
                  <a:pt x="14510" y="7305"/>
                  <a:pt x="14510" y="7305"/>
                  <a:pt x="14510" y="7305"/>
                </a:cubicBezTo>
                <a:cubicBezTo>
                  <a:pt x="14506" y="7305"/>
                  <a:pt x="14506" y="7305"/>
                  <a:pt x="14506" y="7305"/>
                </a:cubicBezTo>
                <a:close/>
                <a:moveTo>
                  <a:pt x="14603" y="7221"/>
                </a:moveTo>
                <a:cubicBezTo>
                  <a:pt x="14529" y="7289"/>
                  <a:pt x="14529" y="7289"/>
                  <a:pt x="14529" y="7289"/>
                </a:cubicBezTo>
                <a:cubicBezTo>
                  <a:pt x="14526" y="7289"/>
                  <a:pt x="14526" y="7289"/>
                  <a:pt x="14526" y="7289"/>
                </a:cubicBezTo>
                <a:cubicBezTo>
                  <a:pt x="14523" y="7289"/>
                  <a:pt x="14523" y="7289"/>
                  <a:pt x="14523" y="7289"/>
                </a:cubicBezTo>
                <a:cubicBezTo>
                  <a:pt x="14422" y="7179"/>
                  <a:pt x="14422" y="7179"/>
                  <a:pt x="14422" y="7179"/>
                </a:cubicBezTo>
                <a:cubicBezTo>
                  <a:pt x="14419" y="7175"/>
                  <a:pt x="14419" y="7175"/>
                  <a:pt x="14419" y="7175"/>
                </a:cubicBezTo>
                <a:cubicBezTo>
                  <a:pt x="14422" y="7172"/>
                  <a:pt x="14422" y="7172"/>
                  <a:pt x="14422" y="7172"/>
                </a:cubicBezTo>
                <a:cubicBezTo>
                  <a:pt x="14497" y="7107"/>
                  <a:pt x="14497" y="7107"/>
                  <a:pt x="14497" y="7107"/>
                </a:cubicBezTo>
                <a:cubicBezTo>
                  <a:pt x="14500" y="7104"/>
                  <a:pt x="14500" y="7104"/>
                  <a:pt x="14500" y="7104"/>
                </a:cubicBezTo>
                <a:cubicBezTo>
                  <a:pt x="14500" y="7107"/>
                  <a:pt x="14500" y="7107"/>
                  <a:pt x="14500" y="7107"/>
                </a:cubicBezTo>
                <a:cubicBezTo>
                  <a:pt x="14603" y="7218"/>
                  <a:pt x="14603" y="7218"/>
                  <a:pt x="14603" y="7218"/>
                </a:cubicBezTo>
                <a:cubicBezTo>
                  <a:pt x="14603" y="7221"/>
                  <a:pt x="14603" y="7221"/>
                  <a:pt x="14603" y="7221"/>
                </a:cubicBezTo>
                <a:cubicBezTo>
                  <a:pt x="14603" y="7221"/>
                  <a:pt x="14603" y="7221"/>
                  <a:pt x="14603" y="7221"/>
                </a:cubicBezTo>
                <a:close/>
                <a:moveTo>
                  <a:pt x="14697" y="7137"/>
                </a:moveTo>
                <a:cubicBezTo>
                  <a:pt x="14623" y="7205"/>
                  <a:pt x="14623" y="7205"/>
                  <a:pt x="14623" y="7205"/>
                </a:cubicBezTo>
                <a:cubicBezTo>
                  <a:pt x="14620" y="7208"/>
                  <a:pt x="14620" y="7208"/>
                  <a:pt x="14620" y="7208"/>
                </a:cubicBezTo>
                <a:cubicBezTo>
                  <a:pt x="14616" y="7205"/>
                  <a:pt x="14616" y="7205"/>
                  <a:pt x="14616" y="7205"/>
                </a:cubicBezTo>
                <a:cubicBezTo>
                  <a:pt x="14516" y="7095"/>
                  <a:pt x="14516" y="7095"/>
                  <a:pt x="14516" y="7095"/>
                </a:cubicBezTo>
                <a:cubicBezTo>
                  <a:pt x="14513" y="7091"/>
                  <a:pt x="14513" y="7091"/>
                  <a:pt x="14513" y="7091"/>
                </a:cubicBezTo>
                <a:cubicBezTo>
                  <a:pt x="14516" y="7091"/>
                  <a:pt x="14516" y="7091"/>
                  <a:pt x="14516" y="7091"/>
                </a:cubicBezTo>
                <a:cubicBezTo>
                  <a:pt x="14591" y="7027"/>
                  <a:pt x="14591" y="7027"/>
                  <a:pt x="14591" y="7027"/>
                </a:cubicBezTo>
                <a:cubicBezTo>
                  <a:pt x="14594" y="7023"/>
                  <a:pt x="14594" y="7023"/>
                  <a:pt x="14594" y="7023"/>
                </a:cubicBezTo>
                <a:cubicBezTo>
                  <a:pt x="14597" y="7027"/>
                  <a:pt x="14597" y="7027"/>
                  <a:pt x="14597" y="7027"/>
                </a:cubicBezTo>
                <a:cubicBezTo>
                  <a:pt x="14697" y="7133"/>
                  <a:pt x="14697" y="7133"/>
                  <a:pt x="14697" y="7133"/>
                </a:cubicBezTo>
                <a:cubicBezTo>
                  <a:pt x="14701" y="7137"/>
                  <a:pt x="14701" y="7137"/>
                  <a:pt x="14701" y="7137"/>
                </a:cubicBezTo>
                <a:cubicBezTo>
                  <a:pt x="14697" y="7137"/>
                  <a:pt x="14697" y="7137"/>
                  <a:pt x="14697" y="7137"/>
                </a:cubicBezTo>
                <a:close/>
                <a:moveTo>
                  <a:pt x="14791" y="7059"/>
                </a:moveTo>
                <a:cubicBezTo>
                  <a:pt x="14717" y="7120"/>
                  <a:pt x="14717" y="7120"/>
                  <a:pt x="14717" y="7120"/>
                </a:cubicBezTo>
                <a:cubicBezTo>
                  <a:pt x="14714" y="7124"/>
                  <a:pt x="14714" y="7124"/>
                  <a:pt x="14714" y="7124"/>
                </a:cubicBezTo>
                <a:cubicBezTo>
                  <a:pt x="14714" y="7120"/>
                  <a:pt x="14714" y="7120"/>
                  <a:pt x="14714" y="7120"/>
                </a:cubicBezTo>
                <a:cubicBezTo>
                  <a:pt x="14610" y="7014"/>
                  <a:pt x="14610" y="7014"/>
                  <a:pt x="14610" y="7014"/>
                </a:cubicBezTo>
                <a:cubicBezTo>
                  <a:pt x="14610" y="7010"/>
                  <a:pt x="14610" y="7010"/>
                  <a:pt x="14610" y="7010"/>
                </a:cubicBezTo>
                <a:cubicBezTo>
                  <a:pt x="14610" y="7010"/>
                  <a:pt x="14610" y="7010"/>
                  <a:pt x="14610" y="7010"/>
                </a:cubicBezTo>
                <a:cubicBezTo>
                  <a:pt x="14684" y="6942"/>
                  <a:pt x="14684" y="6942"/>
                  <a:pt x="14684" y="6942"/>
                </a:cubicBezTo>
                <a:cubicBezTo>
                  <a:pt x="14688" y="6942"/>
                  <a:pt x="14688" y="6942"/>
                  <a:pt x="14688" y="6942"/>
                </a:cubicBezTo>
                <a:cubicBezTo>
                  <a:pt x="14691" y="6942"/>
                  <a:pt x="14691" y="6942"/>
                  <a:pt x="14691" y="6942"/>
                </a:cubicBezTo>
                <a:cubicBezTo>
                  <a:pt x="14791" y="7052"/>
                  <a:pt x="14791" y="7052"/>
                  <a:pt x="14791" y="7052"/>
                </a:cubicBezTo>
                <a:cubicBezTo>
                  <a:pt x="14794" y="7056"/>
                  <a:pt x="14794" y="7056"/>
                  <a:pt x="14794" y="7056"/>
                </a:cubicBezTo>
                <a:cubicBezTo>
                  <a:pt x="14791" y="7059"/>
                  <a:pt x="14791" y="7059"/>
                  <a:pt x="14791" y="7059"/>
                </a:cubicBezTo>
                <a:close/>
                <a:moveTo>
                  <a:pt x="14888" y="6975"/>
                </a:moveTo>
                <a:cubicBezTo>
                  <a:pt x="14814" y="7039"/>
                  <a:pt x="14814" y="7039"/>
                  <a:pt x="14814" y="7039"/>
                </a:cubicBezTo>
                <a:cubicBezTo>
                  <a:pt x="14811" y="7043"/>
                  <a:pt x="14811" y="7043"/>
                  <a:pt x="14811" y="7043"/>
                </a:cubicBezTo>
                <a:cubicBezTo>
                  <a:pt x="14807" y="7039"/>
                  <a:pt x="14807" y="7039"/>
                  <a:pt x="14807" y="7039"/>
                </a:cubicBezTo>
                <a:cubicBezTo>
                  <a:pt x="14707" y="6929"/>
                  <a:pt x="14707" y="6929"/>
                  <a:pt x="14707" y="6929"/>
                </a:cubicBezTo>
                <a:cubicBezTo>
                  <a:pt x="14704" y="6926"/>
                  <a:pt x="14704" y="6926"/>
                  <a:pt x="14704" y="6926"/>
                </a:cubicBezTo>
                <a:cubicBezTo>
                  <a:pt x="14707" y="6926"/>
                  <a:pt x="14707" y="6926"/>
                  <a:pt x="14707" y="6926"/>
                </a:cubicBezTo>
                <a:cubicBezTo>
                  <a:pt x="14781" y="6858"/>
                  <a:pt x="14781" y="6858"/>
                  <a:pt x="14781" y="6858"/>
                </a:cubicBezTo>
                <a:cubicBezTo>
                  <a:pt x="14785" y="6858"/>
                  <a:pt x="14785" y="6858"/>
                  <a:pt x="14785" y="6858"/>
                </a:cubicBezTo>
                <a:cubicBezTo>
                  <a:pt x="14785" y="6861"/>
                  <a:pt x="14785" y="6861"/>
                  <a:pt x="14785" y="6861"/>
                </a:cubicBezTo>
                <a:cubicBezTo>
                  <a:pt x="14888" y="6968"/>
                  <a:pt x="14888" y="6968"/>
                  <a:pt x="14888" y="6968"/>
                </a:cubicBezTo>
                <a:cubicBezTo>
                  <a:pt x="14888" y="6972"/>
                  <a:pt x="14888" y="6972"/>
                  <a:pt x="14888" y="6972"/>
                </a:cubicBezTo>
                <a:cubicBezTo>
                  <a:pt x="14888" y="6975"/>
                  <a:pt x="14888" y="6975"/>
                  <a:pt x="14888" y="6975"/>
                </a:cubicBezTo>
                <a:close/>
                <a:moveTo>
                  <a:pt x="14982" y="6891"/>
                </a:moveTo>
                <a:cubicBezTo>
                  <a:pt x="14908" y="6955"/>
                  <a:pt x="14908" y="6955"/>
                  <a:pt x="14908" y="6955"/>
                </a:cubicBezTo>
                <a:cubicBezTo>
                  <a:pt x="14904" y="6959"/>
                  <a:pt x="14904" y="6959"/>
                  <a:pt x="14904" y="6959"/>
                </a:cubicBezTo>
                <a:cubicBezTo>
                  <a:pt x="14901" y="6955"/>
                  <a:pt x="14901" y="6955"/>
                  <a:pt x="14901" y="6955"/>
                </a:cubicBezTo>
                <a:cubicBezTo>
                  <a:pt x="14801" y="6845"/>
                  <a:pt x="14801" y="6845"/>
                  <a:pt x="14801" y="6845"/>
                </a:cubicBezTo>
                <a:cubicBezTo>
                  <a:pt x="14798" y="6845"/>
                  <a:pt x="14798" y="6845"/>
                  <a:pt x="14798" y="6845"/>
                </a:cubicBezTo>
                <a:cubicBezTo>
                  <a:pt x="14801" y="6842"/>
                  <a:pt x="14801" y="6842"/>
                  <a:pt x="14801" y="6842"/>
                </a:cubicBezTo>
                <a:cubicBezTo>
                  <a:pt x="14875" y="6774"/>
                  <a:pt x="14875" y="6774"/>
                  <a:pt x="14875" y="6774"/>
                </a:cubicBezTo>
                <a:cubicBezTo>
                  <a:pt x="14879" y="6774"/>
                  <a:pt x="14879" y="6774"/>
                  <a:pt x="14879" y="6774"/>
                </a:cubicBezTo>
                <a:cubicBezTo>
                  <a:pt x="14882" y="6777"/>
                  <a:pt x="14882" y="6777"/>
                  <a:pt x="14882" y="6777"/>
                </a:cubicBezTo>
                <a:cubicBezTo>
                  <a:pt x="14982" y="6884"/>
                  <a:pt x="14982" y="6884"/>
                  <a:pt x="14982" y="6884"/>
                </a:cubicBezTo>
                <a:cubicBezTo>
                  <a:pt x="14985" y="6887"/>
                  <a:pt x="14985" y="6887"/>
                  <a:pt x="14985" y="6887"/>
                </a:cubicBezTo>
                <a:cubicBezTo>
                  <a:pt x="14982" y="6891"/>
                  <a:pt x="14982" y="6891"/>
                  <a:pt x="14982" y="6891"/>
                </a:cubicBezTo>
                <a:close/>
                <a:moveTo>
                  <a:pt x="15076" y="6806"/>
                </a:moveTo>
                <a:cubicBezTo>
                  <a:pt x="15002" y="6871"/>
                  <a:pt x="15002" y="6871"/>
                  <a:pt x="15002" y="6871"/>
                </a:cubicBezTo>
                <a:cubicBezTo>
                  <a:pt x="14998" y="6874"/>
                  <a:pt x="14998" y="6874"/>
                  <a:pt x="14998" y="6874"/>
                </a:cubicBezTo>
                <a:cubicBezTo>
                  <a:pt x="14998" y="6871"/>
                  <a:pt x="14998" y="6871"/>
                  <a:pt x="14998" y="6871"/>
                </a:cubicBezTo>
                <a:cubicBezTo>
                  <a:pt x="14895" y="6761"/>
                  <a:pt x="14895" y="6761"/>
                  <a:pt x="14895" y="6761"/>
                </a:cubicBezTo>
                <a:cubicBezTo>
                  <a:pt x="14895" y="6761"/>
                  <a:pt x="14895" y="6761"/>
                  <a:pt x="14895" y="6761"/>
                </a:cubicBezTo>
                <a:cubicBezTo>
                  <a:pt x="14895" y="6758"/>
                  <a:pt x="14895" y="6758"/>
                  <a:pt x="14895" y="6758"/>
                </a:cubicBezTo>
                <a:cubicBezTo>
                  <a:pt x="14969" y="6693"/>
                  <a:pt x="14969" y="6693"/>
                  <a:pt x="14969" y="6693"/>
                </a:cubicBezTo>
                <a:cubicBezTo>
                  <a:pt x="14972" y="6690"/>
                  <a:pt x="14972" y="6690"/>
                  <a:pt x="14972" y="6690"/>
                </a:cubicBezTo>
                <a:cubicBezTo>
                  <a:pt x="14976" y="6693"/>
                  <a:pt x="14976" y="6693"/>
                  <a:pt x="14976" y="6693"/>
                </a:cubicBezTo>
                <a:cubicBezTo>
                  <a:pt x="15076" y="6800"/>
                  <a:pt x="15076" y="6800"/>
                  <a:pt x="15076" y="6800"/>
                </a:cubicBezTo>
                <a:cubicBezTo>
                  <a:pt x="15079" y="6803"/>
                  <a:pt x="15079" y="6803"/>
                  <a:pt x="15079" y="6803"/>
                </a:cubicBezTo>
                <a:cubicBezTo>
                  <a:pt x="15076" y="6806"/>
                  <a:pt x="15076" y="6806"/>
                  <a:pt x="15076" y="6806"/>
                </a:cubicBezTo>
                <a:close/>
                <a:moveTo>
                  <a:pt x="15170" y="6722"/>
                </a:moveTo>
                <a:cubicBezTo>
                  <a:pt x="15095" y="6787"/>
                  <a:pt x="15095" y="6787"/>
                  <a:pt x="15095" y="6787"/>
                </a:cubicBezTo>
                <a:cubicBezTo>
                  <a:pt x="15095" y="6790"/>
                  <a:pt x="15095" y="6790"/>
                  <a:pt x="15095" y="6790"/>
                </a:cubicBezTo>
                <a:cubicBezTo>
                  <a:pt x="15092" y="6787"/>
                  <a:pt x="15092" y="6787"/>
                  <a:pt x="15092" y="6787"/>
                </a:cubicBezTo>
                <a:cubicBezTo>
                  <a:pt x="14992" y="6677"/>
                  <a:pt x="14992" y="6677"/>
                  <a:pt x="14992" y="6677"/>
                </a:cubicBezTo>
                <a:cubicBezTo>
                  <a:pt x="14989" y="6677"/>
                  <a:pt x="14989" y="6677"/>
                  <a:pt x="14989" y="6677"/>
                </a:cubicBezTo>
                <a:cubicBezTo>
                  <a:pt x="14992" y="6674"/>
                  <a:pt x="14992" y="6674"/>
                  <a:pt x="14992" y="6674"/>
                </a:cubicBezTo>
                <a:cubicBezTo>
                  <a:pt x="15066" y="6609"/>
                  <a:pt x="15066" y="6609"/>
                  <a:pt x="15066" y="6609"/>
                </a:cubicBezTo>
                <a:cubicBezTo>
                  <a:pt x="15066" y="6606"/>
                  <a:pt x="15066" y="6606"/>
                  <a:pt x="15066" y="6606"/>
                </a:cubicBezTo>
                <a:cubicBezTo>
                  <a:pt x="15070" y="6609"/>
                  <a:pt x="15070" y="6609"/>
                  <a:pt x="15070" y="6609"/>
                </a:cubicBezTo>
                <a:cubicBezTo>
                  <a:pt x="15173" y="6719"/>
                  <a:pt x="15173" y="6719"/>
                  <a:pt x="15173" y="6719"/>
                </a:cubicBezTo>
                <a:cubicBezTo>
                  <a:pt x="15173" y="6719"/>
                  <a:pt x="15173" y="6719"/>
                  <a:pt x="15173" y="6719"/>
                </a:cubicBezTo>
                <a:cubicBezTo>
                  <a:pt x="15170" y="6722"/>
                  <a:pt x="15170" y="6722"/>
                  <a:pt x="15170" y="6722"/>
                </a:cubicBezTo>
                <a:close/>
                <a:moveTo>
                  <a:pt x="15267" y="6638"/>
                </a:moveTo>
                <a:cubicBezTo>
                  <a:pt x="15193" y="6703"/>
                  <a:pt x="15193" y="6703"/>
                  <a:pt x="15193" y="6703"/>
                </a:cubicBezTo>
                <a:cubicBezTo>
                  <a:pt x="15189" y="6706"/>
                  <a:pt x="15189" y="6706"/>
                  <a:pt x="15189" y="6706"/>
                </a:cubicBezTo>
                <a:cubicBezTo>
                  <a:pt x="15186" y="6703"/>
                  <a:pt x="15186" y="6703"/>
                  <a:pt x="15186" y="6703"/>
                </a:cubicBezTo>
                <a:cubicBezTo>
                  <a:pt x="15086" y="6596"/>
                  <a:pt x="15086" y="6596"/>
                  <a:pt x="15086" y="6596"/>
                </a:cubicBezTo>
                <a:cubicBezTo>
                  <a:pt x="15082" y="6593"/>
                  <a:pt x="15082" y="6593"/>
                  <a:pt x="15082" y="6593"/>
                </a:cubicBezTo>
                <a:cubicBezTo>
                  <a:pt x="15086" y="6590"/>
                  <a:pt x="15086" y="6590"/>
                  <a:pt x="15086" y="6590"/>
                </a:cubicBezTo>
                <a:cubicBezTo>
                  <a:pt x="15160" y="6525"/>
                  <a:pt x="15160" y="6525"/>
                  <a:pt x="15160" y="6525"/>
                </a:cubicBezTo>
                <a:cubicBezTo>
                  <a:pt x="15163" y="6522"/>
                  <a:pt x="15163" y="6522"/>
                  <a:pt x="15163" y="6522"/>
                </a:cubicBezTo>
                <a:cubicBezTo>
                  <a:pt x="15167" y="6525"/>
                  <a:pt x="15167" y="6525"/>
                  <a:pt x="15167" y="6525"/>
                </a:cubicBezTo>
                <a:cubicBezTo>
                  <a:pt x="15267" y="6635"/>
                  <a:pt x="15267" y="6635"/>
                  <a:pt x="15267" y="6635"/>
                </a:cubicBezTo>
                <a:cubicBezTo>
                  <a:pt x="15270" y="6635"/>
                  <a:pt x="15270" y="6635"/>
                  <a:pt x="15270" y="6635"/>
                </a:cubicBezTo>
                <a:cubicBezTo>
                  <a:pt x="15267" y="6638"/>
                  <a:pt x="15267" y="6638"/>
                  <a:pt x="15267" y="6638"/>
                </a:cubicBezTo>
                <a:close/>
                <a:moveTo>
                  <a:pt x="15361" y="6554"/>
                </a:moveTo>
                <a:cubicBezTo>
                  <a:pt x="15286" y="6622"/>
                  <a:pt x="15286" y="6622"/>
                  <a:pt x="15286" y="6622"/>
                </a:cubicBezTo>
                <a:cubicBezTo>
                  <a:pt x="15283" y="6622"/>
                  <a:pt x="15283" y="6622"/>
                  <a:pt x="15283" y="6622"/>
                </a:cubicBezTo>
                <a:cubicBezTo>
                  <a:pt x="15280" y="6619"/>
                  <a:pt x="15280" y="6619"/>
                  <a:pt x="15280" y="6619"/>
                </a:cubicBezTo>
                <a:cubicBezTo>
                  <a:pt x="15180" y="6512"/>
                  <a:pt x="15180" y="6512"/>
                  <a:pt x="15180" y="6512"/>
                </a:cubicBezTo>
                <a:cubicBezTo>
                  <a:pt x="15176" y="6509"/>
                  <a:pt x="15176" y="6509"/>
                  <a:pt x="15176" y="6509"/>
                </a:cubicBezTo>
                <a:cubicBezTo>
                  <a:pt x="15180" y="6505"/>
                  <a:pt x="15180" y="6505"/>
                  <a:pt x="15180" y="6505"/>
                </a:cubicBezTo>
                <a:cubicBezTo>
                  <a:pt x="15254" y="6441"/>
                  <a:pt x="15254" y="6441"/>
                  <a:pt x="15254" y="6441"/>
                </a:cubicBezTo>
                <a:cubicBezTo>
                  <a:pt x="15257" y="6437"/>
                  <a:pt x="15257" y="6437"/>
                  <a:pt x="15257" y="6437"/>
                </a:cubicBezTo>
                <a:cubicBezTo>
                  <a:pt x="15261" y="6441"/>
                  <a:pt x="15261" y="6441"/>
                  <a:pt x="15261" y="6441"/>
                </a:cubicBezTo>
                <a:cubicBezTo>
                  <a:pt x="15361" y="6551"/>
                  <a:pt x="15361" y="6551"/>
                  <a:pt x="15361" y="6551"/>
                </a:cubicBezTo>
                <a:cubicBezTo>
                  <a:pt x="15364" y="6554"/>
                  <a:pt x="15364" y="6554"/>
                  <a:pt x="15364" y="6554"/>
                </a:cubicBezTo>
                <a:cubicBezTo>
                  <a:pt x="15361" y="6554"/>
                  <a:pt x="15361" y="6554"/>
                  <a:pt x="15361" y="6554"/>
                </a:cubicBezTo>
                <a:close/>
                <a:moveTo>
                  <a:pt x="15455" y="6470"/>
                </a:moveTo>
                <a:cubicBezTo>
                  <a:pt x="15380" y="6538"/>
                  <a:pt x="15380" y="6538"/>
                  <a:pt x="15380" y="6538"/>
                </a:cubicBezTo>
                <a:cubicBezTo>
                  <a:pt x="15380" y="6538"/>
                  <a:pt x="15380" y="6538"/>
                  <a:pt x="15380" y="6538"/>
                </a:cubicBezTo>
                <a:cubicBezTo>
                  <a:pt x="15377" y="6538"/>
                  <a:pt x="15377" y="6538"/>
                  <a:pt x="15377" y="6538"/>
                </a:cubicBezTo>
                <a:cubicBezTo>
                  <a:pt x="15273" y="6428"/>
                  <a:pt x="15273" y="6428"/>
                  <a:pt x="15273" y="6428"/>
                </a:cubicBezTo>
                <a:cubicBezTo>
                  <a:pt x="15273" y="6425"/>
                  <a:pt x="15273" y="6425"/>
                  <a:pt x="15273" y="6425"/>
                </a:cubicBezTo>
                <a:cubicBezTo>
                  <a:pt x="15273" y="6421"/>
                  <a:pt x="15273" y="6421"/>
                  <a:pt x="15273" y="6421"/>
                </a:cubicBezTo>
                <a:cubicBezTo>
                  <a:pt x="15351" y="6357"/>
                  <a:pt x="15351" y="6357"/>
                  <a:pt x="15351" y="6357"/>
                </a:cubicBezTo>
                <a:cubicBezTo>
                  <a:pt x="15351" y="6353"/>
                  <a:pt x="15351" y="6353"/>
                  <a:pt x="15351" y="6353"/>
                </a:cubicBezTo>
                <a:cubicBezTo>
                  <a:pt x="15354" y="6357"/>
                  <a:pt x="15354" y="6357"/>
                  <a:pt x="15354" y="6357"/>
                </a:cubicBezTo>
                <a:cubicBezTo>
                  <a:pt x="15455" y="6467"/>
                  <a:pt x="15455" y="6467"/>
                  <a:pt x="15455" y="6467"/>
                </a:cubicBezTo>
                <a:cubicBezTo>
                  <a:pt x="15458" y="6470"/>
                  <a:pt x="15458" y="6470"/>
                  <a:pt x="15458" y="6470"/>
                </a:cubicBezTo>
                <a:cubicBezTo>
                  <a:pt x="15455" y="6470"/>
                  <a:pt x="15455" y="6470"/>
                  <a:pt x="15455" y="6470"/>
                </a:cubicBezTo>
                <a:close/>
                <a:moveTo>
                  <a:pt x="15552" y="6386"/>
                </a:moveTo>
                <a:cubicBezTo>
                  <a:pt x="15477" y="6454"/>
                  <a:pt x="15477" y="6454"/>
                  <a:pt x="15477" y="6454"/>
                </a:cubicBezTo>
                <a:cubicBezTo>
                  <a:pt x="15474" y="6454"/>
                  <a:pt x="15474" y="6454"/>
                  <a:pt x="15474" y="6454"/>
                </a:cubicBezTo>
                <a:cubicBezTo>
                  <a:pt x="15471" y="6454"/>
                  <a:pt x="15471" y="6454"/>
                  <a:pt x="15471" y="6454"/>
                </a:cubicBezTo>
                <a:cubicBezTo>
                  <a:pt x="15371" y="6344"/>
                  <a:pt x="15371" y="6344"/>
                  <a:pt x="15371" y="6344"/>
                </a:cubicBezTo>
                <a:cubicBezTo>
                  <a:pt x="15367" y="6340"/>
                  <a:pt x="15367" y="6340"/>
                  <a:pt x="15367" y="6340"/>
                </a:cubicBezTo>
                <a:cubicBezTo>
                  <a:pt x="15371" y="6337"/>
                  <a:pt x="15371" y="6337"/>
                  <a:pt x="15371" y="6337"/>
                </a:cubicBezTo>
                <a:cubicBezTo>
                  <a:pt x="15445" y="6272"/>
                  <a:pt x="15445" y="6272"/>
                  <a:pt x="15445" y="6272"/>
                </a:cubicBezTo>
                <a:cubicBezTo>
                  <a:pt x="15448" y="6269"/>
                  <a:pt x="15448" y="6269"/>
                  <a:pt x="15448" y="6269"/>
                </a:cubicBezTo>
                <a:cubicBezTo>
                  <a:pt x="15448" y="6272"/>
                  <a:pt x="15448" y="6272"/>
                  <a:pt x="15448" y="6272"/>
                </a:cubicBezTo>
                <a:cubicBezTo>
                  <a:pt x="15552" y="6382"/>
                  <a:pt x="15552" y="6382"/>
                  <a:pt x="15552" y="6382"/>
                </a:cubicBezTo>
                <a:cubicBezTo>
                  <a:pt x="15552" y="6386"/>
                  <a:pt x="15552" y="6386"/>
                  <a:pt x="15552" y="6386"/>
                </a:cubicBezTo>
                <a:cubicBezTo>
                  <a:pt x="15552" y="6386"/>
                  <a:pt x="15552" y="6386"/>
                  <a:pt x="15552" y="6386"/>
                </a:cubicBezTo>
                <a:close/>
                <a:moveTo>
                  <a:pt x="15646" y="6302"/>
                </a:moveTo>
                <a:cubicBezTo>
                  <a:pt x="15571" y="6370"/>
                  <a:pt x="15571" y="6370"/>
                  <a:pt x="15571" y="6370"/>
                </a:cubicBezTo>
                <a:cubicBezTo>
                  <a:pt x="15568" y="6373"/>
                  <a:pt x="15568" y="6373"/>
                  <a:pt x="15568" y="6373"/>
                </a:cubicBezTo>
                <a:cubicBezTo>
                  <a:pt x="15565" y="6370"/>
                  <a:pt x="15565" y="6370"/>
                  <a:pt x="15565" y="6370"/>
                </a:cubicBezTo>
                <a:cubicBezTo>
                  <a:pt x="15464" y="6259"/>
                  <a:pt x="15464" y="6259"/>
                  <a:pt x="15464" y="6259"/>
                </a:cubicBezTo>
                <a:cubicBezTo>
                  <a:pt x="15461" y="6256"/>
                  <a:pt x="15461" y="6256"/>
                  <a:pt x="15461" y="6256"/>
                </a:cubicBezTo>
                <a:cubicBezTo>
                  <a:pt x="15464" y="6256"/>
                  <a:pt x="15464" y="6256"/>
                  <a:pt x="15464" y="6256"/>
                </a:cubicBezTo>
                <a:cubicBezTo>
                  <a:pt x="15539" y="6188"/>
                  <a:pt x="15539" y="6188"/>
                  <a:pt x="15539" y="6188"/>
                </a:cubicBezTo>
                <a:cubicBezTo>
                  <a:pt x="15542" y="6185"/>
                  <a:pt x="15542" y="6185"/>
                  <a:pt x="15542" y="6185"/>
                </a:cubicBezTo>
                <a:cubicBezTo>
                  <a:pt x="15545" y="6188"/>
                  <a:pt x="15545" y="6188"/>
                  <a:pt x="15545" y="6188"/>
                </a:cubicBezTo>
                <a:cubicBezTo>
                  <a:pt x="15646" y="6298"/>
                  <a:pt x="15646" y="6298"/>
                  <a:pt x="15646" y="6298"/>
                </a:cubicBezTo>
                <a:cubicBezTo>
                  <a:pt x="15646" y="6298"/>
                  <a:pt x="15646" y="6298"/>
                  <a:pt x="15646" y="6298"/>
                </a:cubicBezTo>
                <a:cubicBezTo>
                  <a:pt x="15646" y="6302"/>
                  <a:pt x="15646" y="6302"/>
                  <a:pt x="15646" y="6302"/>
                </a:cubicBezTo>
                <a:cubicBezTo>
                  <a:pt x="15646" y="6302"/>
                  <a:pt x="15646" y="6302"/>
                  <a:pt x="15646" y="6302"/>
                </a:cubicBezTo>
                <a:close/>
                <a:moveTo>
                  <a:pt x="12943" y="6370"/>
                </a:moveTo>
                <a:cubicBezTo>
                  <a:pt x="12869" y="6434"/>
                  <a:pt x="12869" y="6434"/>
                  <a:pt x="12869" y="6434"/>
                </a:cubicBezTo>
                <a:cubicBezTo>
                  <a:pt x="12865" y="6437"/>
                  <a:pt x="12865" y="6437"/>
                  <a:pt x="12865" y="6437"/>
                </a:cubicBezTo>
                <a:cubicBezTo>
                  <a:pt x="12862" y="6434"/>
                  <a:pt x="12862" y="6434"/>
                  <a:pt x="12862" y="6434"/>
                </a:cubicBezTo>
                <a:cubicBezTo>
                  <a:pt x="12797" y="6363"/>
                  <a:pt x="12797" y="6363"/>
                  <a:pt x="12797" y="6363"/>
                </a:cubicBezTo>
                <a:cubicBezTo>
                  <a:pt x="12794" y="6360"/>
                  <a:pt x="12794" y="6360"/>
                  <a:pt x="12794" y="6360"/>
                </a:cubicBezTo>
                <a:cubicBezTo>
                  <a:pt x="12797" y="6357"/>
                  <a:pt x="12797" y="6357"/>
                  <a:pt x="12797" y="6357"/>
                </a:cubicBezTo>
                <a:cubicBezTo>
                  <a:pt x="12872" y="6292"/>
                  <a:pt x="12872" y="6292"/>
                  <a:pt x="12872" y="6292"/>
                </a:cubicBezTo>
                <a:cubicBezTo>
                  <a:pt x="12872" y="6289"/>
                  <a:pt x="12872" y="6289"/>
                  <a:pt x="12872" y="6289"/>
                </a:cubicBezTo>
                <a:cubicBezTo>
                  <a:pt x="12875" y="6292"/>
                  <a:pt x="12875" y="6292"/>
                  <a:pt x="12875" y="6292"/>
                </a:cubicBezTo>
                <a:cubicBezTo>
                  <a:pt x="12943" y="6363"/>
                  <a:pt x="12943" y="6363"/>
                  <a:pt x="12943" y="6363"/>
                </a:cubicBezTo>
                <a:cubicBezTo>
                  <a:pt x="12946" y="6366"/>
                  <a:pt x="12946" y="6366"/>
                  <a:pt x="12946" y="6366"/>
                </a:cubicBezTo>
                <a:cubicBezTo>
                  <a:pt x="12943" y="6370"/>
                  <a:pt x="12943" y="6370"/>
                  <a:pt x="12943" y="6370"/>
                </a:cubicBezTo>
                <a:close/>
                <a:moveTo>
                  <a:pt x="13037" y="6285"/>
                </a:moveTo>
                <a:cubicBezTo>
                  <a:pt x="12962" y="6350"/>
                  <a:pt x="12962" y="6350"/>
                  <a:pt x="12962" y="6350"/>
                </a:cubicBezTo>
                <a:cubicBezTo>
                  <a:pt x="12959" y="6353"/>
                  <a:pt x="12959" y="6353"/>
                  <a:pt x="12959" y="6353"/>
                </a:cubicBezTo>
                <a:cubicBezTo>
                  <a:pt x="12959" y="6350"/>
                  <a:pt x="12959" y="6350"/>
                  <a:pt x="12959" y="6350"/>
                </a:cubicBezTo>
                <a:cubicBezTo>
                  <a:pt x="12891" y="6279"/>
                  <a:pt x="12891" y="6279"/>
                  <a:pt x="12891" y="6279"/>
                </a:cubicBezTo>
                <a:cubicBezTo>
                  <a:pt x="12888" y="6276"/>
                  <a:pt x="12888" y="6276"/>
                  <a:pt x="12888" y="6276"/>
                </a:cubicBezTo>
                <a:cubicBezTo>
                  <a:pt x="12891" y="6272"/>
                  <a:pt x="12891" y="6272"/>
                  <a:pt x="12891" y="6272"/>
                </a:cubicBezTo>
                <a:cubicBezTo>
                  <a:pt x="12966" y="6208"/>
                  <a:pt x="12966" y="6208"/>
                  <a:pt x="12966" y="6208"/>
                </a:cubicBezTo>
                <a:cubicBezTo>
                  <a:pt x="12969" y="6204"/>
                  <a:pt x="12969" y="6204"/>
                  <a:pt x="12969" y="6204"/>
                </a:cubicBezTo>
                <a:cubicBezTo>
                  <a:pt x="12972" y="6208"/>
                  <a:pt x="12972" y="6208"/>
                  <a:pt x="12972" y="6208"/>
                </a:cubicBezTo>
                <a:cubicBezTo>
                  <a:pt x="13037" y="6279"/>
                  <a:pt x="13037" y="6279"/>
                  <a:pt x="13037" y="6279"/>
                </a:cubicBezTo>
                <a:cubicBezTo>
                  <a:pt x="13040" y="6282"/>
                  <a:pt x="13040" y="6282"/>
                  <a:pt x="13040" y="6282"/>
                </a:cubicBezTo>
                <a:cubicBezTo>
                  <a:pt x="13037" y="6285"/>
                  <a:pt x="13037" y="6285"/>
                  <a:pt x="13037" y="6285"/>
                </a:cubicBezTo>
                <a:close/>
                <a:moveTo>
                  <a:pt x="13131" y="6201"/>
                </a:moveTo>
                <a:cubicBezTo>
                  <a:pt x="13056" y="6266"/>
                  <a:pt x="13056" y="6266"/>
                  <a:pt x="13056" y="6266"/>
                </a:cubicBezTo>
                <a:cubicBezTo>
                  <a:pt x="13056" y="6269"/>
                  <a:pt x="13056" y="6269"/>
                  <a:pt x="13056" y="6269"/>
                </a:cubicBezTo>
                <a:cubicBezTo>
                  <a:pt x="13053" y="6266"/>
                  <a:pt x="13053" y="6266"/>
                  <a:pt x="13053" y="6266"/>
                </a:cubicBezTo>
                <a:cubicBezTo>
                  <a:pt x="12985" y="6195"/>
                  <a:pt x="12985" y="6195"/>
                  <a:pt x="12985" y="6195"/>
                </a:cubicBezTo>
                <a:cubicBezTo>
                  <a:pt x="12982" y="6191"/>
                  <a:pt x="12982" y="6191"/>
                  <a:pt x="12982" y="6191"/>
                </a:cubicBezTo>
                <a:cubicBezTo>
                  <a:pt x="12985" y="6188"/>
                  <a:pt x="12985" y="6188"/>
                  <a:pt x="12985" y="6188"/>
                </a:cubicBezTo>
                <a:cubicBezTo>
                  <a:pt x="13060" y="6124"/>
                  <a:pt x="13060" y="6124"/>
                  <a:pt x="13060" y="6124"/>
                </a:cubicBezTo>
                <a:cubicBezTo>
                  <a:pt x="13063" y="6120"/>
                  <a:pt x="13063" y="6120"/>
                  <a:pt x="13063" y="6120"/>
                </a:cubicBezTo>
                <a:cubicBezTo>
                  <a:pt x="13066" y="6124"/>
                  <a:pt x="13066" y="6124"/>
                  <a:pt x="13066" y="6124"/>
                </a:cubicBezTo>
                <a:cubicBezTo>
                  <a:pt x="13134" y="6195"/>
                  <a:pt x="13134" y="6195"/>
                  <a:pt x="13134" y="6195"/>
                </a:cubicBezTo>
                <a:cubicBezTo>
                  <a:pt x="13134" y="6198"/>
                  <a:pt x="13134" y="6198"/>
                  <a:pt x="13134" y="6198"/>
                </a:cubicBezTo>
                <a:cubicBezTo>
                  <a:pt x="13131" y="6201"/>
                  <a:pt x="13131" y="6201"/>
                  <a:pt x="13131" y="6201"/>
                </a:cubicBezTo>
                <a:close/>
                <a:moveTo>
                  <a:pt x="13228" y="6117"/>
                </a:moveTo>
                <a:cubicBezTo>
                  <a:pt x="13153" y="6182"/>
                  <a:pt x="13153" y="6182"/>
                  <a:pt x="13153" y="6182"/>
                </a:cubicBezTo>
                <a:cubicBezTo>
                  <a:pt x="13150" y="6185"/>
                  <a:pt x="13150" y="6185"/>
                  <a:pt x="13150" y="6185"/>
                </a:cubicBezTo>
                <a:cubicBezTo>
                  <a:pt x="13147" y="6182"/>
                  <a:pt x="13147" y="6182"/>
                  <a:pt x="13147" y="6182"/>
                </a:cubicBezTo>
                <a:cubicBezTo>
                  <a:pt x="13079" y="6111"/>
                  <a:pt x="13079" y="6111"/>
                  <a:pt x="13079" y="6111"/>
                </a:cubicBezTo>
                <a:cubicBezTo>
                  <a:pt x="13079" y="6107"/>
                  <a:pt x="13079" y="6107"/>
                  <a:pt x="13079" y="6107"/>
                </a:cubicBezTo>
                <a:cubicBezTo>
                  <a:pt x="13079" y="6104"/>
                  <a:pt x="13079" y="6104"/>
                  <a:pt x="13079" y="6104"/>
                </a:cubicBezTo>
                <a:cubicBezTo>
                  <a:pt x="13157" y="6039"/>
                  <a:pt x="13157" y="6039"/>
                  <a:pt x="13157" y="6039"/>
                </a:cubicBezTo>
                <a:cubicBezTo>
                  <a:pt x="13157" y="6036"/>
                  <a:pt x="13157" y="6036"/>
                  <a:pt x="13157" y="6036"/>
                </a:cubicBezTo>
                <a:cubicBezTo>
                  <a:pt x="13160" y="6039"/>
                  <a:pt x="13160" y="6039"/>
                  <a:pt x="13160" y="6039"/>
                </a:cubicBezTo>
                <a:cubicBezTo>
                  <a:pt x="13228" y="6111"/>
                  <a:pt x="13228" y="6111"/>
                  <a:pt x="13228" y="6111"/>
                </a:cubicBezTo>
                <a:cubicBezTo>
                  <a:pt x="13231" y="6114"/>
                  <a:pt x="13231" y="6114"/>
                  <a:pt x="13231" y="6114"/>
                </a:cubicBezTo>
                <a:cubicBezTo>
                  <a:pt x="13228" y="6117"/>
                  <a:pt x="13228" y="6117"/>
                  <a:pt x="13228" y="6117"/>
                </a:cubicBezTo>
                <a:close/>
                <a:moveTo>
                  <a:pt x="13322" y="6033"/>
                </a:moveTo>
                <a:cubicBezTo>
                  <a:pt x="13247" y="6098"/>
                  <a:pt x="13247" y="6098"/>
                  <a:pt x="13247" y="6098"/>
                </a:cubicBezTo>
                <a:cubicBezTo>
                  <a:pt x="13244" y="6101"/>
                  <a:pt x="13244" y="6101"/>
                  <a:pt x="13244" y="6101"/>
                </a:cubicBezTo>
                <a:cubicBezTo>
                  <a:pt x="13241" y="6098"/>
                  <a:pt x="13241" y="6098"/>
                  <a:pt x="13241" y="6098"/>
                </a:cubicBezTo>
                <a:cubicBezTo>
                  <a:pt x="13176" y="6026"/>
                  <a:pt x="13176" y="6026"/>
                  <a:pt x="13176" y="6026"/>
                </a:cubicBezTo>
                <a:cubicBezTo>
                  <a:pt x="13173" y="6023"/>
                  <a:pt x="13173" y="6023"/>
                  <a:pt x="13173" y="6023"/>
                </a:cubicBezTo>
                <a:cubicBezTo>
                  <a:pt x="13176" y="6023"/>
                  <a:pt x="13176" y="6023"/>
                  <a:pt x="13176" y="6023"/>
                </a:cubicBezTo>
                <a:cubicBezTo>
                  <a:pt x="13251" y="5955"/>
                  <a:pt x="13251" y="5955"/>
                  <a:pt x="13251" y="5955"/>
                </a:cubicBezTo>
                <a:cubicBezTo>
                  <a:pt x="13254" y="5952"/>
                  <a:pt x="13254" y="5952"/>
                  <a:pt x="13254" y="5952"/>
                </a:cubicBezTo>
                <a:cubicBezTo>
                  <a:pt x="13254" y="5955"/>
                  <a:pt x="13254" y="5955"/>
                  <a:pt x="13254" y="5955"/>
                </a:cubicBezTo>
                <a:cubicBezTo>
                  <a:pt x="13322" y="6026"/>
                  <a:pt x="13322" y="6026"/>
                  <a:pt x="13322" y="6026"/>
                </a:cubicBezTo>
                <a:cubicBezTo>
                  <a:pt x="13325" y="6030"/>
                  <a:pt x="13325" y="6030"/>
                  <a:pt x="13325" y="6030"/>
                </a:cubicBezTo>
                <a:cubicBezTo>
                  <a:pt x="13322" y="6033"/>
                  <a:pt x="13322" y="6033"/>
                  <a:pt x="13322" y="6033"/>
                </a:cubicBezTo>
                <a:close/>
                <a:moveTo>
                  <a:pt x="13416" y="5949"/>
                </a:moveTo>
                <a:cubicBezTo>
                  <a:pt x="13341" y="6013"/>
                  <a:pt x="13341" y="6013"/>
                  <a:pt x="13341" y="6013"/>
                </a:cubicBezTo>
                <a:cubicBezTo>
                  <a:pt x="13341" y="6017"/>
                  <a:pt x="13341" y="6017"/>
                  <a:pt x="13341" y="6017"/>
                </a:cubicBezTo>
                <a:cubicBezTo>
                  <a:pt x="13338" y="6013"/>
                  <a:pt x="13338" y="6013"/>
                  <a:pt x="13338" y="6013"/>
                </a:cubicBezTo>
                <a:cubicBezTo>
                  <a:pt x="13270" y="5942"/>
                  <a:pt x="13270" y="5942"/>
                  <a:pt x="13270" y="5942"/>
                </a:cubicBezTo>
                <a:cubicBezTo>
                  <a:pt x="13267" y="5939"/>
                  <a:pt x="13267" y="5939"/>
                  <a:pt x="13267" y="5939"/>
                </a:cubicBezTo>
                <a:cubicBezTo>
                  <a:pt x="13270" y="5939"/>
                  <a:pt x="13270" y="5939"/>
                  <a:pt x="13270" y="5939"/>
                </a:cubicBezTo>
                <a:cubicBezTo>
                  <a:pt x="13344" y="5871"/>
                  <a:pt x="13344" y="5871"/>
                  <a:pt x="13344" y="5871"/>
                </a:cubicBezTo>
                <a:cubicBezTo>
                  <a:pt x="13348" y="5868"/>
                  <a:pt x="13348" y="5868"/>
                  <a:pt x="13348" y="5868"/>
                </a:cubicBezTo>
                <a:cubicBezTo>
                  <a:pt x="13351" y="5871"/>
                  <a:pt x="13351" y="5871"/>
                  <a:pt x="13351" y="5871"/>
                </a:cubicBezTo>
                <a:cubicBezTo>
                  <a:pt x="13416" y="5945"/>
                  <a:pt x="13416" y="5945"/>
                  <a:pt x="13416" y="5945"/>
                </a:cubicBezTo>
                <a:cubicBezTo>
                  <a:pt x="13419" y="5945"/>
                  <a:pt x="13419" y="5945"/>
                  <a:pt x="13419" y="5945"/>
                </a:cubicBezTo>
                <a:cubicBezTo>
                  <a:pt x="13416" y="5949"/>
                  <a:pt x="13416" y="5949"/>
                  <a:pt x="13416" y="5949"/>
                </a:cubicBezTo>
                <a:close/>
                <a:moveTo>
                  <a:pt x="13513" y="5865"/>
                </a:moveTo>
                <a:cubicBezTo>
                  <a:pt x="13438" y="5933"/>
                  <a:pt x="13438" y="5933"/>
                  <a:pt x="13438" y="5933"/>
                </a:cubicBezTo>
                <a:cubicBezTo>
                  <a:pt x="13435" y="5933"/>
                  <a:pt x="13435" y="5933"/>
                  <a:pt x="13435" y="5933"/>
                </a:cubicBezTo>
                <a:cubicBezTo>
                  <a:pt x="13432" y="5929"/>
                  <a:pt x="13432" y="5929"/>
                  <a:pt x="13432" y="5929"/>
                </a:cubicBezTo>
                <a:cubicBezTo>
                  <a:pt x="13364" y="5858"/>
                  <a:pt x="13364" y="5858"/>
                  <a:pt x="13364" y="5858"/>
                </a:cubicBezTo>
                <a:cubicBezTo>
                  <a:pt x="13364" y="5855"/>
                  <a:pt x="13364" y="5855"/>
                  <a:pt x="13364" y="5855"/>
                </a:cubicBezTo>
                <a:cubicBezTo>
                  <a:pt x="13364" y="5855"/>
                  <a:pt x="13364" y="5855"/>
                  <a:pt x="13364" y="5855"/>
                </a:cubicBezTo>
                <a:cubicBezTo>
                  <a:pt x="13438" y="5787"/>
                  <a:pt x="13438" y="5787"/>
                  <a:pt x="13438" y="5787"/>
                </a:cubicBezTo>
                <a:cubicBezTo>
                  <a:pt x="13442" y="5787"/>
                  <a:pt x="13442" y="5787"/>
                  <a:pt x="13442" y="5787"/>
                </a:cubicBezTo>
                <a:cubicBezTo>
                  <a:pt x="13445" y="5787"/>
                  <a:pt x="13445" y="5787"/>
                  <a:pt x="13445" y="5787"/>
                </a:cubicBezTo>
                <a:cubicBezTo>
                  <a:pt x="13513" y="5861"/>
                  <a:pt x="13513" y="5861"/>
                  <a:pt x="13513" y="5861"/>
                </a:cubicBezTo>
                <a:cubicBezTo>
                  <a:pt x="13513" y="5861"/>
                  <a:pt x="13513" y="5861"/>
                  <a:pt x="13513" y="5861"/>
                </a:cubicBezTo>
                <a:cubicBezTo>
                  <a:pt x="13513" y="5865"/>
                  <a:pt x="13513" y="5865"/>
                  <a:pt x="13513" y="5865"/>
                </a:cubicBezTo>
                <a:close/>
                <a:moveTo>
                  <a:pt x="13607" y="5780"/>
                </a:moveTo>
                <a:cubicBezTo>
                  <a:pt x="13532" y="5848"/>
                  <a:pt x="13532" y="5848"/>
                  <a:pt x="13532" y="5848"/>
                </a:cubicBezTo>
                <a:cubicBezTo>
                  <a:pt x="13529" y="5848"/>
                  <a:pt x="13529" y="5848"/>
                  <a:pt x="13529" y="5848"/>
                </a:cubicBezTo>
                <a:cubicBezTo>
                  <a:pt x="13526" y="5845"/>
                  <a:pt x="13526" y="5845"/>
                  <a:pt x="13526" y="5845"/>
                </a:cubicBezTo>
                <a:cubicBezTo>
                  <a:pt x="13461" y="5774"/>
                  <a:pt x="13461" y="5774"/>
                  <a:pt x="13461" y="5774"/>
                </a:cubicBezTo>
                <a:cubicBezTo>
                  <a:pt x="13458" y="5771"/>
                  <a:pt x="13458" y="5771"/>
                  <a:pt x="13458" y="5771"/>
                </a:cubicBezTo>
                <a:cubicBezTo>
                  <a:pt x="13461" y="5771"/>
                  <a:pt x="13461" y="5771"/>
                  <a:pt x="13461" y="5771"/>
                </a:cubicBezTo>
                <a:cubicBezTo>
                  <a:pt x="13535" y="5703"/>
                  <a:pt x="13535" y="5703"/>
                  <a:pt x="13535" y="5703"/>
                </a:cubicBezTo>
                <a:cubicBezTo>
                  <a:pt x="13539" y="5703"/>
                  <a:pt x="13539" y="5703"/>
                  <a:pt x="13539" y="5703"/>
                </a:cubicBezTo>
                <a:cubicBezTo>
                  <a:pt x="13539" y="5706"/>
                  <a:pt x="13539" y="5706"/>
                  <a:pt x="13539" y="5706"/>
                </a:cubicBezTo>
                <a:cubicBezTo>
                  <a:pt x="13607" y="5777"/>
                  <a:pt x="13607" y="5777"/>
                  <a:pt x="13607" y="5777"/>
                </a:cubicBezTo>
                <a:cubicBezTo>
                  <a:pt x="13610" y="5780"/>
                  <a:pt x="13610" y="5780"/>
                  <a:pt x="13610" y="5780"/>
                </a:cubicBezTo>
                <a:cubicBezTo>
                  <a:pt x="13607" y="5780"/>
                  <a:pt x="13607" y="5780"/>
                  <a:pt x="13607" y="5780"/>
                </a:cubicBezTo>
                <a:close/>
                <a:moveTo>
                  <a:pt x="13700" y="5696"/>
                </a:moveTo>
                <a:cubicBezTo>
                  <a:pt x="13626" y="5764"/>
                  <a:pt x="13626" y="5764"/>
                  <a:pt x="13626" y="5764"/>
                </a:cubicBezTo>
                <a:cubicBezTo>
                  <a:pt x="13623" y="5764"/>
                  <a:pt x="13623" y="5764"/>
                  <a:pt x="13623" y="5764"/>
                </a:cubicBezTo>
                <a:cubicBezTo>
                  <a:pt x="13623" y="5764"/>
                  <a:pt x="13623" y="5764"/>
                  <a:pt x="13623" y="5764"/>
                </a:cubicBezTo>
                <a:cubicBezTo>
                  <a:pt x="13555" y="5690"/>
                  <a:pt x="13555" y="5690"/>
                  <a:pt x="13555" y="5690"/>
                </a:cubicBezTo>
                <a:cubicBezTo>
                  <a:pt x="13552" y="5690"/>
                  <a:pt x="13552" y="5690"/>
                  <a:pt x="13552" y="5690"/>
                </a:cubicBezTo>
                <a:cubicBezTo>
                  <a:pt x="13555" y="5687"/>
                  <a:pt x="13555" y="5687"/>
                  <a:pt x="13555" y="5687"/>
                </a:cubicBezTo>
                <a:cubicBezTo>
                  <a:pt x="13629" y="5622"/>
                  <a:pt x="13629" y="5622"/>
                  <a:pt x="13629" y="5622"/>
                </a:cubicBezTo>
                <a:cubicBezTo>
                  <a:pt x="13632" y="5619"/>
                  <a:pt x="13632" y="5619"/>
                  <a:pt x="13632" y="5619"/>
                </a:cubicBezTo>
                <a:cubicBezTo>
                  <a:pt x="13636" y="5622"/>
                  <a:pt x="13636" y="5622"/>
                  <a:pt x="13636" y="5622"/>
                </a:cubicBezTo>
                <a:cubicBezTo>
                  <a:pt x="13700" y="5693"/>
                  <a:pt x="13700" y="5693"/>
                  <a:pt x="13700" y="5693"/>
                </a:cubicBezTo>
                <a:cubicBezTo>
                  <a:pt x="13704" y="5696"/>
                  <a:pt x="13704" y="5696"/>
                  <a:pt x="13704" y="5696"/>
                </a:cubicBezTo>
                <a:cubicBezTo>
                  <a:pt x="13700" y="5696"/>
                  <a:pt x="13700" y="5696"/>
                  <a:pt x="13700" y="5696"/>
                </a:cubicBezTo>
                <a:close/>
                <a:moveTo>
                  <a:pt x="13798" y="5612"/>
                </a:moveTo>
                <a:cubicBezTo>
                  <a:pt x="13723" y="5680"/>
                  <a:pt x="13723" y="5680"/>
                  <a:pt x="13723" y="5680"/>
                </a:cubicBezTo>
                <a:cubicBezTo>
                  <a:pt x="13720" y="5683"/>
                  <a:pt x="13720" y="5683"/>
                  <a:pt x="13720" y="5683"/>
                </a:cubicBezTo>
                <a:cubicBezTo>
                  <a:pt x="13717" y="5680"/>
                  <a:pt x="13717" y="5680"/>
                  <a:pt x="13717" y="5680"/>
                </a:cubicBezTo>
                <a:cubicBezTo>
                  <a:pt x="13649" y="5606"/>
                  <a:pt x="13649" y="5606"/>
                  <a:pt x="13649" y="5606"/>
                </a:cubicBezTo>
                <a:cubicBezTo>
                  <a:pt x="13649" y="5606"/>
                  <a:pt x="13649" y="5606"/>
                  <a:pt x="13649" y="5606"/>
                </a:cubicBezTo>
                <a:cubicBezTo>
                  <a:pt x="13649" y="5602"/>
                  <a:pt x="13649" y="5602"/>
                  <a:pt x="13649" y="5602"/>
                </a:cubicBezTo>
                <a:cubicBezTo>
                  <a:pt x="13723" y="5538"/>
                  <a:pt x="13723" y="5538"/>
                  <a:pt x="13723" y="5538"/>
                </a:cubicBezTo>
                <a:cubicBezTo>
                  <a:pt x="13726" y="5534"/>
                  <a:pt x="13726" y="5534"/>
                  <a:pt x="13726" y="5534"/>
                </a:cubicBezTo>
                <a:cubicBezTo>
                  <a:pt x="13730" y="5538"/>
                  <a:pt x="13730" y="5538"/>
                  <a:pt x="13730" y="5538"/>
                </a:cubicBezTo>
                <a:cubicBezTo>
                  <a:pt x="13798" y="5609"/>
                  <a:pt x="13798" y="5609"/>
                  <a:pt x="13798" y="5609"/>
                </a:cubicBezTo>
                <a:cubicBezTo>
                  <a:pt x="13798" y="5612"/>
                  <a:pt x="13798" y="5612"/>
                  <a:pt x="13798" y="5612"/>
                </a:cubicBezTo>
                <a:cubicBezTo>
                  <a:pt x="13798" y="5612"/>
                  <a:pt x="13798" y="5612"/>
                  <a:pt x="13798" y="5612"/>
                </a:cubicBezTo>
                <a:close/>
                <a:moveTo>
                  <a:pt x="13891" y="5531"/>
                </a:moveTo>
                <a:cubicBezTo>
                  <a:pt x="13817" y="5596"/>
                  <a:pt x="13817" y="5596"/>
                  <a:pt x="13817" y="5596"/>
                </a:cubicBezTo>
                <a:cubicBezTo>
                  <a:pt x="13814" y="5599"/>
                  <a:pt x="13814" y="5599"/>
                  <a:pt x="13814" y="5599"/>
                </a:cubicBezTo>
                <a:cubicBezTo>
                  <a:pt x="13810" y="5596"/>
                  <a:pt x="13810" y="5596"/>
                  <a:pt x="13810" y="5596"/>
                </a:cubicBezTo>
                <a:cubicBezTo>
                  <a:pt x="13746" y="5525"/>
                  <a:pt x="13746" y="5525"/>
                  <a:pt x="13746" y="5525"/>
                </a:cubicBezTo>
                <a:cubicBezTo>
                  <a:pt x="13743" y="5521"/>
                  <a:pt x="13743" y="5521"/>
                  <a:pt x="13743" y="5521"/>
                </a:cubicBezTo>
                <a:cubicBezTo>
                  <a:pt x="13746" y="5518"/>
                  <a:pt x="13746" y="5518"/>
                  <a:pt x="13746" y="5518"/>
                </a:cubicBezTo>
                <a:cubicBezTo>
                  <a:pt x="13820" y="5454"/>
                  <a:pt x="13820" y="5454"/>
                  <a:pt x="13820" y="5454"/>
                </a:cubicBezTo>
                <a:cubicBezTo>
                  <a:pt x="13823" y="5450"/>
                  <a:pt x="13823" y="5450"/>
                  <a:pt x="13823" y="5450"/>
                </a:cubicBezTo>
                <a:cubicBezTo>
                  <a:pt x="13823" y="5454"/>
                  <a:pt x="13823" y="5454"/>
                  <a:pt x="13823" y="5454"/>
                </a:cubicBezTo>
                <a:cubicBezTo>
                  <a:pt x="13891" y="5525"/>
                  <a:pt x="13891" y="5525"/>
                  <a:pt x="13891" y="5525"/>
                </a:cubicBezTo>
                <a:cubicBezTo>
                  <a:pt x="13895" y="5528"/>
                  <a:pt x="13895" y="5528"/>
                  <a:pt x="13895" y="5528"/>
                </a:cubicBezTo>
                <a:cubicBezTo>
                  <a:pt x="13891" y="5531"/>
                  <a:pt x="13891" y="5531"/>
                  <a:pt x="13891" y="5531"/>
                </a:cubicBezTo>
                <a:close/>
                <a:moveTo>
                  <a:pt x="13985" y="5447"/>
                </a:moveTo>
                <a:cubicBezTo>
                  <a:pt x="13911" y="5512"/>
                  <a:pt x="13911" y="5512"/>
                  <a:pt x="13911" y="5512"/>
                </a:cubicBezTo>
                <a:cubicBezTo>
                  <a:pt x="13908" y="5515"/>
                  <a:pt x="13908" y="5515"/>
                  <a:pt x="13908" y="5515"/>
                </a:cubicBezTo>
                <a:cubicBezTo>
                  <a:pt x="13908" y="5512"/>
                  <a:pt x="13908" y="5512"/>
                  <a:pt x="13908" y="5512"/>
                </a:cubicBezTo>
                <a:cubicBezTo>
                  <a:pt x="13840" y="5441"/>
                  <a:pt x="13840" y="5441"/>
                  <a:pt x="13840" y="5441"/>
                </a:cubicBezTo>
                <a:cubicBezTo>
                  <a:pt x="13836" y="5437"/>
                  <a:pt x="13836" y="5437"/>
                  <a:pt x="13836" y="5437"/>
                </a:cubicBezTo>
                <a:cubicBezTo>
                  <a:pt x="13840" y="5434"/>
                  <a:pt x="13840" y="5434"/>
                  <a:pt x="13840" y="5434"/>
                </a:cubicBezTo>
                <a:cubicBezTo>
                  <a:pt x="13914" y="5369"/>
                  <a:pt x="13914" y="5369"/>
                  <a:pt x="13914" y="5369"/>
                </a:cubicBezTo>
                <a:cubicBezTo>
                  <a:pt x="13917" y="5366"/>
                  <a:pt x="13917" y="5366"/>
                  <a:pt x="13917" y="5366"/>
                </a:cubicBezTo>
                <a:cubicBezTo>
                  <a:pt x="13921" y="5369"/>
                  <a:pt x="13921" y="5369"/>
                  <a:pt x="13921" y="5369"/>
                </a:cubicBezTo>
                <a:cubicBezTo>
                  <a:pt x="13985" y="5441"/>
                  <a:pt x="13985" y="5441"/>
                  <a:pt x="13985" y="5441"/>
                </a:cubicBezTo>
                <a:cubicBezTo>
                  <a:pt x="13989" y="5444"/>
                  <a:pt x="13989" y="5444"/>
                  <a:pt x="13989" y="5444"/>
                </a:cubicBezTo>
                <a:cubicBezTo>
                  <a:pt x="13985" y="5447"/>
                  <a:pt x="13985" y="5447"/>
                  <a:pt x="13985" y="5447"/>
                </a:cubicBezTo>
                <a:close/>
                <a:moveTo>
                  <a:pt x="14082" y="5363"/>
                </a:moveTo>
                <a:cubicBezTo>
                  <a:pt x="14005" y="5428"/>
                  <a:pt x="14005" y="5428"/>
                  <a:pt x="14005" y="5428"/>
                </a:cubicBezTo>
                <a:cubicBezTo>
                  <a:pt x="14005" y="5431"/>
                  <a:pt x="14005" y="5431"/>
                  <a:pt x="14005" y="5431"/>
                </a:cubicBezTo>
                <a:cubicBezTo>
                  <a:pt x="14001" y="5428"/>
                  <a:pt x="14001" y="5428"/>
                  <a:pt x="14001" y="5428"/>
                </a:cubicBezTo>
                <a:cubicBezTo>
                  <a:pt x="13933" y="5356"/>
                  <a:pt x="13933" y="5356"/>
                  <a:pt x="13933" y="5356"/>
                </a:cubicBezTo>
                <a:cubicBezTo>
                  <a:pt x="13930" y="5353"/>
                  <a:pt x="13930" y="5353"/>
                  <a:pt x="13930" y="5353"/>
                </a:cubicBezTo>
                <a:cubicBezTo>
                  <a:pt x="13933" y="5350"/>
                  <a:pt x="13933" y="5350"/>
                  <a:pt x="13933" y="5350"/>
                </a:cubicBezTo>
                <a:cubicBezTo>
                  <a:pt x="14008" y="5285"/>
                  <a:pt x="14008" y="5285"/>
                  <a:pt x="14008" y="5285"/>
                </a:cubicBezTo>
                <a:cubicBezTo>
                  <a:pt x="14011" y="5282"/>
                  <a:pt x="14011" y="5282"/>
                  <a:pt x="14011" y="5282"/>
                </a:cubicBezTo>
                <a:cubicBezTo>
                  <a:pt x="14014" y="5285"/>
                  <a:pt x="14014" y="5285"/>
                  <a:pt x="14014" y="5285"/>
                </a:cubicBezTo>
                <a:cubicBezTo>
                  <a:pt x="14082" y="5356"/>
                  <a:pt x="14082" y="5356"/>
                  <a:pt x="14082" y="5356"/>
                </a:cubicBezTo>
                <a:cubicBezTo>
                  <a:pt x="14082" y="5360"/>
                  <a:pt x="14082" y="5360"/>
                  <a:pt x="14082" y="5360"/>
                </a:cubicBezTo>
                <a:cubicBezTo>
                  <a:pt x="14082" y="5363"/>
                  <a:pt x="14082" y="5363"/>
                  <a:pt x="14082" y="5363"/>
                </a:cubicBezTo>
                <a:close/>
                <a:moveTo>
                  <a:pt x="14176" y="5279"/>
                </a:moveTo>
                <a:cubicBezTo>
                  <a:pt x="14102" y="5343"/>
                  <a:pt x="14102" y="5343"/>
                  <a:pt x="14102" y="5343"/>
                </a:cubicBezTo>
                <a:cubicBezTo>
                  <a:pt x="14099" y="5347"/>
                  <a:pt x="14099" y="5347"/>
                  <a:pt x="14099" y="5347"/>
                </a:cubicBezTo>
                <a:cubicBezTo>
                  <a:pt x="14095" y="5343"/>
                  <a:pt x="14095" y="5343"/>
                  <a:pt x="14095" y="5343"/>
                </a:cubicBezTo>
                <a:cubicBezTo>
                  <a:pt x="14031" y="5272"/>
                  <a:pt x="14031" y="5272"/>
                  <a:pt x="14031" y="5272"/>
                </a:cubicBezTo>
                <a:cubicBezTo>
                  <a:pt x="14027" y="5269"/>
                  <a:pt x="14027" y="5269"/>
                  <a:pt x="14027" y="5269"/>
                </a:cubicBezTo>
                <a:cubicBezTo>
                  <a:pt x="14031" y="5266"/>
                  <a:pt x="14031" y="5266"/>
                  <a:pt x="14031" y="5266"/>
                </a:cubicBezTo>
                <a:cubicBezTo>
                  <a:pt x="14105" y="5201"/>
                  <a:pt x="14105" y="5201"/>
                  <a:pt x="14105" y="5201"/>
                </a:cubicBezTo>
                <a:cubicBezTo>
                  <a:pt x="14105" y="5198"/>
                  <a:pt x="14105" y="5198"/>
                  <a:pt x="14105" y="5198"/>
                </a:cubicBezTo>
                <a:cubicBezTo>
                  <a:pt x="14108" y="5201"/>
                  <a:pt x="14108" y="5201"/>
                  <a:pt x="14108" y="5201"/>
                </a:cubicBezTo>
                <a:cubicBezTo>
                  <a:pt x="14176" y="5272"/>
                  <a:pt x="14176" y="5272"/>
                  <a:pt x="14176" y="5272"/>
                </a:cubicBezTo>
                <a:cubicBezTo>
                  <a:pt x="14179" y="5275"/>
                  <a:pt x="14179" y="5275"/>
                  <a:pt x="14179" y="5275"/>
                </a:cubicBezTo>
                <a:cubicBezTo>
                  <a:pt x="14176" y="5279"/>
                  <a:pt x="14176" y="5279"/>
                  <a:pt x="14176" y="5279"/>
                </a:cubicBezTo>
                <a:close/>
                <a:moveTo>
                  <a:pt x="14270" y="5195"/>
                </a:moveTo>
                <a:cubicBezTo>
                  <a:pt x="14196" y="5259"/>
                  <a:pt x="14196" y="5259"/>
                  <a:pt x="14196" y="5259"/>
                </a:cubicBezTo>
                <a:cubicBezTo>
                  <a:pt x="14192" y="5263"/>
                  <a:pt x="14192" y="5263"/>
                  <a:pt x="14192" y="5263"/>
                </a:cubicBezTo>
                <a:cubicBezTo>
                  <a:pt x="14189" y="5259"/>
                  <a:pt x="14189" y="5259"/>
                  <a:pt x="14189" y="5259"/>
                </a:cubicBezTo>
                <a:cubicBezTo>
                  <a:pt x="14124" y="5188"/>
                  <a:pt x="14124" y="5188"/>
                  <a:pt x="14124" y="5188"/>
                </a:cubicBezTo>
                <a:cubicBezTo>
                  <a:pt x="14121" y="5185"/>
                  <a:pt x="14121" y="5185"/>
                  <a:pt x="14121" y="5185"/>
                </a:cubicBezTo>
                <a:cubicBezTo>
                  <a:pt x="14124" y="5182"/>
                  <a:pt x="14124" y="5182"/>
                  <a:pt x="14124" y="5182"/>
                </a:cubicBezTo>
                <a:cubicBezTo>
                  <a:pt x="14199" y="5117"/>
                  <a:pt x="14199" y="5117"/>
                  <a:pt x="14199" y="5117"/>
                </a:cubicBezTo>
                <a:cubicBezTo>
                  <a:pt x="14202" y="5114"/>
                  <a:pt x="14202" y="5114"/>
                  <a:pt x="14202" y="5114"/>
                </a:cubicBezTo>
                <a:cubicBezTo>
                  <a:pt x="14205" y="5117"/>
                  <a:pt x="14205" y="5117"/>
                  <a:pt x="14205" y="5117"/>
                </a:cubicBezTo>
                <a:cubicBezTo>
                  <a:pt x="14270" y="5191"/>
                  <a:pt x="14270" y="5191"/>
                  <a:pt x="14270" y="5191"/>
                </a:cubicBezTo>
                <a:cubicBezTo>
                  <a:pt x="14273" y="5191"/>
                  <a:pt x="14273" y="5191"/>
                  <a:pt x="14273" y="5191"/>
                </a:cubicBezTo>
                <a:cubicBezTo>
                  <a:pt x="14270" y="5195"/>
                  <a:pt x="14270" y="5195"/>
                  <a:pt x="14270" y="5195"/>
                </a:cubicBezTo>
                <a:close/>
                <a:moveTo>
                  <a:pt x="14364" y="5110"/>
                </a:moveTo>
                <a:cubicBezTo>
                  <a:pt x="14290" y="5175"/>
                  <a:pt x="14290" y="5175"/>
                  <a:pt x="14290" y="5175"/>
                </a:cubicBezTo>
                <a:cubicBezTo>
                  <a:pt x="14290" y="5178"/>
                  <a:pt x="14290" y="5178"/>
                  <a:pt x="14290" y="5178"/>
                </a:cubicBezTo>
                <a:cubicBezTo>
                  <a:pt x="14286" y="5175"/>
                  <a:pt x="14286" y="5175"/>
                  <a:pt x="14286" y="5175"/>
                </a:cubicBezTo>
                <a:cubicBezTo>
                  <a:pt x="14218" y="5104"/>
                  <a:pt x="14218" y="5104"/>
                  <a:pt x="14218" y="5104"/>
                </a:cubicBezTo>
                <a:cubicBezTo>
                  <a:pt x="14215" y="5101"/>
                  <a:pt x="14215" y="5101"/>
                  <a:pt x="14215" y="5101"/>
                </a:cubicBezTo>
                <a:cubicBezTo>
                  <a:pt x="14218" y="5101"/>
                  <a:pt x="14218" y="5101"/>
                  <a:pt x="14218" y="5101"/>
                </a:cubicBezTo>
                <a:cubicBezTo>
                  <a:pt x="14293" y="5033"/>
                  <a:pt x="14293" y="5033"/>
                  <a:pt x="14293" y="5033"/>
                </a:cubicBezTo>
                <a:cubicBezTo>
                  <a:pt x="14296" y="5033"/>
                  <a:pt x="14296" y="5033"/>
                  <a:pt x="14296" y="5033"/>
                </a:cubicBezTo>
                <a:cubicBezTo>
                  <a:pt x="14299" y="5033"/>
                  <a:pt x="14299" y="5033"/>
                  <a:pt x="14299" y="5033"/>
                </a:cubicBezTo>
                <a:cubicBezTo>
                  <a:pt x="14364" y="5107"/>
                  <a:pt x="14364" y="5107"/>
                  <a:pt x="14364" y="5107"/>
                </a:cubicBezTo>
                <a:cubicBezTo>
                  <a:pt x="14367" y="5107"/>
                  <a:pt x="14367" y="5107"/>
                  <a:pt x="14367" y="5107"/>
                </a:cubicBezTo>
                <a:cubicBezTo>
                  <a:pt x="14364" y="5110"/>
                  <a:pt x="14364" y="5110"/>
                  <a:pt x="14364" y="5110"/>
                </a:cubicBezTo>
                <a:close/>
                <a:moveTo>
                  <a:pt x="14461" y="5026"/>
                </a:moveTo>
                <a:cubicBezTo>
                  <a:pt x="14387" y="5094"/>
                  <a:pt x="14387" y="5094"/>
                  <a:pt x="14387" y="5094"/>
                </a:cubicBezTo>
                <a:cubicBezTo>
                  <a:pt x="14383" y="5094"/>
                  <a:pt x="14383" y="5094"/>
                  <a:pt x="14383" y="5094"/>
                </a:cubicBezTo>
                <a:cubicBezTo>
                  <a:pt x="14380" y="5091"/>
                  <a:pt x="14380" y="5091"/>
                  <a:pt x="14380" y="5091"/>
                </a:cubicBezTo>
                <a:cubicBezTo>
                  <a:pt x="14312" y="5020"/>
                  <a:pt x="14312" y="5020"/>
                  <a:pt x="14312" y="5020"/>
                </a:cubicBezTo>
                <a:cubicBezTo>
                  <a:pt x="14312" y="5017"/>
                  <a:pt x="14312" y="5017"/>
                  <a:pt x="14312" y="5017"/>
                </a:cubicBezTo>
                <a:cubicBezTo>
                  <a:pt x="14312" y="5017"/>
                  <a:pt x="14312" y="5017"/>
                  <a:pt x="14312" y="5017"/>
                </a:cubicBezTo>
                <a:cubicBezTo>
                  <a:pt x="14390" y="4949"/>
                  <a:pt x="14390" y="4949"/>
                  <a:pt x="14390" y="4949"/>
                </a:cubicBezTo>
                <a:cubicBezTo>
                  <a:pt x="14390" y="4949"/>
                  <a:pt x="14390" y="4949"/>
                  <a:pt x="14390" y="4949"/>
                </a:cubicBezTo>
                <a:cubicBezTo>
                  <a:pt x="14393" y="4949"/>
                  <a:pt x="14393" y="4949"/>
                  <a:pt x="14393" y="4949"/>
                </a:cubicBezTo>
                <a:cubicBezTo>
                  <a:pt x="14461" y="5023"/>
                  <a:pt x="14461" y="5023"/>
                  <a:pt x="14461" y="5023"/>
                </a:cubicBezTo>
                <a:cubicBezTo>
                  <a:pt x="14461" y="5026"/>
                  <a:pt x="14461" y="5026"/>
                  <a:pt x="14461" y="5026"/>
                </a:cubicBezTo>
                <a:cubicBezTo>
                  <a:pt x="14461" y="5026"/>
                  <a:pt x="14461" y="5026"/>
                  <a:pt x="14461" y="5026"/>
                </a:cubicBezTo>
                <a:close/>
                <a:moveTo>
                  <a:pt x="14403" y="5110"/>
                </a:moveTo>
                <a:cubicBezTo>
                  <a:pt x="14477" y="5046"/>
                  <a:pt x="14477" y="5046"/>
                  <a:pt x="14477" y="5046"/>
                </a:cubicBezTo>
                <a:cubicBezTo>
                  <a:pt x="14480" y="5042"/>
                  <a:pt x="14480" y="5042"/>
                  <a:pt x="14480" y="5042"/>
                </a:cubicBezTo>
                <a:cubicBezTo>
                  <a:pt x="14480" y="5046"/>
                  <a:pt x="14480" y="5046"/>
                  <a:pt x="14480" y="5046"/>
                </a:cubicBezTo>
                <a:cubicBezTo>
                  <a:pt x="14548" y="5117"/>
                  <a:pt x="14548" y="5117"/>
                  <a:pt x="14548" y="5117"/>
                </a:cubicBezTo>
                <a:cubicBezTo>
                  <a:pt x="14552" y="5120"/>
                  <a:pt x="14552" y="5120"/>
                  <a:pt x="14552" y="5120"/>
                </a:cubicBezTo>
                <a:cubicBezTo>
                  <a:pt x="14548" y="5123"/>
                  <a:pt x="14548" y="5123"/>
                  <a:pt x="14548" y="5123"/>
                </a:cubicBezTo>
                <a:cubicBezTo>
                  <a:pt x="14474" y="5188"/>
                  <a:pt x="14474" y="5188"/>
                  <a:pt x="14474" y="5188"/>
                </a:cubicBezTo>
                <a:cubicBezTo>
                  <a:pt x="14471" y="5191"/>
                  <a:pt x="14471" y="5191"/>
                  <a:pt x="14471" y="5191"/>
                </a:cubicBezTo>
                <a:cubicBezTo>
                  <a:pt x="14468" y="5188"/>
                  <a:pt x="14468" y="5188"/>
                  <a:pt x="14468" y="5188"/>
                </a:cubicBezTo>
                <a:cubicBezTo>
                  <a:pt x="14403" y="5117"/>
                  <a:pt x="14403" y="5117"/>
                  <a:pt x="14403" y="5117"/>
                </a:cubicBezTo>
                <a:cubicBezTo>
                  <a:pt x="14400" y="5114"/>
                  <a:pt x="14400" y="5114"/>
                  <a:pt x="14400" y="5114"/>
                </a:cubicBezTo>
                <a:cubicBezTo>
                  <a:pt x="14403" y="5110"/>
                  <a:pt x="14403" y="5110"/>
                  <a:pt x="14403" y="5110"/>
                </a:cubicBezTo>
                <a:close/>
                <a:moveTo>
                  <a:pt x="14306" y="5195"/>
                </a:moveTo>
                <a:cubicBezTo>
                  <a:pt x="14383" y="5130"/>
                  <a:pt x="14383" y="5130"/>
                  <a:pt x="14383" y="5130"/>
                </a:cubicBezTo>
                <a:cubicBezTo>
                  <a:pt x="14383" y="5127"/>
                  <a:pt x="14383" y="5127"/>
                  <a:pt x="14383" y="5127"/>
                </a:cubicBezTo>
                <a:cubicBezTo>
                  <a:pt x="14387" y="5130"/>
                  <a:pt x="14387" y="5130"/>
                  <a:pt x="14387" y="5130"/>
                </a:cubicBezTo>
                <a:cubicBezTo>
                  <a:pt x="14455" y="5201"/>
                  <a:pt x="14455" y="5201"/>
                  <a:pt x="14455" y="5201"/>
                </a:cubicBezTo>
                <a:cubicBezTo>
                  <a:pt x="14458" y="5204"/>
                  <a:pt x="14458" y="5204"/>
                  <a:pt x="14458" y="5204"/>
                </a:cubicBezTo>
                <a:cubicBezTo>
                  <a:pt x="14455" y="5208"/>
                  <a:pt x="14455" y="5208"/>
                  <a:pt x="14455" y="5208"/>
                </a:cubicBezTo>
                <a:cubicBezTo>
                  <a:pt x="14380" y="5272"/>
                  <a:pt x="14380" y="5272"/>
                  <a:pt x="14380" y="5272"/>
                </a:cubicBezTo>
                <a:cubicBezTo>
                  <a:pt x="14377" y="5275"/>
                  <a:pt x="14377" y="5275"/>
                  <a:pt x="14377" y="5275"/>
                </a:cubicBezTo>
                <a:cubicBezTo>
                  <a:pt x="14374" y="5272"/>
                  <a:pt x="14374" y="5272"/>
                  <a:pt x="14374" y="5272"/>
                </a:cubicBezTo>
                <a:cubicBezTo>
                  <a:pt x="14306" y="5198"/>
                  <a:pt x="14306" y="5198"/>
                  <a:pt x="14306" y="5198"/>
                </a:cubicBezTo>
                <a:cubicBezTo>
                  <a:pt x="14306" y="5198"/>
                  <a:pt x="14306" y="5198"/>
                  <a:pt x="14306" y="5198"/>
                </a:cubicBezTo>
                <a:cubicBezTo>
                  <a:pt x="14306" y="5195"/>
                  <a:pt x="14306" y="5195"/>
                  <a:pt x="14306" y="5195"/>
                </a:cubicBezTo>
                <a:close/>
                <a:moveTo>
                  <a:pt x="14212" y="5279"/>
                </a:moveTo>
                <a:cubicBezTo>
                  <a:pt x="14286" y="5214"/>
                  <a:pt x="14286" y="5214"/>
                  <a:pt x="14286" y="5214"/>
                </a:cubicBezTo>
                <a:cubicBezTo>
                  <a:pt x="14290" y="5211"/>
                  <a:pt x="14290" y="5211"/>
                  <a:pt x="14290" y="5211"/>
                </a:cubicBezTo>
                <a:cubicBezTo>
                  <a:pt x="14293" y="5214"/>
                  <a:pt x="14293" y="5214"/>
                  <a:pt x="14293" y="5214"/>
                </a:cubicBezTo>
                <a:cubicBezTo>
                  <a:pt x="14361" y="5285"/>
                  <a:pt x="14361" y="5285"/>
                  <a:pt x="14361" y="5285"/>
                </a:cubicBezTo>
                <a:cubicBezTo>
                  <a:pt x="14361" y="5288"/>
                  <a:pt x="14361" y="5288"/>
                  <a:pt x="14361" y="5288"/>
                </a:cubicBezTo>
                <a:cubicBezTo>
                  <a:pt x="14357" y="5288"/>
                  <a:pt x="14357" y="5288"/>
                  <a:pt x="14357" y="5288"/>
                </a:cubicBezTo>
                <a:cubicBezTo>
                  <a:pt x="14283" y="5356"/>
                  <a:pt x="14283" y="5356"/>
                  <a:pt x="14283" y="5356"/>
                </a:cubicBezTo>
                <a:cubicBezTo>
                  <a:pt x="14283" y="5356"/>
                  <a:pt x="14283" y="5356"/>
                  <a:pt x="14283" y="5356"/>
                </a:cubicBezTo>
                <a:cubicBezTo>
                  <a:pt x="14280" y="5356"/>
                  <a:pt x="14280" y="5356"/>
                  <a:pt x="14280" y="5356"/>
                </a:cubicBezTo>
                <a:cubicBezTo>
                  <a:pt x="14212" y="5282"/>
                  <a:pt x="14212" y="5282"/>
                  <a:pt x="14212" y="5282"/>
                </a:cubicBezTo>
                <a:cubicBezTo>
                  <a:pt x="14209" y="5282"/>
                  <a:pt x="14209" y="5282"/>
                  <a:pt x="14209" y="5282"/>
                </a:cubicBezTo>
                <a:cubicBezTo>
                  <a:pt x="14212" y="5279"/>
                  <a:pt x="14212" y="5279"/>
                  <a:pt x="14212" y="5279"/>
                </a:cubicBezTo>
                <a:close/>
                <a:moveTo>
                  <a:pt x="14118" y="5363"/>
                </a:moveTo>
                <a:cubicBezTo>
                  <a:pt x="14192" y="5295"/>
                  <a:pt x="14192" y="5295"/>
                  <a:pt x="14192" y="5295"/>
                </a:cubicBezTo>
                <a:cubicBezTo>
                  <a:pt x="14196" y="5295"/>
                  <a:pt x="14196" y="5295"/>
                  <a:pt x="14196" y="5295"/>
                </a:cubicBezTo>
                <a:cubicBezTo>
                  <a:pt x="14199" y="5298"/>
                  <a:pt x="14199" y="5298"/>
                  <a:pt x="14199" y="5298"/>
                </a:cubicBezTo>
                <a:cubicBezTo>
                  <a:pt x="14264" y="5369"/>
                  <a:pt x="14264" y="5369"/>
                  <a:pt x="14264" y="5369"/>
                </a:cubicBezTo>
                <a:cubicBezTo>
                  <a:pt x="14267" y="5373"/>
                  <a:pt x="14267" y="5373"/>
                  <a:pt x="14267" y="5373"/>
                </a:cubicBezTo>
                <a:cubicBezTo>
                  <a:pt x="14264" y="5373"/>
                  <a:pt x="14264" y="5373"/>
                  <a:pt x="14264" y="5373"/>
                </a:cubicBezTo>
                <a:cubicBezTo>
                  <a:pt x="14189" y="5441"/>
                  <a:pt x="14189" y="5441"/>
                  <a:pt x="14189" y="5441"/>
                </a:cubicBezTo>
                <a:cubicBezTo>
                  <a:pt x="14186" y="5441"/>
                  <a:pt x="14186" y="5441"/>
                  <a:pt x="14186" y="5441"/>
                </a:cubicBezTo>
                <a:cubicBezTo>
                  <a:pt x="14186" y="5441"/>
                  <a:pt x="14186" y="5441"/>
                  <a:pt x="14186" y="5441"/>
                </a:cubicBezTo>
                <a:cubicBezTo>
                  <a:pt x="14118" y="5366"/>
                  <a:pt x="14118" y="5366"/>
                  <a:pt x="14118" y="5366"/>
                </a:cubicBezTo>
                <a:cubicBezTo>
                  <a:pt x="14115" y="5366"/>
                  <a:pt x="14115" y="5366"/>
                  <a:pt x="14115" y="5366"/>
                </a:cubicBezTo>
                <a:cubicBezTo>
                  <a:pt x="14118" y="5363"/>
                  <a:pt x="14118" y="5363"/>
                  <a:pt x="14118" y="5363"/>
                </a:cubicBezTo>
                <a:close/>
                <a:moveTo>
                  <a:pt x="14024" y="5447"/>
                </a:moveTo>
                <a:cubicBezTo>
                  <a:pt x="14099" y="5379"/>
                  <a:pt x="14099" y="5379"/>
                  <a:pt x="14099" y="5379"/>
                </a:cubicBezTo>
                <a:cubicBezTo>
                  <a:pt x="14099" y="5379"/>
                  <a:pt x="14099" y="5379"/>
                  <a:pt x="14099" y="5379"/>
                </a:cubicBezTo>
                <a:cubicBezTo>
                  <a:pt x="14102" y="5379"/>
                  <a:pt x="14102" y="5379"/>
                  <a:pt x="14102" y="5379"/>
                </a:cubicBezTo>
                <a:cubicBezTo>
                  <a:pt x="14170" y="5454"/>
                  <a:pt x="14170" y="5454"/>
                  <a:pt x="14170" y="5454"/>
                </a:cubicBezTo>
                <a:cubicBezTo>
                  <a:pt x="14173" y="5457"/>
                  <a:pt x="14173" y="5457"/>
                  <a:pt x="14173" y="5457"/>
                </a:cubicBezTo>
                <a:cubicBezTo>
                  <a:pt x="14170" y="5457"/>
                  <a:pt x="14170" y="5457"/>
                  <a:pt x="14170" y="5457"/>
                </a:cubicBezTo>
                <a:cubicBezTo>
                  <a:pt x="14095" y="5525"/>
                  <a:pt x="14095" y="5525"/>
                  <a:pt x="14095" y="5525"/>
                </a:cubicBezTo>
                <a:cubicBezTo>
                  <a:pt x="14092" y="5525"/>
                  <a:pt x="14092" y="5525"/>
                  <a:pt x="14092" y="5525"/>
                </a:cubicBezTo>
                <a:cubicBezTo>
                  <a:pt x="14089" y="5521"/>
                  <a:pt x="14089" y="5521"/>
                  <a:pt x="14089" y="5521"/>
                </a:cubicBezTo>
                <a:cubicBezTo>
                  <a:pt x="14024" y="5450"/>
                  <a:pt x="14024" y="5450"/>
                  <a:pt x="14024" y="5450"/>
                </a:cubicBezTo>
                <a:cubicBezTo>
                  <a:pt x="14021" y="5447"/>
                  <a:pt x="14021" y="5447"/>
                  <a:pt x="14021" y="5447"/>
                </a:cubicBezTo>
                <a:cubicBezTo>
                  <a:pt x="14024" y="5447"/>
                  <a:pt x="14024" y="5447"/>
                  <a:pt x="14024" y="5447"/>
                </a:cubicBezTo>
                <a:close/>
                <a:moveTo>
                  <a:pt x="13927" y="5531"/>
                </a:moveTo>
                <a:cubicBezTo>
                  <a:pt x="14001" y="5463"/>
                  <a:pt x="14001" y="5463"/>
                  <a:pt x="14001" y="5463"/>
                </a:cubicBezTo>
                <a:cubicBezTo>
                  <a:pt x="14005" y="5463"/>
                  <a:pt x="14005" y="5463"/>
                  <a:pt x="14005" y="5463"/>
                </a:cubicBezTo>
                <a:cubicBezTo>
                  <a:pt x="14008" y="5463"/>
                  <a:pt x="14008" y="5463"/>
                  <a:pt x="14008" y="5463"/>
                </a:cubicBezTo>
                <a:cubicBezTo>
                  <a:pt x="14076" y="5538"/>
                  <a:pt x="14076" y="5538"/>
                  <a:pt x="14076" y="5538"/>
                </a:cubicBezTo>
                <a:cubicBezTo>
                  <a:pt x="14076" y="5538"/>
                  <a:pt x="14076" y="5538"/>
                  <a:pt x="14076" y="5538"/>
                </a:cubicBezTo>
                <a:cubicBezTo>
                  <a:pt x="14076" y="5541"/>
                  <a:pt x="14076" y="5541"/>
                  <a:pt x="14076" y="5541"/>
                </a:cubicBezTo>
                <a:cubicBezTo>
                  <a:pt x="14001" y="5606"/>
                  <a:pt x="14001" y="5606"/>
                  <a:pt x="14001" y="5606"/>
                </a:cubicBezTo>
                <a:cubicBezTo>
                  <a:pt x="13998" y="5609"/>
                  <a:pt x="13998" y="5609"/>
                  <a:pt x="13998" y="5609"/>
                </a:cubicBezTo>
                <a:cubicBezTo>
                  <a:pt x="13995" y="5606"/>
                  <a:pt x="13995" y="5606"/>
                  <a:pt x="13995" y="5606"/>
                </a:cubicBezTo>
                <a:cubicBezTo>
                  <a:pt x="13927" y="5534"/>
                  <a:pt x="13927" y="5534"/>
                  <a:pt x="13927" y="5534"/>
                </a:cubicBezTo>
                <a:cubicBezTo>
                  <a:pt x="13927" y="5531"/>
                  <a:pt x="13927" y="5531"/>
                  <a:pt x="13927" y="5531"/>
                </a:cubicBezTo>
                <a:cubicBezTo>
                  <a:pt x="13927" y="5531"/>
                  <a:pt x="13927" y="5531"/>
                  <a:pt x="13927" y="5531"/>
                </a:cubicBezTo>
                <a:close/>
                <a:moveTo>
                  <a:pt x="13833" y="5615"/>
                </a:moveTo>
                <a:cubicBezTo>
                  <a:pt x="13908" y="5547"/>
                  <a:pt x="13908" y="5547"/>
                  <a:pt x="13908" y="5547"/>
                </a:cubicBezTo>
                <a:cubicBezTo>
                  <a:pt x="13911" y="5544"/>
                  <a:pt x="13911" y="5544"/>
                  <a:pt x="13911" y="5544"/>
                </a:cubicBezTo>
                <a:cubicBezTo>
                  <a:pt x="13914" y="5547"/>
                  <a:pt x="13914" y="5547"/>
                  <a:pt x="13914" y="5547"/>
                </a:cubicBezTo>
                <a:cubicBezTo>
                  <a:pt x="13979" y="5622"/>
                  <a:pt x="13979" y="5622"/>
                  <a:pt x="13979" y="5622"/>
                </a:cubicBezTo>
                <a:cubicBezTo>
                  <a:pt x="13982" y="5622"/>
                  <a:pt x="13982" y="5622"/>
                  <a:pt x="13982" y="5622"/>
                </a:cubicBezTo>
                <a:cubicBezTo>
                  <a:pt x="13979" y="5625"/>
                  <a:pt x="13979" y="5625"/>
                  <a:pt x="13979" y="5625"/>
                </a:cubicBezTo>
                <a:cubicBezTo>
                  <a:pt x="13904" y="5690"/>
                  <a:pt x="13904" y="5690"/>
                  <a:pt x="13904" y="5690"/>
                </a:cubicBezTo>
                <a:cubicBezTo>
                  <a:pt x="13901" y="5693"/>
                  <a:pt x="13901" y="5693"/>
                  <a:pt x="13901" y="5693"/>
                </a:cubicBezTo>
                <a:cubicBezTo>
                  <a:pt x="13901" y="5690"/>
                  <a:pt x="13901" y="5690"/>
                  <a:pt x="13901" y="5690"/>
                </a:cubicBezTo>
                <a:cubicBezTo>
                  <a:pt x="13833" y="5619"/>
                  <a:pt x="13833" y="5619"/>
                  <a:pt x="13833" y="5619"/>
                </a:cubicBezTo>
                <a:cubicBezTo>
                  <a:pt x="13830" y="5615"/>
                  <a:pt x="13830" y="5615"/>
                  <a:pt x="13830" y="5615"/>
                </a:cubicBezTo>
                <a:cubicBezTo>
                  <a:pt x="13833" y="5615"/>
                  <a:pt x="13833" y="5615"/>
                  <a:pt x="13833" y="5615"/>
                </a:cubicBezTo>
                <a:close/>
                <a:moveTo>
                  <a:pt x="13739" y="5696"/>
                </a:moveTo>
                <a:cubicBezTo>
                  <a:pt x="13814" y="5632"/>
                  <a:pt x="13814" y="5632"/>
                  <a:pt x="13814" y="5632"/>
                </a:cubicBezTo>
                <a:cubicBezTo>
                  <a:pt x="13817" y="5628"/>
                  <a:pt x="13817" y="5628"/>
                  <a:pt x="13817" y="5628"/>
                </a:cubicBezTo>
                <a:cubicBezTo>
                  <a:pt x="13817" y="5632"/>
                  <a:pt x="13817" y="5632"/>
                  <a:pt x="13817" y="5632"/>
                </a:cubicBezTo>
                <a:cubicBezTo>
                  <a:pt x="13885" y="5703"/>
                  <a:pt x="13885" y="5703"/>
                  <a:pt x="13885" y="5703"/>
                </a:cubicBezTo>
                <a:cubicBezTo>
                  <a:pt x="13888" y="5706"/>
                  <a:pt x="13888" y="5706"/>
                  <a:pt x="13888" y="5706"/>
                </a:cubicBezTo>
                <a:cubicBezTo>
                  <a:pt x="13885" y="5709"/>
                  <a:pt x="13885" y="5709"/>
                  <a:pt x="13885" y="5709"/>
                </a:cubicBezTo>
                <a:cubicBezTo>
                  <a:pt x="13810" y="5774"/>
                  <a:pt x="13810" y="5774"/>
                  <a:pt x="13810" y="5774"/>
                </a:cubicBezTo>
                <a:cubicBezTo>
                  <a:pt x="13807" y="5777"/>
                  <a:pt x="13807" y="5777"/>
                  <a:pt x="13807" y="5777"/>
                </a:cubicBezTo>
                <a:cubicBezTo>
                  <a:pt x="13804" y="5774"/>
                  <a:pt x="13804" y="5774"/>
                  <a:pt x="13804" y="5774"/>
                </a:cubicBezTo>
                <a:cubicBezTo>
                  <a:pt x="13739" y="5703"/>
                  <a:pt x="13739" y="5703"/>
                  <a:pt x="13739" y="5703"/>
                </a:cubicBezTo>
                <a:cubicBezTo>
                  <a:pt x="13736" y="5699"/>
                  <a:pt x="13736" y="5699"/>
                  <a:pt x="13736" y="5699"/>
                </a:cubicBezTo>
                <a:cubicBezTo>
                  <a:pt x="13739" y="5696"/>
                  <a:pt x="13739" y="5696"/>
                  <a:pt x="13739" y="5696"/>
                </a:cubicBezTo>
                <a:close/>
                <a:moveTo>
                  <a:pt x="13642" y="5780"/>
                </a:moveTo>
                <a:cubicBezTo>
                  <a:pt x="13717" y="5716"/>
                  <a:pt x="13717" y="5716"/>
                  <a:pt x="13717" y="5716"/>
                </a:cubicBezTo>
                <a:cubicBezTo>
                  <a:pt x="13720" y="5712"/>
                  <a:pt x="13720" y="5712"/>
                  <a:pt x="13720" y="5712"/>
                </a:cubicBezTo>
                <a:cubicBezTo>
                  <a:pt x="13723" y="5716"/>
                  <a:pt x="13723" y="5716"/>
                  <a:pt x="13723" y="5716"/>
                </a:cubicBezTo>
                <a:cubicBezTo>
                  <a:pt x="13791" y="5787"/>
                  <a:pt x="13791" y="5787"/>
                  <a:pt x="13791" y="5787"/>
                </a:cubicBezTo>
                <a:cubicBezTo>
                  <a:pt x="13791" y="5790"/>
                  <a:pt x="13791" y="5790"/>
                  <a:pt x="13791" y="5790"/>
                </a:cubicBezTo>
                <a:cubicBezTo>
                  <a:pt x="13791" y="5793"/>
                  <a:pt x="13791" y="5793"/>
                  <a:pt x="13791" y="5793"/>
                </a:cubicBezTo>
                <a:cubicBezTo>
                  <a:pt x="13717" y="5858"/>
                  <a:pt x="13717" y="5858"/>
                  <a:pt x="13717" y="5858"/>
                </a:cubicBezTo>
                <a:cubicBezTo>
                  <a:pt x="13713" y="5861"/>
                  <a:pt x="13713" y="5861"/>
                  <a:pt x="13713" y="5861"/>
                </a:cubicBezTo>
                <a:cubicBezTo>
                  <a:pt x="13710" y="5858"/>
                  <a:pt x="13710" y="5858"/>
                  <a:pt x="13710" y="5858"/>
                </a:cubicBezTo>
                <a:cubicBezTo>
                  <a:pt x="13642" y="5787"/>
                  <a:pt x="13642" y="5787"/>
                  <a:pt x="13642" y="5787"/>
                </a:cubicBezTo>
                <a:cubicBezTo>
                  <a:pt x="13642" y="5784"/>
                  <a:pt x="13642" y="5784"/>
                  <a:pt x="13642" y="5784"/>
                </a:cubicBezTo>
                <a:cubicBezTo>
                  <a:pt x="13642" y="5780"/>
                  <a:pt x="13642" y="5780"/>
                  <a:pt x="13642" y="5780"/>
                </a:cubicBezTo>
                <a:close/>
                <a:moveTo>
                  <a:pt x="13548" y="5865"/>
                </a:moveTo>
                <a:cubicBezTo>
                  <a:pt x="13623" y="5800"/>
                  <a:pt x="13623" y="5800"/>
                  <a:pt x="13623" y="5800"/>
                </a:cubicBezTo>
                <a:cubicBezTo>
                  <a:pt x="13626" y="5797"/>
                  <a:pt x="13626" y="5797"/>
                  <a:pt x="13626" y="5797"/>
                </a:cubicBezTo>
                <a:cubicBezTo>
                  <a:pt x="13629" y="5800"/>
                  <a:pt x="13629" y="5800"/>
                  <a:pt x="13629" y="5800"/>
                </a:cubicBezTo>
                <a:cubicBezTo>
                  <a:pt x="13694" y="5871"/>
                  <a:pt x="13694" y="5871"/>
                  <a:pt x="13694" y="5871"/>
                </a:cubicBezTo>
                <a:cubicBezTo>
                  <a:pt x="13697" y="5874"/>
                  <a:pt x="13697" y="5874"/>
                  <a:pt x="13697" y="5874"/>
                </a:cubicBezTo>
                <a:cubicBezTo>
                  <a:pt x="13694" y="5878"/>
                  <a:pt x="13694" y="5878"/>
                  <a:pt x="13694" y="5878"/>
                </a:cubicBezTo>
                <a:cubicBezTo>
                  <a:pt x="13620" y="5942"/>
                  <a:pt x="13620" y="5942"/>
                  <a:pt x="13620" y="5942"/>
                </a:cubicBezTo>
                <a:cubicBezTo>
                  <a:pt x="13616" y="5945"/>
                  <a:pt x="13616" y="5945"/>
                  <a:pt x="13616" y="5945"/>
                </a:cubicBezTo>
                <a:cubicBezTo>
                  <a:pt x="13616" y="5942"/>
                  <a:pt x="13616" y="5942"/>
                  <a:pt x="13616" y="5942"/>
                </a:cubicBezTo>
                <a:cubicBezTo>
                  <a:pt x="13548" y="5871"/>
                  <a:pt x="13548" y="5871"/>
                  <a:pt x="13548" y="5871"/>
                </a:cubicBezTo>
                <a:cubicBezTo>
                  <a:pt x="13545" y="5868"/>
                  <a:pt x="13545" y="5868"/>
                  <a:pt x="13545" y="5868"/>
                </a:cubicBezTo>
                <a:cubicBezTo>
                  <a:pt x="13548" y="5865"/>
                  <a:pt x="13548" y="5865"/>
                  <a:pt x="13548" y="5865"/>
                </a:cubicBezTo>
                <a:close/>
                <a:moveTo>
                  <a:pt x="13454" y="5949"/>
                </a:moveTo>
                <a:cubicBezTo>
                  <a:pt x="13529" y="5884"/>
                  <a:pt x="13529" y="5884"/>
                  <a:pt x="13529" y="5884"/>
                </a:cubicBezTo>
                <a:cubicBezTo>
                  <a:pt x="13532" y="5881"/>
                  <a:pt x="13532" y="5881"/>
                  <a:pt x="13532" y="5881"/>
                </a:cubicBezTo>
                <a:cubicBezTo>
                  <a:pt x="13532" y="5884"/>
                  <a:pt x="13532" y="5884"/>
                  <a:pt x="13532" y="5884"/>
                </a:cubicBezTo>
                <a:cubicBezTo>
                  <a:pt x="13600" y="5955"/>
                  <a:pt x="13600" y="5955"/>
                  <a:pt x="13600" y="5955"/>
                </a:cubicBezTo>
                <a:cubicBezTo>
                  <a:pt x="13603" y="5958"/>
                  <a:pt x="13603" y="5958"/>
                  <a:pt x="13603" y="5958"/>
                </a:cubicBezTo>
                <a:cubicBezTo>
                  <a:pt x="13600" y="5962"/>
                  <a:pt x="13600" y="5962"/>
                  <a:pt x="13600" y="5962"/>
                </a:cubicBezTo>
                <a:cubicBezTo>
                  <a:pt x="13526" y="6026"/>
                  <a:pt x="13526" y="6026"/>
                  <a:pt x="13526" y="6026"/>
                </a:cubicBezTo>
                <a:cubicBezTo>
                  <a:pt x="13522" y="6030"/>
                  <a:pt x="13522" y="6030"/>
                  <a:pt x="13522" y="6030"/>
                </a:cubicBezTo>
                <a:cubicBezTo>
                  <a:pt x="13519" y="6026"/>
                  <a:pt x="13519" y="6026"/>
                  <a:pt x="13519" y="6026"/>
                </a:cubicBezTo>
                <a:cubicBezTo>
                  <a:pt x="13454" y="5955"/>
                  <a:pt x="13454" y="5955"/>
                  <a:pt x="13454" y="5955"/>
                </a:cubicBezTo>
                <a:cubicBezTo>
                  <a:pt x="13451" y="5952"/>
                  <a:pt x="13451" y="5952"/>
                  <a:pt x="13451" y="5952"/>
                </a:cubicBezTo>
                <a:cubicBezTo>
                  <a:pt x="13454" y="5949"/>
                  <a:pt x="13454" y="5949"/>
                  <a:pt x="13454" y="5949"/>
                </a:cubicBezTo>
                <a:close/>
                <a:moveTo>
                  <a:pt x="13357" y="6033"/>
                </a:moveTo>
                <a:cubicBezTo>
                  <a:pt x="13435" y="5968"/>
                  <a:pt x="13435" y="5968"/>
                  <a:pt x="13435" y="5968"/>
                </a:cubicBezTo>
                <a:cubicBezTo>
                  <a:pt x="13435" y="5965"/>
                  <a:pt x="13435" y="5965"/>
                  <a:pt x="13435" y="5965"/>
                </a:cubicBezTo>
                <a:cubicBezTo>
                  <a:pt x="13438" y="5968"/>
                  <a:pt x="13438" y="5968"/>
                  <a:pt x="13438" y="5968"/>
                </a:cubicBezTo>
                <a:cubicBezTo>
                  <a:pt x="13506" y="6039"/>
                  <a:pt x="13506" y="6039"/>
                  <a:pt x="13506" y="6039"/>
                </a:cubicBezTo>
                <a:cubicBezTo>
                  <a:pt x="13506" y="6043"/>
                  <a:pt x="13506" y="6043"/>
                  <a:pt x="13506" y="6043"/>
                </a:cubicBezTo>
                <a:cubicBezTo>
                  <a:pt x="13506" y="6043"/>
                  <a:pt x="13506" y="6043"/>
                  <a:pt x="13506" y="6043"/>
                </a:cubicBezTo>
                <a:cubicBezTo>
                  <a:pt x="13432" y="6111"/>
                  <a:pt x="13432" y="6111"/>
                  <a:pt x="13432" y="6111"/>
                </a:cubicBezTo>
                <a:cubicBezTo>
                  <a:pt x="13429" y="6114"/>
                  <a:pt x="13429" y="6114"/>
                  <a:pt x="13429" y="6114"/>
                </a:cubicBezTo>
                <a:cubicBezTo>
                  <a:pt x="13425" y="6111"/>
                  <a:pt x="13425" y="6111"/>
                  <a:pt x="13425" y="6111"/>
                </a:cubicBezTo>
                <a:cubicBezTo>
                  <a:pt x="13357" y="6036"/>
                  <a:pt x="13357" y="6036"/>
                  <a:pt x="13357" y="6036"/>
                </a:cubicBezTo>
                <a:cubicBezTo>
                  <a:pt x="13357" y="6036"/>
                  <a:pt x="13357" y="6036"/>
                  <a:pt x="13357" y="6036"/>
                </a:cubicBezTo>
                <a:cubicBezTo>
                  <a:pt x="13357" y="6033"/>
                  <a:pt x="13357" y="6033"/>
                  <a:pt x="13357" y="6033"/>
                </a:cubicBezTo>
                <a:close/>
                <a:moveTo>
                  <a:pt x="13263" y="6117"/>
                </a:moveTo>
                <a:cubicBezTo>
                  <a:pt x="13338" y="6052"/>
                  <a:pt x="13338" y="6052"/>
                  <a:pt x="13338" y="6052"/>
                </a:cubicBezTo>
                <a:cubicBezTo>
                  <a:pt x="13341" y="6049"/>
                  <a:pt x="13341" y="6049"/>
                  <a:pt x="13341" y="6049"/>
                </a:cubicBezTo>
                <a:cubicBezTo>
                  <a:pt x="13344" y="6052"/>
                  <a:pt x="13344" y="6052"/>
                  <a:pt x="13344" y="6052"/>
                </a:cubicBezTo>
                <a:cubicBezTo>
                  <a:pt x="13409" y="6124"/>
                  <a:pt x="13409" y="6124"/>
                  <a:pt x="13409" y="6124"/>
                </a:cubicBezTo>
                <a:cubicBezTo>
                  <a:pt x="13412" y="6127"/>
                  <a:pt x="13412" y="6127"/>
                  <a:pt x="13412" y="6127"/>
                </a:cubicBezTo>
                <a:cubicBezTo>
                  <a:pt x="13409" y="6127"/>
                  <a:pt x="13409" y="6127"/>
                  <a:pt x="13409" y="6127"/>
                </a:cubicBezTo>
                <a:cubicBezTo>
                  <a:pt x="13335" y="6195"/>
                  <a:pt x="13335" y="6195"/>
                  <a:pt x="13335" y="6195"/>
                </a:cubicBezTo>
                <a:cubicBezTo>
                  <a:pt x="13335" y="6195"/>
                  <a:pt x="13335" y="6195"/>
                  <a:pt x="13335" y="6195"/>
                </a:cubicBezTo>
                <a:cubicBezTo>
                  <a:pt x="13331" y="6195"/>
                  <a:pt x="13331" y="6195"/>
                  <a:pt x="13331" y="6195"/>
                </a:cubicBezTo>
                <a:cubicBezTo>
                  <a:pt x="13263" y="6120"/>
                  <a:pt x="13263" y="6120"/>
                  <a:pt x="13263" y="6120"/>
                </a:cubicBezTo>
                <a:cubicBezTo>
                  <a:pt x="13260" y="6120"/>
                  <a:pt x="13260" y="6120"/>
                  <a:pt x="13260" y="6120"/>
                </a:cubicBezTo>
                <a:cubicBezTo>
                  <a:pt x="13263" y="6117"/>
                  <a:pt x="13263" y="6117"/>
                  <a:pt x="13263" y="6117"/>
                </a:cubicBezTo>
                <a:close/>
                <a:moveTo>
                  <a:pt x="13170" y="6201"/>
                </a:moveTo>
                <a:cubicBezTo>
                  <a:pt x="13244" y="6133"/>
                  <a:pt x="13244" y="6133"/>
                  <a:pt x="13244" y="6133"/>
                </a:cubicBezTo>
                <a:cubicBezTo>
                  <a:pt x="13247" y="6133"/>
                  <a:pt x="13247" y="6133"/>
                  <a:pt x="13247" y="6133"/>
                </a:cubicBezTo>
                <a:cubicBezTo>
                  <a:pt x="13247" y="6136"/>
                  <a:pt x="13247" y="6136"/>
                  <a:pt x="13247" y="6136"/>
                </a:cubicBezTo>
                <a:cubicBezTo>
                  <a:pt x="13315" y="6208"/>
                  <a:pt x="13315" y="6208"/>
                  <a:pt x="13315" y="6208"/>
                </a:cubicBezTo>
                <a:cubicBezTo>
                  <a:pt x="13318" y="6211"/>
                  <a:pt x="13318" y="6211"/>
                  <a:pt x="13318" y="6211"/>
                </a:cubicBezTo>
                <a:cubicBezTo>
                  <a:pt x="13315" y="6211"/>
                  <a:pt x="13315" y="6211"/>
                  <a:pt x="13315" y="6211"/>
                </a:cubicBezTo>
                <a:cubicBezTo>
                  <a:pt x="13241" y="6279"/>
                  <a:pt x="13241" y="6279"/>
                  <a:pt x="13241" y="6279"/>
                </a:cubicBezTo>
                <a:cubicBezTo>
                  <a:pt x="13238" y="6279"/>
                  <a:pt x="13238" y="6279"/>
                  <a:pt x="13238" y="6279"/>
                </a:cubicBezTo>
                <a:cubicBezTo>
                  <a:pt x="13234" y="6279"/>
                  <a:pt x="13234" y="6279"/>
                  <a:pt x="13234" y="6279"/>
                </a:cubicBezTo>
                <a:cubicBezTo>
                  <a:pt x="13170" y="6204"/>
                  <a:pt x="13170" y="6204"/>
                  <a:pt x="13170" y="6204"/>
                </a:cubicBezTo>
                <a:cubicBezTo>
                  <a:pt x="13166" y="6204"/>
                  <a:pt x="13166" y="6204"/>
                  <a:pt x="13166" y="6204"/>
                </a:cubicBezTo>
                <a:cubicBezTo>
                  <a:pt x="13170" y="6201"/>
                  <a:pt x="13170" y="6201"/>
                  <a:pt x="13170" y="6201"/>
                </a:cubicBezTo>
                <a:close/>
                <a:moveTo>
                  <a:pt x="13076" y="6285"/>
                </a:moveTo>
                <a:cubicBezTo>
                  <a:pt x="13150" y="6217"/>
                  <a:pt x="13150" y="6217"/>
                  <a:pt x="13150" y="6217"/>
                </a:cubicBezTo>
                <a:cubicBezTo>
                  <a:pt x="13150" y="6217"/>
                  <a:pt x="13150" y="6217"/>
                  <a:pt x="13150" y="6217"/>
                </a:cubicBezTo>
                <a:cubicBezTo>
                  <a:pt x="13153" y="6217"/>
                  <a:pt x="13153" y="6217"/>
                  <a:pt x="13153" y="6217"/>
                </a:cubicBezTo>
                <a:cubicBezTo>
                  <a:pt x="13221" y="6292"/>
                  <a:pt x="13221" y="6292"/>
                  <a:pt x="13221" y="6292"/>
                </a:cubicBezTo>
                <a:cubicBezTo>
                  <a:pt x="13225" y="6295"/>
                  <a:pt x="13225" y="6295"/>
                  <a:pt x="13225" y="6295"/>
                </a:cubicBezTo>
                <a:cubicBezTo>
                  <a:pt x="13221" y="6295"/>
                  <a:pt x="13221" y="6295"/>
                  <a:pt x="13221" y="6295"/>
                </a:cubicBezTo>
                <a:cubicBezTo>
                  <a:pt x="13147" y="6363"/>
                  <a:pt x="13147" y="6363"/>
                  <a:pt x="13147" y="6363"/>
                </a:cubicBezTo>
                <a:cubicBezTo>
                  <a:pt x="13144" y="6363"/>
                  <a:pt x="13144" y="6363"/>
                  <a:pt x="13144" y="6363"/>
                </a:cubicBezTo>
                <a:cubicBezTo>
                  <a:pt x="13140" y="6360"/>
                  <a:pt x="13140" y="6360"/>
                  <a:pt x="13140" y="6360"/>
                </a:cubicBezTo>
                <a:cubicBezTo>
                  <a:pt x="13076" y="6289"/>
                  <a:pt x="13076" y="6289"/>
                  <a:pt x="13076" y="6289"/>
                </a:cubicBezTo>
                <a:cubicBezTo>
                  <a:pt x="13073" y="6285"/>
                  <a:pt x="13073" y="6285"/>
                  <a:pt x="13073" y="6285"/>
                </a:cubicBezTo>
                <a:cubicBezTo>
                  <a:pt x="13076" y="6285"/>
                  <a:pt x="13076" y="6285"/>
                  <a:pt x="13076" y="6285"/>
                </a:cubicBezTo>
                <a:close/>
                <a:moveTo>
                  <a:pt x="12979" y="6370"/>
                </a:moveTo>
                <a:cubicBezTo>
                  <a:pt x="13053" y="6302"/>
                  <a:pt x="13053" y="6302"/>
                  <a:pt x="13053" y="6302"/>
                </a:cubicBezTo>
                <a:cubicBezTo>
                  <a:pt x="13056" y="6302"/>
                  <a:pt x="13056" y="6302"/>
                  <a:pt x="13056" y="6302"/>
                </a:cubicBezTo>
                <a:cubicBezTo>
                  <a:pt x="13060" y="6302"/>
                  <a:pt x="13060" y="6302"/>
                  <a:pt x="13060" y="6302"/>
                </a:cubicBezTo>
                <a:cubicBezTo>
                  <a:pt x="13128" y="6376"/>
                  <a:pt x="13128" y="6376"/>
                  <a:pt x="13128" y="6376"/>
                </a:cubicBezTo>
                <a:cubicBezTo>
                  <a:pt x="13128" y="6376"/>
                  <a:pt x="13128" y="6376"/>
                  <a:pt x="13128" y="6376"/>
                </a:cubicBezTo>
                <a:cubicBezTo>
                  <a:pt x="13128" y="6379"/>
                  <a:pt x="13128" y="6379"/>
                  <a:pt x="13128" y="6379"/>
                </a:cubicBezTo>
                <a:cubicBezTo>
                  <a:pt x="13050" y="6444"/>
                  <a:pt x="13050" y="6444"/>
                  <a:pt x="13050" y="6444"/>
                </a:cubicBezTo>
                <a:cubicBezTo>
                  <a:pt x="13050" y="6447"/>
                  <a:pt x="13050" y="6447"/>
                  <a:pt x="13050" y="6447"/>
                </a:cubicBezTo>
                <a:cubicBezTo>
                  <a:pt x="13047" y="6444"/>
                  <a:pt x="13047" y="6444"/>
                  <a:pt x="13047" y="6444"/>
                </a:cubicBezTo>
                <a:cubicBezTo>
                  <a:pt x="12979" y="6373"/>
                  <a:pt x="12979" y="6373"/>
                  <a:pt x="12979" y="6373"/>
                </a:cubicBezTo>
                <a:cubicBezTo>
                  <a:pt x="12975" y="6370"/>
                  <a:pt x="12975" y="6370"/>
                  <a:pt x="12975" y="6370"/>
                </a:cubicBezTo>
                <a:cubicBezTo>
                  <a:pt x="12979" y="6370"/>
                  <a:pt x="12979" y="6370"/>
                  <a:pt x="12979" y="6370"/>
                </a:cubicBezTo>
                <a:close/>
                <a:moveTo>
                  <a:pt x="12885" y="6454"/>
                </a:moveTo>
                <a:cubicBezTo>
                  <a:pt x="12959" y="6386"/>
                  <a:pt x="12959" y="6386"/>
                  <a:pt x="12959" y="6386"/>
                </a:cubicBezTo>
                <a:cubicBezTo>
                  <a:pt x="12962" y="6382"/>
                  <a:pt x="12962" y="6382"/>
                  <a:pt x="12962" y="6382"/>
                </a:cubicBezTo>
                <a:cubicBezTo>
                  <a:pt x="12966" y="6386"/>
                  <a:pt x="12966" y="6386"/>
                  <a:pt x="12966" y="6386"/>
                </a:cubicBezTo>
                <a:cubicBezTo>
                  <a:pt x="13030" y="6460"/>
                  <a:pt x="13030" y="6460"/>
                  <a:pt x="13030" y="6460"/>
                </a:cubicBezTo>
                <a:cubicBezTo>
                  <a:pt x="13034" y="6460"/>
                  <a:pt x="13034" y="6460"/>
                  <a:pt x="13034" y="6460"/>
                </a:cubicBezTo>
                <a:cubicBezTo>
                  <a:pt x="13030" y="6463"/>
                  <a:pt x="13030" y="6463"/>
                  <a:pt x="13030" y="6463"/>
                </a:cubicBezTo>
                <a:cubicBezTo>
                  <a:pt x="12956" y="6528"/>
                  <a:pt x="12956" y="6528"/>
                  <a:pt x="12956" y="6528"/>
                </a:cubicBezTo>
                <a:cubicBezTo>
                  <a:pt x="12953" y="6531"/>
                  <a:pt x="12953" y="6531"/>
                  <a:pt x="12953" y="6531"/>
                </a:cubicBezTo>
                <a:cubicBezTo>
                  <a:pt x="12953" y="6528"/>
                  <a:pt x="12953" y="6528"/>
                  <a:pt x="12953" y="6528"/>
                </a:cubicBezTo>
                <a:cubicBezTo>
                  <a:pt x="12885" y="6457"/>
                  <a:pt x="12885" y="6457"/>
                  <a:pt x="12885" y="6457"/>
                </a:cubicBezTo>
                <a:cubicBezTo>
                  <a:pt x="12882" y="6454"/>
                  <a:pt x="12882" y="6454"/>
                  <a:pt x="12882" y="6454"/>
                </a:cubicBezTo>
                <a:cubicBezTo>
                  <a:pt x="12885" y="6454"/>
                  <a:pt x="12885" y="6454"/>
                  <a:pt x="12885" y="6454"/>
                </a:cubicBezTo>
                <a:close/>
                <a:moveTo>
                  <a:pt x="12752" y="6570"/>
                </a:moveTo>
                <a:cubicBezTo>
                  <a:pt x="12865" y="6470"/>
                  <a:pt x="12865" y="6470"/>
                  <a:pt x="12865" y="6470"/>
                </a:cubicBezTo>
                <a:cubicBezTo>
                  <a:pt x="12865" y="6467"/>
                  <a:pt x="12865" y="6467"/>
                  <a:pt x="12865" y="6467"/>
                </a:cubicBezTo>
                <a:cubicBezTo>
                  <a:pt x="12869" y="6470"/>
                  <a:pt x="12869" y="6470"/>
                  <a:pt x="12869" y="6470"/>
                </a:cubicBezTo>
                <a:cubicBezTo>
                  <a:pt x="12937" y="6541"/>
                  <a:pt x="12937" y="6541"/>
                  <a:pt x="12937" y="6541"/>
                </a:cubicBezTo>
                <a:cubicBezTo>
                  <a:pt x="12940" y="6544"/>
                  <a:pt x="12940" y="6544"/>
                  <a:pt x="12940" y="6544"/>
                </a:cubicBezTo>
                <a:cubicBezTo>
                  <a:pt x="12937" y="6548"/>
                  <a:pt x="12937" y="6548"/>
                  <a:pt x="12937" y="6548"/>
                </a:cubicBezTo>
                <a:cubicBezTo>
                  <a:pt x="12823" y="6648"/>
                  <a:pt x="12823" y="6648"/>
                  <a:pt x="12823" y="6648"/>
                </a:cubicBezTo>
                <a:cubicBezTo>
                  <a:pt x="12820" y="6648"/>
                  <a:pt x="12820" y="6648"/>
                  <a:pt x="12820" y="6648"/>
                </a:cubicBezTo>
                <a:cubicBezTo>
                  <a:pt x="12820" y="6645"/>
                  <a:pt x="12820" y="6645"/>
                  <a:pt x="12820" y="6645"/>
                </a:cubicBezTo>
                <a:cubicBezTo>
                  <a:pt x="12752" y="6573"/>
                  <a:pt x="12752" y="6573"/>
                  <a:pt x="12752" y="6573"/>
                </a:cubicBezTo>
                <a:cubicBezTo>
                  <a:pt x="12749" y="6570"/>
                  <a:pt x="12749" y="6570"/>
                  <a:pt x="12749" y="6570"/>
                </a:cubicBezTo>
                <a:cubicBezTo>
                  <a:pt x="12752" y="6570"/>
                  <a:pt x="12752" y="6570"/>
                  <a:pt x="12752" y="6570"/>
                </a:cubicBezTo>
                <a:close/>
                <a:moveTo>
                  <a:pt x="14490" y="5208"/>
                </a:moveTo>
                <a:cubicBezTo>
                  <a:pt x="14565" y="5140"/>
                  <a:pt x="14565" y="5140"/>
                  <a:pt x="14565" y="5140"/>
                </a:cubicBezTo>
                <a:cubicBezTo>
                  <a:pt x="14568" y="5140"/>
                  <a:pt x="14568" y="5140"/>
                  <a:pt x="14568" y="5140"/>
                </a:cubicBezTo>
                <a:cubicBezTo>
                  <a:pt x="14571" y="5140"/>
                  <a:pt x="14571" y="5140"/>
                  <a:pt x="14571" y="5140"/>
                </a:cubicBezTo>
                <a:cubicBezTo>
                  <a:pt x="14636" y="5214"/>
                  <a:pt x="14636" y="5214"/>
                  <a:pt x="14636" y="5214"/>
                </a:cubicBezTo>
                <a:cubicBezTo>
                  <a:pt x="14639" y="5214"/>
                  <a:pt x="14639" y="5214"/>
                  <a:pt x="14639" y="5214"/>
                </a:cubicBezTo>
                <a:cubicBezTo>
                  <a:pt x="14636" y="5217"/>
                  <a:pt x="14636" y="5217"/>
                  <a:pt x="14636" y="5217"/>
                </a:cubicBezTo>
                <a:cubicBezTo>
                  <a:pt x="14561" y="5282"/>
                  <a:pt x="14561" y="5282"/>
                  <a:pt x="14561" y="5282"/>
                </a:cubicBezTo>
                <a:cubicBezTo>
                  <a:pt x="14561" y="5285"/>
                  <a:pt x="14561" y="5285"/>
                  <a:pt x="14561" y="5285"/>
                </a:cubicBezTo>
                <a:cubicBezTo>
                  <a:pt x="14558" y="5282"/>
                  <a:pt x="14558" y="5282"/>
                  <a:pt x="14558" y="5282"/>
                </a:cubicBezTo>
                <a:cubicBezTo>
                  <a:pt x="14490" y="5211"/>
                  <a:pt x="14490" y="5211"/>
                  <a:pt x="14490" y="5211"/>
                </a:cubicBezTo>
                <a:cubicBezTo>
                  <a:pt x="14487" y="5208"/>
                  <a:pt x="14487" y="5208"/>
                  <a:pt x="14487" y="5208"/>
                </a:cubicBezTo>
                <a:cubicBezTo>
                  <a:pt x="14490" y="5208"/>
                  <a:pt x="14490" y="5208"/>
                  <a:pt x="14490" y="5208"/>
                </a:cubicBezTo>
                <a:close/>
                <a:moveTo>
                  <a:pt x="14396" y="5292"/>
                </a:moveTo>
                <a:cubicBezTo>
                  <a:pt x="14471" y="5224"/>
                  <a:pt x="14471" y="5224"/>
                  <a:pt x="14471" y="5224"/>
                </a:cubicBezTo>
                <a:cubicBezTo>
                  <a:pt x="14474" y="5220"/>
                  <a:pt x="14474" y="5220"/>
                  <a:pt x="14474" y="5220"/>
                </a:cubicBezTo>
                <a:cubicBezTo>
                  <a:pt x="14474" y="5224"/>
                  <a:pt x="14474" y="5224"/>
                  <a:pt x="14474" y="5224"/>
                </a:cubicBezTo>
                <a:cubicBezTo>
                  <a:pt x="14542" y="5298"/>
                  <a:pt x="14542" y="5298"/>
                  <a:pt x="14542" y="5298"/>
                </a:cubicBezTo>
                <a:cubicBezTo>
                  <a:pt x="14545" y="5298"/>
                  <a:pt x="14545" y="5298"/>
                  <a:pt x="14545" y="5298"/>
                </a:cubicBezTo>
                <a:cubicBezTo>
                  <a:pt x="14542" y="5301"/>
                  <a:pt x="14542" y="5301"/>
                  <a:pt x="14542" y="5301"/>
                </a:cubicBezTo>
                <a:cubicBezTo>
                  <a:pt x="14468" y="5366"/>
                  <a:pt x="14468" y="5366"/>
                  <a:pt x="14468" y="5366"/>
                </a:cubicBezTo>
                <a:cubicBezTo>
                  <a:pt x="14464" y="5369"/>
                  <a:pt x="14464" y="5369"/>
                  <a:pt x="14464" y="5369"/>
                </a:cubicBezTo>
                <a:cubicBezTo>
                  <a:pt x="14464" y="5366"/>
                  <a:pt x="14464" y="5366"/>
                  <a:pt x="14464" y="5366"/>
                </a:cubicBezTo>
                <a:cubicBezTo>
                  <a:pt x="14396" y="5295"/>
                  <a:pt x="14396" y="5295"/>
                  <a:pt x="14396" y="5295"/>
                </a:cubicBezTo>
                <a:cubicBezTo>
                  <a:pt x="14393" y="5292"/>
                  <a:pt x="14393" y="5292"/>
                  <a:pt x="14393" y="5292"/>
                </a:cubicBezTo>
                <a:cubicBezTo>
                  <a:pt x="14396" y="5292"/>
                  <a:pt x="14396" y="5292"/>
                  <a:pt x="14396" y="5292"/>
                </a:cubicBezTo>
                <a:close/>
                <a:moveTo>
                  <a:pt x="14302" y="5373"/>
                </a:moveTo>
                <a:cubicBezTo>
                  <a:pt x="14377" y="5308"/>
                  <a:pt x="14377" y="5308"/>
                  <a:pt x="14377" y="5308"/>
                </a:cubicBezTo>
                <a:cubicBezTo>
                  <a:pt x="14377" y="5305"/>
                  <a:pt x="14377" y="5305"/>
                  <a:pt x="14377" y="5305"/>
                </a:cubicBezTo>
                <a:cubicBezTo>
                  <a:pt x="14380" y="5308"/>
                  <a:pt x="14380" y="5308"/>
                  <a:pt x="14380" y="5308"/>
                </a:cubicBezTo>
                <a:cubicBezTo>
                  <a:pt x="14448" y="5379"/>
                  <a:pt x="14448" y="5379"/>
                  <a:pt x="14448" y="5379"/>
                </a:cubicBezTo>
                <a:cubicBezTo>
                  <a:pt x="14451" y="5382"/>
                  <a:pt x="14451" y="5382"/>
                  <a:pt x="14451" y="5382"/>
                </a:cubicBezTo>
                <a:cubicBezTo>
                  <a:pt x="14448" y="5386"/>
                  <a:pt x="14448" y="5386"/>
                  <a:pt x="14448" y="5386"/>
                </a:cubicBezTo>
                <a:cubicBezTo>
                  <a:pt x="14374" y="5450"/>
                  <a:pt x="14374" y="5450"/>
                  <a:pt x="14374" y="5450"/>
                </a:cubicBezTo>
                <a:cubicBezTo>
                  <a:pt x="14370" y="5454"/>
                  <a:pt x="14370" y="5454"/>
                  <a:pt x="14370" y="5454"/>
                </a:cubicBezTo>
                <a:cubicBezTo>
                  <a:pt x="14367" y="5450"/>
                  <a:pt x="14367" y="5450"/>
                  <a:pt x="14367" y="5450"/>
                </a:cubicBezTo>
                <a:cubicBezTo>
                  <a:pt x="14302" y="5379"/>
                  <a:pt x="14302" y="5379"/>
                  <a:pt x="14302" y="5379"/>
                </a:cubicBezTo>
                <a:cubicBezTo>
                  <a:pt x="14299" y="5376"/>
                  <a:pt x="14299" y="5376"/>
                  <a:pt x="14299" y="5376"/>
                </a:cubicBezTo>
                <a:cubicBezTo>
                  <a:pt x="14302" y="5373"/>
                  <a:pt x="14302" y="5373"/>
                  <a:pt x="14302" y="5373"/>
                </a:cubicBezTo>
                <a:close/>
                <a:moveTo>
                  <a:pt x="14205" y="5457"/>
                </a:moveTo>
                <a:cubicBezTo>
                  <a:pt x="14280" y="5392"/>
                  <a:pt x="14280" y="5392"/>
                  <a:pt x="14280" y="5392"/>
                </a:cubicBezTo>
                <a:cubicBezTo>
                  <a:pt x="14283" y="5389"/>
                  <a:pt x="14283" y="5389"/>
                  <a:pt x="14283" y="5389"/>
                </a:cubicBezTo>
                <a:cubicBezTo>
                  <a:pt x="14286" y="5392"/>
                  <a:pt x="14286" y="5392"/>
                  <a:pt x="14286" y="5392"/>
                </a:cubicBezTo>
                <a:cubicBezTo>
                  <a:pt x="14354" y="5463"/>
                  <a:pt x="14354" y="5463"/>
                  <a:pt x="14354" y="5463"/>
                </a:cubicBezTo>
                <a:cubicBezTo>
                  <a:pt x="14354" y="5466"/>
                  <a:pt x="14354" y="5466"/>
                  <a:pt x="14354" y="5466"/>
                </a:cubicBezTo>
                <a:cubicBezTo>
                  <a:pt x="14354" y="5470"/>
                  <a:pt x="14354" y="5470"/>
                  <a:pt x="14354" y="5470"/>
                </a:cubicBezTo>
                <a:cubicBezTo>
                  <a:pt x="14277" y="5534"/>
                  <a:pt x="14277" y="5534"/>
                  <a:pt x="14277" y="5534"/>
                </a:cubicBezTo>
                <a:cubicBezTo>
                  <a:pt x="14277" y="5538"/>
                  <a:pt x="14277" y="5538"/>
                  <a:pt x="14277" y="5538"/>
                </a:cubicBezTo>
                <a:cubicBezTo>
                  <a:pt x="14273" y="5534"/>
                  <a:pt x="14273" y="5534"/>
                  <a:pt x="14273" y="5534"/>
                </a:cubicBezTo>
                <a:cubicBezTo>
                  <a:pt x="14205" y="5463"/>
                  <a:pt x="14205" y="5463"/>
                  <a:pt x="14205" y="5463"/>
                </a:cubicBezTo>
                <a:cubicBezTo>
                  <a:pt x="14205" y="5460"/>
                  <a:pt x="14205" y="5460"/>
                  <a:pt x="14205" y="5460"/>
                </a:cubicBezTo>
                <a:cubicBezTo>
                  <a:pt x="14205" y="5457"/>
                  <a:pt x="14205" y="5457"/>
                  <a:pt x="14205" y="5457"/>
                </a:cubicBezTo>
                <a:close/>
                <a:moveTo>
                  <a:pt x="14111" y="5541"/>
                </a:moveTo>
                <a:cubicBezTo>
                  <a:pt x="14186" y="5476"/>
                  <a:pt x="14186" y="5476"/>
                  <a:pt x="14186" y="5476"/>
                </a:cubicBezTo>
                <a:cubicBezTo>
                  <a:pt x="14189" y="5473"/>
                  <a:pt x="14189" y="5473"/>
                  <a:pt x="14189" y="5473"/>
                </a:cubicBezTo>
                <a:cubicBezTo>
                  <a:pt x="14192" y="5476"/>
                  <a:pt x="14192" y="5476"/>
                  <a:pt x="14192" y="5476"/>
                </a:cubicBezTo>
                <a:cubicBezTo>
                  <a:pt x="14257" y="5547"/>
                  <a:pt x="14257" y="5547"/>
                  <a:pt x="14257" y="5547"/>
                </a:cubicBezTo>
                <a:cubicBezTo>
                  <a:pt x="14260" y="5551"/>
                  <a:pt x="14260" y="5551"/>
                  <a:pt x="14260" y="5551"/>
                </a:cubicBezTo>
                <a:cubicBezTo>
                  <a:pt x="14257" y="5554"/>
                  <a:pt x="14257" y="5554"/>
                  <a:pt x="14257" y="5554"/>
                </a:cubicBezTo>
                <a:cubicBezTo>
                  <a:pt x="14183" y="5619"/>
                  <a:pt x="14183" y="5619"/>
                  <a:pt x="14183" y="5619"/>
                </a:cubicBezTo>
                <a:cubicBezTo>
                  <a:pt x="14179" y="5622"/>
                  <a:pt x="14179" y="5622"/>
                  <a:pt x="14179" y="5622"/>
                </a:cubicBezTo>
                <a:cubicBezTo>
                  <a:pt x="14179" y="5619"/>
                  <a:pt x="14179" y="5619"/>
                  <a:pt x="14179" y="5619"/>
                </a:cubicBezTo>
                <a:cubicBezTo>
                  <a:pt x="14111" y="5547"/>
                  <a:pt x="14111" y="5547"/>
                  <a:pt x="14111" y="5547"/>
                </a:cubicBezTo>
                <a:cubicBezTo>
                  <a:pt x="14108" y="5544"/>
                  <a:pt x="14108" y="5544"/>
                  <a:pt x="14108" y="5544"/>
                </a:cubicBezTo>
                <a:cubicBezTo>
                  <a:pt x="14111" y="5541"/>
                  <a:pt x="14111" y="5541"/>
                  <a:pt x="14111" y="5541"/>
                </a:cubicBezTo>
                <a:close/>
                <a:moveTo>
                  <a:pt x="14018" y="5625"/>
                </a:moveTo>
                <a:cubicBezTo>
                  <a:pt x="14092" y="5560"/>
                  <a:pt x="14092" y="5560"/>
                  <a:pt x="14092" y="5560"/>
                </a:cubicBezTo>
                <a:cubicBezTo>
                  <a:pt x="14095" y="5557"/>
                  <a:pt x="14095" y="5557"/>
                  <a:pt x="14095" y="5557"/>
                </a:cubicBezTo>
                <a:cubicBezTo>
                  <a:pt x="14095" y="5560"/>
                  <a:pt x="14095" y="5560"/>
                  <a:pt x="14095" y="5560"/>
                </a:cubicBezTo>
                <a:cubicBezTo>
                  <a:pt x="14163" y="5632"/>
                  <a:pt x="14163" y="5632"/>
                  <a:pt x="14163" y="5632"/>
                </a:cubicBezTo>
                <a:cubicBezTo>
                  <a:pt x="14167" y="5635"/>
                  <a:pt x="14167" y="5635"/>
                  <a:pt x="14167" y="5635"/>
                </a:cubicBezTo>
                <a:cubicBezTo>
                  <a:pt x="14163" y="5638"/>
                  <a:pt x="14163" y="5638"/>
                  <a:pt x="14163" y="5638"/>
                </a:cubicBezTo>
                <a:cubicBezTo>
                  <a:pt x="14089" y="5703"/>
                  <a:pt x="14089" y="5703"/>
                  <a:pt x="14089" y="5703"/>
                </a:cubicBezTo>
                <a:cubicBezTo>
                  <a:pt x="14086" y="5706"/>
                  <a:pt x="14086" y="5706"/>
                  <a:pt x="14086" y="5706"/>
                </a:cubicBezTo>
                <a:cubicBezTo>
                  <a:pt x="14082" y="5703"/>
                  <a:pt x="14082" y="5703"/>
                  <a:pt x="14082" y="5703"/>
                </a:cubicBezTo>
                <a:cubicBezTo>
                  <a:pt x="14018" y="5632"/>
                  <a:pt x="14018" y="5632"/>
                  <a:pt x="14018" y="5632"/>
                </a:cubicBezTo>
                <a:cubicBezTo>
                  <a:pt x="14014" y="5628"/>
                  <a:pt x="14014" y="5628"/>
                  <a:pt x="14014" y="5628"/>
                </a:cubicBezTo>
                <a:cubicBezTo>
                  <a:pt x="14018" y="5625"/>
                  <a:pt x="14018" y="5625"/>
                  <a:pt x="14018" y="5625"/>
                </a:cubicBezTo>
                <a:close/>
                <a:moveTo>
                  <a:pt x="13921" y="5709"/>
                </a:moveTo>
                <a:cubicBezTo>
                  <a:pt x="13995" y="5644"/>
                  <a:pt x="13995" y="5644"/>
                  <a:pt x="13995" y="5644"/>
                </a:cubicBezTo>
                <a:cubicBezTo>
                  <a:pt x="13998" y="5641"/>
                  <a:pt x="13998" y="5641"/>
                  <a:pt x="13998" y="5641"/>
                </a:cubicBezTo>
                <a:cubicBezTo>
                  <a:pt x="14001" y="5644"/>
                  <a:pt x="14001" y="5644"/>
                  <a:pt x="14001" y="5644"/>
                </a:cubicBezTo>
                <a:cubicBezTo>
                  <a:pt x="14069" y="5716"/>
                  <a:pt x="14069" y="5716"/>
                  <a:pt x="14069" y="5716"/>
                </a:cubicBezTo>
                <a:cubicBezTo>
                  <a:pt x="14069" y="5719"/>
                  <a:pt x="14069" y="5719"/>
                  <a:pt x="14069" y="5719"/>
                </a:cubicBezTo>
                <a:cubicBezTo>
                  <a:pt x="14069" y="5719"/>
                  <a:pt x="14069" y="5719"/>
                  <a:pt x="14069" y="5719"/>
                </a:cubicBezTo>
                <a:cubicBezTo>
                  <a:pt x="13995" y="5787"/>
                  <a:pt x="13995" y="5787"/>
                  <a:pt x="13995" y="5787"/>
                </a:cubicBezTo>
                <a:cubicBezTo>
                  <a:pt x="13992" y="5790"/>
                  <a:pt x="13992" y="5790"/>
                  <a:pt x="13992" y="5790"/>
                </a:cubicBezTo>
                <a:cubicBezTo>
                  <a:pt x="13989" y="5787"/>
                  <a:pt x="13989" y="5787"/>
                  <a:pt x="13989" y="5787"/>
                </a:cubicBezTo>
                <a:cubicBezTo>
                  <a:pt x="13921" y="5712"/>
                  <a:pt x="13921" y="5712"/>
                  <a:pt x="13921" y="5712"/>
                </a:cubicBezTo>
                <a:cubicBezTo>
                  <a:pt x="13921" y="5712"/>
                  <a:pt x="13921" y="5712"/>
                  <a:pt x="13921" y="5712"/>
                </a:cubicBezTo>
                <a:cubicBezTo>
                  <a:pt x="13921" y="5709"/>
                  <a:pt x="13921" y="5709"/>
                  <a:pt x="13921" y="5709"/>
                </a:cubicBezTo>
                <a:close/>
                <a:moveTo>
                  <a:pt x="13827" y="5793"/>
                </a:moveTo>
                <a:cubicBezTo>
                  <a:pt x="13901" y="5729"/>
                  <a:pt x="13901" y="5729"/>
                  <a:pt x="13901" y="5729"/>
                </a:cubicBezTo>
                <a:cubicBezTo>
                  <a:pt x="13904" y="5725"/>
                  <a:pt x="13904" y="5725"/>
                  <a:pt x="13904" y="5725"/>
                </a:cubicBezTo>
                <a:cubicBezTo>
                  <a:pt x="13908" y="5729"/>
                  <a:pt x="13908" y="5729"/>
                  <a:pt x="13908" y="5729"/>
                </a:cubicBezTo>
                <a:cubicBezTo>
                  <a:pt x="13972" y="5800"/>
                  <a:pt x="13972" y="5800"/>
                  <a:pt x="13972" y="5800"/>
                </a:cubicBezTo>
                <a:cubicBezTo>
                  <a:pt x="13976" y="5803"/>
                  <a:pt x="13976" y="5803"/>
                  <a:pt x="13976" y="5803"/>
                </a:cubicBezTo>
                <a:cubicBezTo>
                  <a:pt x="13972" y="5803"/>
                  <a:pt x="13972" y="5803"/>
                  <a:pt x="13972" y="5803"/>
                </a:cubicBezTo>
                <a:cubicBezTo>
                  <a:pt x="13898" y="5871"/>
                  <a:pt x="13898" y="5871"/>
                  <a:pt x="13898" y="5871"/>
                </a:cubicBezTo>
                <a:cubicBezTo>
                  <a:pt x="13895" y="5871"/>
                  <a:pt x="13895" y="5871"/>
                  <a:pt x="13895" y="5871"/>
                </a:cubicBezTo>
                <a:cubicBezTo>
                  <a:pt x="13895" y="5871"/>
                  <a:pt x="13895" y="5871"/>
                  <a:pt x="13895" y="5871"/>
                </a:cubicBezTo>
                <a:cubicBezTo>
                  <a:pt x="13827" y="5797"/>
                  <a:pt x="13827" y="5797"/>
                  <a:pt x="13827" y="5797"/>
                </a:cubicBezTo>
                <a:cubicBezTo>
                  <a:pt x="13823" y="5797"/>
                  <a:pt x="13823" y="5797"/>
                  <a:pt x="13823" y="5797"/>
                </a:cubicBezTo>
                <a:cubicBezTo>
                  <a:pt x="13827" y="5793"/>
                  <a:pt x="13827" y="5793"/>
                  <a:pt x="13827" y="5793"/>
                </a:cubicBezTo>
                <a:close/>
                <a:moveTo>
                  <a:pt x="13733" y="5878"/>
                </a:moveTo>
                <a:cubicBezTo>
                  <a:pt x="13807" y="5810"/>
                  <a:pt x="13807" y="5810"/>
                  <a:pt x="13807" y="5810"/>
                </a:cubicBezTo>
                <a:cubicBezTo>
                  <a:pt x="13810" y="5810"/>
                  <a:pt x="13810" y="5810"/>
                  <a:pt x="13810" y="5810"/>
                </a:cubicBezTo>
                <a:cubicBezTo>
                  <a:pt x="13810" y="5813"/>
                  <a:pt x="13810" y="5813"/>
                  <a:pt x="13810" y="5813"/>
                </a:cubicBezTo>
                <a:cubicBezTo>
                  <a:pt x="13878" y="5884"/>
                  <a:pt x="13878" y="5884"/>
                  <a:pt x="13878" y="5884"/>
                </a:cubicBezTo>
                <a:cubicBezTo>
                  <a:pt x="13882" y="5887"/>
                  <a:pt x="13882" y="5887"/>
                  <a:pt x="13882" y="5887"/>
                </a:cubicBezTo>
                <a:cubicBezTo>
                  <a:pt x="13878" y="5887"/>
                  <a:pt x="13878" y="5887"/>
                  <a:pt x="13878" y="5887"/>
                </a:cubicBezTo>
                <a:cubicBezTo>
                  <a:pt x="13804" y="5955"/>
                  <a:pt x="13804" y="5955"/>
                  <a:pt x="13804" y="5955"/>
                </a:cubicBezTo>
                <a:cubicBezTo>
                  <a:pt x="13801" y="5955"/>
                  <a:pt x="13801" y="5955"/>
                  <a:pt x="13801" y="5955"/>
                </a:cubicBezTo>
                <a:cubicBezTo>
                  <a:pt x="13798" y="5952"/>
                  <a:pt x="13798" y="5952"/>
                  <a:pt x="13798" y="5952"/>
                </a:cubicBezTo>
                <a:cubicBezTo>
                  <a:pt x="13733" y="5881"/>
                  <a:pt x="13733" y="5881"/>
                  <a:pt x="13733" y="5881"/>
                </a:cubicBezTo>
                <a:cubicBezTo>
                  <a:pt x="13730" y="5878"/>
                  <a:pt x="13730" y="5878"/>
                  <a:pt x="13730" y="5878"/>
                </a:cubicBezTo>
                <a:cubicBezTo>
                  <a:pt x="13733" y="5878"/>
                  <a:pt x="13733" y="5878"/>
                  <a:pt x="13733" y="5878"/>
                </a:cubicBezTo>
                <a:close/>
                <a:moveTo>
                  <a:pt x="13636" y="5962"/>
                </a:moveTo>
                <a:cubicBezTo>
                  <a:pt x="13713" y="5894"/>
                  <a:pt x="13713" y="5894"/>
                  <a:pt x="13713" y="5894"/>
                </a:cubicBezTo>
                <a:cubicBezTo>
                  <a:pt x="13713" y="5894"/>
                  <a:pt x="13713" y="5894"/>
                  <a:pt x="13713" y="5894"/>
                </a:cubicBezTo>
                <a:cubicBezTo>
                  <a:pt x="13717" y="5894"/>
                  <a:pt x="13717" y="5894"/>
                  <a:pt x="13717" y="5894"/>
                </a:cubicBezTo>
                <a:cubicBezTo>
                  <a:pt x="13785" y="5968"/>
                  <a:pt x="13785" y="5968"/>
                  <a:pt x="13785" y="5968"/>
                </a:cubicBezTo>
                <a:cubicBezTo>
                  <a:pt x="13785" y="5968"/>
                  <a:pt x="13785" y="5968"/>
                  <a:pt x="13785" y="5968"/>
                </a:cubicBezTo>
                <a:cubicBezTo>
                  <a:pt x="13785" y="5971"/>
                  <a:pt x="13785" y="5971"/>
                  <a:pt x="13785" y="5971"/>
                </a:cubicBezTo>
                <a:cubicBezTo>
                  <a:pt x="13710" y="6039"/>
                  <a:pt x="13710" y="6039"/>
                  <a:pt x="13710" y="6039"/>
                </a:cubicBezTo>
                <a:cubicBezTo>
                  <a:pt x="13707" y="6039"/>
                  <a:pt x="13707" y="6039"/>
                  <a:pt x="13707" y="6039"/>
                </a:cubicBezTo>
                <a:cubicBezTo>
                  <a:pt x="13704" y="6036"/>
                  <a:pt x="13704" y="6036"/>
                  <a:pt x="13704" y="6036"/>
                </a:cubicBezTo>
                <a:cubicBezTo>
                  <a:pt x="13636" y="5965"/>
                  <a:pt x="13636" y="5965"/>
                  <a:pt x="13636" y="5965"/>
                </a:cubicBezTo>
                <a:cubicBezTo>
                  <a:pt x="13636" y="5962"/>
                  <a:pt x="13636" y="5962"/>
                  <a:pt x="13636" y="5962"/>
                </a:cubicBezTo>
                <a:cubicBezTo>
                  <a:pt x="13636" y="5962"/>
                  <a:pt x="13636" y="5962"/>
                  <a:pt x="13636" y="5962"/>
                </a:cubicBezTo>
                <a:close/>
                <a:moveTo>
                  <a:pt x="13542" y="6046"/>
                </a:moveTo>
                <a:cubicBezTo>
                  <a:pt x="13616" y="5978"/>
                  <a:pt x="13616" y="5978"/>
                  <a:pt x="13616" y="5978"/>
                </a:cubicBezTo>
                <a:cubicBezTo>
                  <a:pt x="13620" y="5978"/>
                  <a:pt x="13620" y="5978"/>
                  <a:pt x="13620" y="5978"/>
                </a:cubicBezTo>
                <a:cubicBezTo>
                  <a:pt x="13623" y="5978"/>
                  <a:pt x="13623" y="5978"/>
                  <a:pt x="13623" y="5978"/>
                </a:cubicBezTo>
                <a:cubicBezTo>
                  <a:pt x="13687" y="6052"/>
                  <a:pt x="13687" y="6052"/>
                  <a:pt x="13687" y="6052"/>
                </a:cubicBezTo>
                <a:cubicBezTo>
                  <a:pt x="13691" y="6052"/>
                  <a:pt x="13691" y="6052"/>
                  <a:pt x="13691" y="6052"/>
                </a:cubicBezTo>
                <a:cubicBezTo>
                  <a:pt x="13687" y="6056"/>
                  <a:pt x="13687" y="6056"/>
                  <a:pt x="13687" y="6056"/>
                </a:cubicBezTo>
                <a:cubicBezTo>
                  <a:pt x="13613" y="6120"/>
                  <a:pt x="13613" y="6120"/>
                  <a:pt x="13613" y="6120"/>
                </a:cubicBezTo>
                <a:cubicBezTo>
                  <a:pt x="13613" y="6124"/>
                  <a:pt x="13613" y="6124"/>
                  <a:pt x="13613" y="6124"/>
                </a:cubicBezTo>
                <a:cubicBezTo>
                  <a:pt x="13610" y="6120"/>
                  <a:pt x="13610" y="6120"/>
                  <a:pt x="13610" y="6120"/>
                </a:cubicBezTo>
                <a:cubicBezTo>
                  <a:pt x="13542" y="6049"/>
                  <a:pt x="13542" y="6049"/>
                  <a:pt x="13542" y="6049"/>
                </a:cubicBezTo>
                <a:cubicBezTo>
                  <a:pt x="13539" y="6046"/>
                  <a:pt x="13539" y="6046"/>
                  <a:pt x="13539" y="6046"/>
                </a:cubicBezTo>
                <a:cubicBezTo>
                  <a:pt x="13542" y="6046"/>
                  <a:pt x="13542" y="6046"/>
                  <a:pt x="13542" y="6046"/>
                </a:cubicBezTo>
                <a:close/>
                <a:moveTo>
                  <a:pt x="13448" y="6127"/>
                </a:moveTo>
                <a:cubicBezTo>
                  <a:pt x="13522" y="6062"/>
                  <a:pt x="13522" y="6062"/>
                  <a:pt x="13522" y="6062"/>
                </a:cubicBezTo>
                <a:cubicBezTo>
                  <a:pt x="13526" y="6059"/>
                  <a:pt x="13526" y="6059"/>
                  <a:pt x="13526" y="6059"/>
                </a:cubicBezTo>
                <a:cubicBezTo>
                  <a:pt x="13526" y="6062"/>
                  <a:pt x="13526" y="6062"/>
                  <a:pt x="13526" y="6062"/>
                </a:cubicBezTo>
                <a:cubicBezTo>
                  <a:pt x="13594" y="6133"/>
                  <a:pt x="13594" y="6133"/>
                  <a:pt x="13594" y="6133"/>
                </a:cubicBezTo>
                <a:cubicBezTo>
                  <a:pt x="13597" y="6136"/>
                  <a:pt x="13597" y="6136"/>
                  <a:pt x="13597" y="6136"/>
                </a:cubicBezTo>
                <a:cubicBezTo>
                  <a:pt x="13594" y="6140"/>
                  <a:pt x="13594" y="6140"/>
                  <a:pt x="13594" y="6140"/>
                </a:cubicBezTo>
                <a:cubicBezTo>
                  <a:pt x="13519" y="6204"/>
                  <a:pt x="13519" y="6204"/>
                  <a:pt x="13519" y="6204"/>
                </a:cubicBezTo>
                <a:cubicBezTo>
                  <a:pt x="13516" y="6208"/>
                  <a:pt x="13516" y="6208"/>
                  <a:pt x="13516" y="6208"/>
                </a:cubicBezTo>
                <a:cubicBezTo>
                  <a:pt x="13513" y="6204"/>
                  <a:pt x="13513" y="6204"/>
                  <a:pt x="13513" y="6204"/>
                </a:cubicBezTo>
                <a:cubicBezTo>
                  <a:pt x="13448" y="6133"/>
                  <a:pt x="13448" y="6133"/>
                  <a:pt x="13448" y="6133"/>
                </a:cubicBezTo>
                <a:cubicBezTo>
                  <a:pt x="13445" y="6130"/>
                  <a:pt x="13445" y="6130"/>
                  <a:pt x="13445" y="6130"/>
                </a:cubicBezTo>
                <a:cubicBezTo>
                  <a:pt x="13448" y="6127"/>
                  <a:pt x="13448" y="6127"/>
                  <a:pt x="13448" y="6127"/>
                </a:cubicBezTo>
                <a:close/>
                <a:moveTo>
                  <a:pt x="13351" y="6211"/>
                </a:moveTo>
                <a:cubicBezTo>
                  <a:pt x="13429" y="6146"/>
                  <a:pt x="13429" y="6146"/>
                  <a:pt x="13429" y="6146"/>
                </a:cubicBezTo>
                <a:cubicBezTo>
                  <a:pt x="13429" y="6143"/>
                  <a:pt x="13429" y="6143"/>
                  <a:pt x="13429" y="6143"/>
                </a:cubicBezTo>
                <a:cubicBezTo>
                  <a:pt x="13432" y="6146"/>
                  <a:pt x="13432" y="6146"/>
                  <a:pt x="13432" y="6146"/>
                </a:cubicBezTo>
                <a:cubicBezTo>
                  <a:pt x="13500" y="6217"/>
                  <a:pt x="13500" y="6217"/>
                  <a:pt x="13500" y="6217"/>
                </a:cubicBezTo>
                <a:cubicBezTo>
                  <a:pt x="13503" y="6221"/>
                  <a:pt x="13503" y="6221"/>
                  <a:pt x="13503" y="6221"/>
                </a:cubicBezTo>
                <a:cubicBezTo>
                  <a:pt x="13500" y="6224"/>
                  <a:pt x="13500" y="6224"/>
                  <a:pt x="13500" y="6224"/>
                </a:cubicBezTo>
                <a:cubicBezTo>
                  <a:pt x="13425" y="6289"/>
                  <a:pt x="13425" y="6289"/>
                  <a:pt x="13425" y="6289"/>
                </a:cubicBezTo>
                <a:cubicBezTo>
                  <a:pt x="13422" y="6292"/>
                  <a:pt x="13422" y="6292"/>
                  <a:pt x="13422" y="6292"/>
                </a:cubicBezTo>
                <a:cubicBezTo>
                  <a:pt x="13419" y="6289"/>
                  <a:pt x="13419" y="6289"/>
                  <a:pt x="13419" y="6289"/>
                </a:cubicBezTo>
                <a:cubicBezTo>
                  <a:pt x="13351" y="6217"/>
                  <a:pt x="13351" y="6217"/>
                  <a:pt x="13351" y="6217"/>
                </a:cubicBezTo>
                <a:cubicBezTo>
                  <a:pt x="13351" y="6214"/>
                  <a:pt x="13351" y="6214"/>
                  <a:pt x="13351" y="6214"/>
                </a:cubicBezTo>
                <a:cubicBezTo>
                  <a:pt x="13351" y="6211"/>
                  <a:pt x="13351" y="6211"/>
                  <a:pt x="13351" y="6211"/>
                </a:cubicBezTo>
                <a:close/>
                <a:moveTo>
                  <a:pt x="13257" y="6295"/>
                </a:moveTo>
                <a:cubicBezTo>
                  <a:pt x="13331" y="6230"/>
                  <a:pt x="13331" y="6230"/>
                  <a:pt x="13331" y="6230"/>
                </a:cubicBezTo>
                <a:cubicBezTo>
                  <a:pt x="13335" y="6227"/>
                  <a:pt x="13335" y="6227"/>
                  <a:pt x="13335" y="6227"/>
                </a:cubicBezTo>
                <a:cubicBezTo>
                  <a:pt x="13338" y="6230"/>
                  <a:pt x="13338" y="6230"/>
                  <a:pt x="13338" y="6230"/>
                </a:cubicBezTo>
                <a:cubicBezTo>
                  <a:pt x="13403" y="6302"/>
                  <a:pt x="13403" y="6302"/>
                  <a:pt x="13403" y="6302"/>
                </a:cubicBezTo>
                <a:cubicBezTo>
                  <a:pt x="13406" y="6305"/>
                  <a:pt x="13406" y="6305"/>
                  <a:pt x="13406" y="6305"/>
                </a:cubicBezTo>
                <a:cubicBezTo>
                  <a:pt x="13403" y="6308"/>
                  <a:pt x="13403" y="6308"/>
                  <a:pt x="13403" y="6308"/>
                </a:cubicBezTo>
                <a:cubicBezTo>
                  <a:pt x="13328" y="6373"/>
                  <a:pt x="13328" y="6373"/>
                  <a:pt x="13328" y="6373"/>
                </a:cubicBezTo>
                <a:cubicBezTo>
                  <a:pt x="13328" y="6376"/>
                  <a:pt x="13328" y="6376"/>
                  <a:pt x="13328" y="6376"/>
                </a:cubicBezTo>
                <a:cubicBezTo>
                  <a:pt x="13325" y="6373"/>
                  <a:pt x="13325" y="6373"/>
                  <a:pt x="13325" y="6373"/>
                </a:cubicBezTo>
                <a:cubicBezTo>
                  <a:pt x="13257" y="6302"/>
                  <a:pt x="13257" y="6302"/>
                  <a:pt x="13257" y="6302"/>
                </a:cubicBezTo>
                <a:cubicBezTo>
                  <a:pt x="13254" y="6298"/>
                  <a:pt x="13254" y="6298"/>
                  <a:pt x="13254" y="6298"/>
                </a:cubicBezTo>
                <a:cubicBezTo>
                  <a:pt x="13257" y="6295"/>
                  <a:pt x="13257" y="6295"/>
                  <a:pt x="13257" y="6295"/>
                </a:cubicBezTo>
                <a:close/>
                <a:moveTo>
                  <a:pt x="13163" y="6379"/>
                </a:moveTo>
                <a:cubicBezTo>
                  <a:pt x="13238" y="6314"/>
                  <a:pt x="13238" y="6314"/>
                  <a:pt x="13238" y="6314"/>
                </a:cubicBezTo>
                <a:cubicBezTo>
                  <a:pt x="13241" y="6311"/>
                  <a:pt x="13241" y="6311"/>
                  <a:pt x="13241" y="6311"/>
                </a:cubicBezTo>
                <a:cubicBezTo>
                  <a:pt x="13244" y="6314"/>
                  <a:pt x="13244" y="6314"/>
                  <a:pt x="13244" y="6314"/>
                </a:cubicBezTo>
                <a:cubicBezTo>
                  <a:pt x="13309" y="6386"/>
                  <a:pt x="13309" y="6386"/>
                  <a:pt x="13309" y="6386"/>
                </a:cubicBezTo>
                <a:cubicBezTo>
                  <a:pt x="13312" y="6389"/>
                  <a:pt x="13312" y="6389"/>
                  <a:pt x="13312" y="6389"/>
                </a:cubicBezTo>
                <a:cubicBezTo>
                  <a:pt x="13309" y="6392"/>
                  <a:pt x="13309" y="6392"/>
                  <a:pt x="13309" y="6392"/>
                </a:cubicBezTo>
                <a:cubicBezTo>
                  <a:pt x="13234" y="6457"/>
                  <a:pt x="13234" y="6457"/>
                  <a:pt x="13234" y="6457"/>
                </a:cubicBezTo>
                <a:cubicBezTo>
                  <a:pt x="13231" y="6460"/>
                  <a:pt x="13231" y="6460"/>
                  <a:pt x="13231" y="6460"/>
                </a:cubicBezTo>
                <a:cubicBezTo>
                  <a:pt x="13231" y="6457"/>
                  <a:pt x="13231" y="6457"/>
                  <a:pt x="13231" y="6457"/>
                </a:cubicBezTo>
                <a:cubicBezTo>
                  <a:pt x="13163" y="6386"/>
                  <a:pt x="13163" y="6386"/>
                  <a:pt x="13163" y="6386"/>
                </a:cubicBezTo>
                <a:cubicBezTo>
                  <a:pt x="13160" y="6382"/>
                  <a:pt x="13160" y="6382"/>
                  <a:pt x="13160" y="6382"/>
                </a:cubicBezTo>
                <a:cubicBezTo>
                  <a:pt x="13163" y="6379"/>
                  <a:pt x="13163" y="6379"/>
                  <a:pt x="13163" y="6379"/>
                </a:cubicBezTo>
                <a:close/>
                <a:moveTo>
                  <a:pt x="13069" y="6463"/>
                </a:moveTo>
                <a:cubicBezTo>
                  <a:pt x="13144" y="6399"/>
                  <a:pt x="13144" y="6399"/>
                  <a:pt x="13144" y="6399"/>
                </a:cubicBezTo>
                <a:cubicBezTo>
                  <a:pt x="13144" y="6395"/>
                  <a:pt x="13144" y="6395"/>
                  <a:pt x="13144" y="6395"/>
                </a:cubicBezTo>
                <a:cubicBezTo>
                  <a:pt x="13147" y="6399"/>
                  <a:pt x="13147" y="6399"/>
                  <a:pt x="13147" y="6399"/>
                </a:cubicBezTo>
                <a:cubicBezTo>
                  <a:pt x="13215" y="6470"/>
                  <a:pt x="13215" y="6470"/>
                  <a:pt x="13215" y="6470"/>
                </a:cubicBezTo>
                <a:cubicBezTo>
                  <a:pt x="13218" y="6473"/>
                  <a:pt x="13218" y="6473"/>
                  <a:pt x="13218" y="6473"/>
                </a:cubicBezTo>
                <a:cubicBezTo>
                  <a:pt x="13215" y="6476"/>
                  <a:pt x="13215" y="6476"/>
                  <a:pt x="13215" y="6476"/>
                </a:cubicBezTo>
                <a:cubicBezTo>
                  <a:pt x="13140" y="6541"/>
                  <a:pt x="13140" y="6541"/>
                  <a:pt x="13140" y="6541"/>
                </a:cubicBezTo>
                <a:cubicBezTo>
                  <a:pt x="13137" y="6544"/>
                  <a:pt x="13137" y="6544"/>
                  <a:pt x="13137" y="6544"/>
                </a:cubicBezTo>
                <a:cubicBezTo>
                  <a:pt x="13134" y="6541"/>
                  <a:pt x="13134" y="6541"/>
                  <a:pt x="13134" y="6541"/>
                </a:cubicBezTo>
                <a:cubicBezTo>
                  <a:pt x="13069" y="6470"/>
                  <a:pt x="13069" y="6470"/>
                  <a:pt x="13069" y="6470"/>
                </a:cubicBezTo>
                <a:cubicBezTo>
                  <a:pt x="13066" y="6467"/>
                  <a:pt x="13066" y="6467"/>
                  <a:pt x="13066" y="6467"/>
                </a:cubicBezTo>
                <a:cubicBezTo>
                  <a:pt x="13069" y="6463"/>
                  <a:pt x="13069" y="6463"/>
                  <a:pt x="13069" y="6463"/>
                </a:cubicBezTo>
                <a:close/>
                <a:moveTo>
                  <a:pt x="12972" y="6548"/>
                </a:moveTo>
                <a:cubicBezTo>
                  <a:pt x="13047" y="6483"/>
                  <a:pt x="13047" y="6483"/>
                  <a:pt x="13047" y="6483"/>
                </a:cubicBezTo>
                <a:cubicBezTo>
                  <a:pt x="13050" y="6480"/>
                  <a:pt x="13050" y="6480"/>
                  <a:pt x="13050" y="6480"/>
                </a:cubicBezTo>
                <a:cubicBezTo>
                  <a:pt x="13053" y="6483"/>
                  <a:pt x="13053" y="6483"/>
                  <a:pt x="13053" y="6483"/>
                </a:cubicBezTo>
                <a:cubicBezTo>
                  <a:pt x="13121" y="6554"/>
                  <a:pt x="13121" y="6554"/>
                  <a:pt x="13121" y="6554"/>
                </a:cubicBezTo>
                <a:cubicBezTo>
                  <a:pt x="13121" y="6557"/>
                  <a:pt x="13121" y="6557"/>
                  <a:pt x="13121" y="6557"/>
                </a:cubicBezTo>
                <a:cubicBezTo>
                  <a:pt x="13121" y="6557"/>
                  <a:pt x="13121" y="6557"/>
                  <a:pt x="13121" y="6557"/>
                </a:cubicBezTo>
                <a:cubicBezTo>
                  <a:pt x="13043" y="6625"/>
                  <a:pt x="13043" y="6625"/>
                  <a:pt x="13043" y="6625"/>
                </a:cubicBezTo>
                <a:cubicBezTo>
                  <a:pt x="13043" y="6628"/>
                  <a:pt x="13043" y="6628"/>
                  <a:pt x="13043" y="6628"/>
                </a:cubicBezTo>
                <a:cubicBezTo>
                  <a:pt x="13040" y="6625"/>
                  <a:pt x="13040" y="6625"/>
                  <a:pt x="13040" y="6625"/>
                </a:cubicBezTo>
                <a:cubicBezTo>
                  <a:pt x="12972" y="6551"/>
                  <a:pt x="12972" y="6551"/>
                  <a:pt x="12972" y="6551"/>
                </a:cubicBezTo>
                <a:cubicBezTo>
                  <a:pt x="12972" y="6551"/>
                  <a:pt x="12972" y="6551"/>
                  <a:pt x="12972" y="6551"/>
                </a:cubicBezTo>
                <a:cubicBezTo>
                  <a:pt x="12972" y="6548"/>
                  <a:pt x="12972" y="6548"/>
                  <a:pt x="12972" y="6548"/>
                </a:cubicBezTo>
                <a:close/>
                <a:moveTo>
                  <a:pt x="12840" y="6664"/>
                </a:moveTo>
                <a:cubicBezTo>
                  <a:pt x="12953" y="6567"/>
                  <a:pt x="12953" y="6567"/>
                  <a:pt x="12953" y="6567"/>
                </a:cubicBezTo>
                <a:cubicBezTo>
                  <a:pt x="12956" y="6564"/>
                  <a:pt x="12956" y="6564"/>
                  <a:pt x="12956" y="6564"/>
                </a:cubicBezTo>
                <a:cubicBezTo>
                  <a:pt x="12959" y="6567"/>
                  <a:pt x="12959" y="6567"/>
                  <a:pt x="12959" y="6567"/>
                </a:cubicBezTo>
                <a:cubicBezTo>
                  <a:pt x="13024" y="6638"/>
                  <a:pt x="13024" y="6638"/>
                  <a:pt x="13024" y="6638"/>
                </a:cubicBezTo>
                <a:cubicBezTo>
                  <a:pt x="13027" y="6641"/>
                  <a:pt x="13027" y="6641"/>
                  <a:pt x="13027" y="6641"/>
                </a:cubicBezTo>
                <a:cubicBezTo>
                  <a:pt x="13024" y="6641"/>
                  <a:pt x="13024" y="6641"/>
                  <a:pt x="13024" y="6641"/>
                </a:cubicBezTo>
                <a:cubicBezTo>
                  <a:pt x="12911" y="6742"/>
                  <a:pt x="12911" y="6742"/>
                  <a:pt x="12911" y="6742"/>
                </a:cubicBezTo>
                <a:cubicBezTo>
                  <a:pt x="12911" y="6745"/>
                  <a:pt x="12911" y="6745"/>
                  <a:pt x="12911" y="6745"/>
                </a:cubicBezTo>
                <a:cubicBezTo>
                  <a:pt x="12907" y="6742"/>
                  <a:pt x="12907" y="6742"/>
                  <a:pt x="12907" y="6742"/>
                </a:cubicBezTo>
                <a:cubicBezTo>
                  <a:pt x="12840" y="6671"/>
                  <a:pt x="12840" y="6671"/>
                  <a:pt x="12840" y="6671"/>
                </a:cubicBezTo>
                <a:cubicBezTo>
                  <a:pt x="12836" y="6667"/>
                  <a:pt x="12836" y="6667"/>
                  <a:pt x="12836" y="6667"/>
                </a:cubicBezTo>
                <a:cubicBezTo>
                  <a:pt x="12840" y="6664"/>
                  <a:pt x="12840" y="6664"/>
                  <a:pt x="12840" y="6664"/>
                </a:cubicBezTo>
                <a:close/>
                <a:moveTo>
                  <a:pt x="14578" y="5301"/>
                </a:moveTo>
                <a:cubicBezTo>
                  <a:pt x="14655" y="5237"/>
                  <a:pt x="14655" y="5237"/>
                  <a:pt x="14655" y="5237"/>
                </a:cubicBezTo>
                <a:cubicBezTo>
                  <a:pt x="14655" y="5233"/>
                  <a:pt x="14655" y="5233"/>
                  <a:pt x="14655" y="5233"/>
                </a:cubicBezTo>
                <a:cubicBezTo>
                  <a:pt x="14658" y="5237"/>
                  <a:pt x="14658" y="5237"/>
                  <a:pt x="14658" y="5237"/>
                </a:cubicBezTo>
                <a:cubicBezTo>
                  <a:pt x="14726" y="5308"/>
                  <a:pt x="14726" y="5308"/>
                  <a:pt x="14726" y="5308"/>
                </a:cubicBezTo>
                <a:cubicBezTo>
                  <a:pt x="14730" y="5311"/>
                  <a:pt x="14730" y="5311"/>
                  <a:pt x="14730" y="5311"/>
                </a:cubicBezTo>
                <a:cubicBezTo>
                  <a:pt x="14726" y="5311"/>
                  <a:pt x="14726" y="5311"/>
                  <a:pt x="14726" y="5311"/>
                </a:cubicBezTo>
                <a:cubicBezTo>
                  <a:pt x="14652" y="5379"/>
                  <a:pt x="14652" y="5379"/>
                  <a:pt x="14652" y="5379"/>
                </a:cubicBezTo>
                <a:cubicBezTo>
                  <a:pt x="14649" y="5382"/>
                  <a:pt x="14649" y="5382"/>
                  <a:pt x="14649" y="5382"/>
                </a:cubicBezTo>
                <a:cubicBezTo>
                  <a:pt x="14646" y="5379"/>
                  <a:pt x="14646" y="5379"/>
                  <a:pt x="14646" y="5379"/>
                </a:cubicBezTo>
                <a:cubicBezTo>
                  <a:pt x="14581" y="5308"/>
                  <a:pt x="14581" y="5308"/>
                  <a:pt x="14581" y="5308"/>
                </a:cubicBezTo>
                <a:cubicBezTo>
                  <a:pt x="14578" y="5305"/>
                  <a:pt x="14578" y="5305"/>
                  <a:pt x="14578" y="5305"/>
                </a:cubicBezTo>
                <a:cubicBezTo>
                  <a:pt x="14578" y="5301"/>
                  <a:pt x="14578" y="5301"/>
                  <a:pt x="14578" y="5301"/>
                </a:cubicBezTo>
                <a:close/>
                <a:moveTo>
                  <a:pt x="14484" y="5386"/>
                </a:moveTo>
                <a:cubicBezTo>
                  <a:pt x="14558" y="5321"/>
                  <a:pt x="14558" y="5321"/>
                  <a:pt x="14558" y="5321"/>
                </a:cubicBezTo>
                <a:cubicBezTo>
                  <a:pt x="14561" y="5318"/>
                  <a:pt x="14561" y="5318"/>
                  <a:pt x="14561" y="5318"/>
                </a:cubicBezTo>
                <a:cubicBezTo>
                  <a:pt x="14565" y="5321"/>
                  <a:pt x="14565" y="5321"/>
                  <a:pt x="14565" y="5321"/>
                </a:cubicBezTo>
                <a:cubicBezTo>
                  <a:pt x="14633" y="5392"/>
                  <a:pt x="14633" y="5392"/>
                  <a:pt x="14633" y="5392"/>
                </a:cubicBezTo>
                <a:cubicBezTo>
                  <a:pt x="14633" y="5395"/>
                  <a:pt x="14633" y="5395"/>
                  <a:pt x="14633" y="5395"/>
                </a:cubicBezTo>
                <a:cubicBezTo>
                  <a:pt x="14633" y="5395"/>
                  <a:pt x="14633" y="5395"/>
                  <a:pt x="14633" y="5395"/>
                </a:cubicBezTo>
                <a:cubicBezTo>
                  <a:pt x="14555" y="5463"/>
                  <a:pt x="14555" y="5463"/>
                  <a:pt x="14555" y="5463"/>
                </a:cubicBezTo>
                <a:cubicBezTo>
                  <a:pt x="14555" y="5463"/>
                  <a:pt x="14555" y="5463"/>
                  <a:pt x="14555" y="5463"/>
                </a:cubicBezTo>
                <a:cubicBezTo>
                  <a:pt x="14552" y="5463"/>
                  <a:pt x="14552" y="5463"/>
                  <a:pt x="14552" y="5463"/>
                </a:cubicBezTo>
                <a:cubicBezTo>
                  <a:pt x="14484" y="5389"/>
                  <a:pt x="14484" y="5389"/>
                  <a:pt x="14484" y="5389"/>
                </a:cubicBezTo>
                <a:cubicBezTo>
                  <a:pt x="14480" y="5389"/>
                  <a:pt x="14480" y="5389"/>
                  <a:pt x="14480" y="5389"/>
                </a:cubicBezTo>
                <a:cubicBezTo>
                  <a:pt x="14484" y="5386"/>
                  <a:pt x="14484" y="5386"/>
                  <a:pt x="14484" y="5386"/>
                </a:cubicBezTo>
                <a:close/>
                <a:moveTo>
                  <a:pt x="14390" y="5470"/>
                </a:moveTo>
                <a:cubicBezTo>
                  <a:pt x="14464" y="5402"/>
                  <a:pt x="14464" y="5402"/>
                  <a:pt x="14464" y="5402"/>
                </a:cubicBezTo>
                <a:cubicBezTo>
                  <a:pt x="14468" y="5402"/>
                  <a:pt x="14468" y="5402"/>
                  <a:pt x="14468" y="5402"/>
                </a:cubicBezTo>
                <a:cubicBezTo>
                  <a:pt x="14471" y="5405"/>
                  <a:pt x="14471" y="5405"/>
                  <a:pt x="14471" y="5405"/>
                </a:cubicBezTo>
                <a:cubicBezTo>
                  <a:pt x="14535" y="5476"/>
                  <a:pt x="14535" y="5476"/>
                  <a:pt x="14535" y="5476"/>
                </a:cubicBezTo>
                <a:cubicBezTo>
                  <a:pt x="14539" y="5479"/>
                  <a:pt x="14539" y="5479"/>
                  <a:pt x="14539" y="5479"/>
                </a:cubicBezTo>
                <a:cubicBezTo>
                  <a:pt x="14535" y="5479"/>
                  <a:pt x="14535" y="5479"/>
                  <a:pt x="14535" y="5479"/>
                </a:cubicBezTo>
                <a:cubicBezTo>
                  <a:pt x="14461" y="5547"/>
                  <a:pt x="14461" y="5547"/>
                  <a:pt x="14461" y="5547"/>
                </a:cubicBezTo>
                <a:cubicBezTo>
                  <a:pt x="14458" y="5547"/>
                  <a:pt x="14458" y="5547"/>
                  <a:pt x="14458" y="5547"/>
                </a:cubicBezTo>
                <a:cubicBezTo>
                  <a:pt x="14458" y="5547"/>
                  <a:pt x="14458" y="5547"/>
                  <a:pt x="14458" y="5547"/>
                </a:cubicBezTo>
                <a:cubicBezTo>
                  <a:pt x="14390" y="5473"/>
                  <a:pt x="14390" y="5473"/>
                  <a:pt x="14390" y="5473"/>
                </a:cubicBezTo>
                <a:cubicBezTo>
                  <a:pt x="14387" y="5473"/>
                  <a:pt x="14387" y="5473"/>
                  <a:pt x="14387" y="5473"/>
                </a:cubicBezTo>
                <a:cubicBezTo>
                  <a:pt x="14390" y="5470"/>
                  <a:pt x="14390" y="5470"/>
                  <a:pt x="14390" y="5470"/>
                </a:cubicBezTo>
                <a:close/>
                <a:moveTo>
                  <a:pt x="14296" y="5554"/>
                </a:moveTo>
                <a:cubicBezTo>
                  <a:pt x="14370" y="5486"/>
                  <a:pt x="14370" y="5486"/>
                  <a:pt x="14370" y="5486"/>
                </a:cubicBezTo>
                <a:cubicBezTo>
                  <a:pt x="14370" y="5486"/>
                  <a:pt x="14370" y="5486"/>
                  <a:pt x="14370" y="5486"/>
                </a:cubicBezTo>
                <a:cubicBezTo>
                  <a:pt x="14374" y="5489"/>
                  <a:pt x="14374" y="5489"/>
                  <a:pt x="14374" y="5489"/>
                </a:cubicBezTo>
                <a:cubicBezTo>
                  <a:pt x="14442" y="5560"/>
                  <a:pt x="14442" y="5560"/>
                  <a:pt x="14442" y="5560"/>
                </a:cubicBezTo>
                <a:cubicBezTo>
                  <a:pt x="14445" y="5564"/>
                  <a:pt x="14445" y="5564"/>
                  <a:pt x="14445" y="5564"/>
                </a:cubicBezTo>
                <a:cubicBezTo>
                  <a:pt x="14442" y="5564"/>
                  <a:pt x="14442" y="5564"/>
                  <a:pt x="14442" y="5564"/>
                </a:cubicBezTo>
                <a:cubicBezTo>
                  <a:pt x="14367" y="5632"/>
                  <a:pt x="14367" y="5632"/>
                  <a:pt x="14367" y="5632"/>
                </a:cubicBezTo>
                <a:cubicBezTo>
                  <a:pt x="14364" y="5632"/>
                  <a:pt x="14364" y="5632"/>
                  <a:pt x="14364" y="5632"/>
                </a:cubicBezTo>
                <a:cubicBezTo>
                  <a:pt x="14361" y="5628"/>
                  <a:pt x="14361" y="5628"/>
                  <a:pt x="14361" y="5628"/>
                </a:cubicBezTo>
                <a:cubicBezTo>
                  <a:pt x="14296" y="5557"/>
                  <a:pt x="14296" y="5557"/>
                  <a:pt x="14296" y="5557"/>
                </a:cubicBezTo>
                <a:cubicBezTo>
                  <a:pt x="14293" y="5554"/>
                  <a:pt x="14293" y="5554"/>
                  <a:pt x="14293" y="5554"/>
                </a:cubicBezTo>
                <a:cubicBezTo>
                  <a:pt x="14296" y="5554"/>
                  <a:pt x="14296" y="5554"/>
                  <a:pt x="14296" y="5554"/>
                </a:cubicBezTo>
                <a:close/>
                <a:moveTo>
                  <a:pt x="14199" y="5638"/>
                </a:moveTo>
                <a:cubicBezTo>
                  <a:pt x="14273" y="5570"/>
                  <a:pt x="14273" y="5570"/>
                  <a:pt x="14273" y="5570"/>
                </a:cubicBezTo>
                <a:cubicBezTo>
                  <a:pt x="14277" y="5570"/>
                  <a:pt x="14277" y="5570"/>
                  <a:pt x="14277" y="5570"/>
                </a:cubicBezTo>
                <a:cubicBezTo>
                  <a:pt x="14280" y="5570"/>
                  <a:pt x="14280" y="5570"/>
                  <a:pt x="14280" y="5570"/>
                </a:cubicBezTo>
                <a:cubicBezTo>
                  <a:pt x="14348" y="5644"/>
                  <a:pt x="14348" y="5644"/>
                  <a:pt x="14348" y="5644"/>
                </a:cubicBezTo>
                <a:cubicBezTo>
                  <a:pt x="14348" y="5644"/>
                  <a:pt x="14348" y="5644"/>
                  <a:pt x="14348" y="5644"/>
                </a:cubicBezTo>
                <a:cubicBezTo>
                  <a:pt x="14348" y="5648"/>
                  <a:pt x="14348" y="5648"/>
                  <a:pt x="14348" y="5648"/>
                </a:cubicBezTo>
                <a:cubicBezTo>
                  <a:pt x="14273" y="5712"/>
                  <a:pt x="14273" y="5712"/>
                  <a:pt x="14273" y="5712"/>
                </a:cubicBezTo>
                <a:cubicBezTo>
                  <a:pt x="14270" y="5716"/>
                  <a:pt x="14270" y="5716"/>
                  <a:pt x="14270" y="5716"/>
                </a:cubicBezTo>
                <a:cubicBezTo>
                  <a:pt x="14267" y="5712"/>
                  <a:pt x="14267" y="5712"/>
                  <a:pt x="14267" y="5712"/>
                </a:cubicBezTo>
                <a:cubicBezTo>
                  <a:pt x="14199" y="5641"/>
                  <a:pt x="14199" y="5641"/>
                  <a:pt x="14199" y="5641"/>
                </a:cubicBezTo>
                <a:cubicBezTo>
                  <a:pt x="14199" y="5638"/>
                  <a:pt x="14199" y="5638"/>
                  <a:pt x="14199" y="5638"/>
                </a:cubicBezTo>
                <a:cubicBezTo>
                  <a:pt x="14199" y="5638"/>
                  <a:pt x="14199" y="5638"/>
                  <a:pt x="14199" y="5638"/>
                </a:cubicBezTo>
                <a:close/>
                <a:moveTo>
                  <a:pt x="14105" y="5722"/>
                </a:moveTo>
                <a:cubicBezTo>
                  <a:pt x="14179" y="5654"/>
                  <a:pt x="14179" y="5654"/>
                  <a:pt x="14179" y="5654"/>
                </a:cubicBezTo>
                <a:cubicBezTo>
                  <a:pt x="14183" y="5651"/>
                  <a:pt x="14183" y="5651"/>
                  <a:pt x="14183" y="5651"/>
                </a:cubicBezTo>
                <a:cubicBezTo>
                  <a:pt x="14186" y="5654"/>
                  <a:pt x="14186" y="5654"/>
                  <a:pt x="14186" y="5654"/>
                </a:cubicBezTo>
                <a:cubicBezTo>
                  <a:pt x="14251" y="5729"/>
                  <a:pt x="14251" y="5729"/>
                  <a:pt x="14251" y="5729"/>
                </a:cubicBezTo>
                <a:cubicBezTo>
                  <a:pt x="14254" y="5729"/>
                  <a:pt x="14254" y="5729"/>
                  <a:pt x="14254" y="5729"/>
                </a:cubicBezTo>
                <a:cubicBezTo>
                  <a:pt x="14251" y="5732"/>
                  <a:pt x="14251" y="5732"/>
                  <a:pt x="14251" y="5732"/>
                </a:cubicBezTo>
                <a:cubicBezTo>
                  <a:pt x="14176" y="5797"/>
                  <a:pt x="14176" y="5797"/>
                  <a:pt x="14176" y="5797"/>
                </a:cubicBezTo>
                <a:cubicBezTo>
                  <a:pt x="14173" y="5800"/>
                  <a:pt x="14173" y="5800"/>
                  <a:pt x="14173" y="5800"/>
                </a:cubicBezTo>
                <a:cubicBezTo>
                  <a:pt x="14173" y="5797"/>
                  <a:pt x="14173" y="5797"/>
                  <a:pt x="14173" y="5797"/>
                </a:cubicBezTo>
                <a:cubicBezTo>
                  <a:pt x="14105" y="5725"/>
                  <a:pt x="14105" y="5725"/>
                  <a:pt x="14105" y="5725"/>
                </a:cubicBezTo>
                <a:cubicBezTo>
                  <a:pt x="14102" y="5722"/>
                  <a:pt x="14102" y="5722"/>
                  <a:pt x="14102" y="5722"/>
                </a:cubicBezTo>
                <a:cubicBezTo>
                  <a:pt x="14105" y="5722"/>
                  <a:pt x="14105" y="5722"/>
                  <a:pt x="14105" y="5722"/>
                </a:cubicBezTo>
                <a:close/>
                <a:moveTo>
                  <a:pt x="14011" y="5803"/>
                </a:moveTo>
                <a:cubicBezTo>
                  <a:pt x="14086" y="5738"/>
                  <a:pt x="14086" y="5738"/>
                  <a:pt x="14086" y="5738"/>
                </a:cubicBezTo>
                <a:cubicBezTo>
                  <a:pt x="14089" y="5735"/>
                  <a:pt x="14089" y="5735"/>
                  <a:pt x="14089" y="5735"/>
                </a:cubicBezTo>
                <a:cubicBezTo>
                  <a:pt x="14089" y="5738"/>
                  <a:pt x="14089" y="5738"/>
                  <a:pt x="14089" y="5738"/>
                </a:cubicBezTo>
                <a:cubicBezTo>
                  <a:pt x="14157" y="5810"/>
                  <a:pt x="14157" y="5810"/>
                  <a:pt x="14157" y="5810"/>
                </a:cubicBezTo>
                <a:cubicBezTo>
                  <a:pt x="14160" y="5813"/>
                  <a:pt x="14160" y="5813"/>
                  <a:pt x="14160" y="5813"/>
                </a:cubicBezTo>
                <a:cubicBezTo>
                  <a:pt x="14157" y="5816"/>
                  <a:pt x="14157" y="5816"/>
                  <a:pt x="14157" y="5816"/>
                </a:cubicBezTo>
                <a:cubicBezTo>
                  <a:pt x="14082" y="5881"/>
                  <a:pt x="14082" y="5881"/>
                  <a:pt x="14082" y="5881"/>
                </a:cubicBezTo>
                <a:cubicBezTo>
                  <a:pt x="14079" y="5884"/>
                  <a:pt x="14079" y="5884"/>
                  <a:pt x="14079" y="5884"/>
                </a:cubicBezTo>
                <a:cubicBezTo>
                  <a:pt x="14076" y="5881"/>
                  <a:pt x="14076" y="5881"/>
                  <a:pt x="14076" y="5881"/>
                </a:cubicBezTo>
                <a:cubicBezTo>
                  <a:pt x="14011" y="5810"/>
                  <a:pt x="14011" y="5810"/>
                  <a:pt x="14011" y="5810"/>
                </a:cubicBezTo>
                <a:cubicBezTo>
                  <a:pt x="14008" y="5806"/>
                  <a:pt x="14008" y="5806"/>
                  <a:pt x="14008" y="5806"/>
                </a:cubicBezTo>
                <a:cubicBezTo>
                  <a:pt x="14011" y="5803"/>
                  <a:pt x="14011" y="5803"/>
                  <a:pt x="14011" y="5803"/>
                </a:cubicBezTo>
                <a:close/>
                <a:moveTo>
                  <a:pt x="13914" y="5887"/>
                </a:moveTo>
                <a:cubicBezTo>
                  <a:pt x="13989" y="5822"/>
                  <a:pt x="13989" y="5822"/>
                  <a:pt x="13989" y="5822"/>
                </a:cubicBezTo>
                <a:cubicBezTo>
                  <a:pt x="13992" y="5819"/>
                  <a:pt x="13992" y="5819"/>
                  <a:pt x="13992" y="5819"/>
                </a:cubicBezTo>
                <a:cubicBezTo>
                  <a:pt x="13995" y="5822"/>
                  <a:pt x="13995" y="5822"/>
                  <a:pt x="13995" y="5822"/>
                </a:cubicBezTo>
                <a:cubicBezTo>
                  <a:pt x="14063" y="5894"/>
                  <a:pt x="14063" y="5894"/>
                  <a:pt x="14063" y="5894"/>
                </a:cubicBezTo>
                <a:cubicBezTo>
                  <a:pt x="14063" y="5897"/>
                  <a:pt x="14063" y="5897"/>
                  <a:pt x="14063" y="5897"/>
                </a:cubicBezTo>
                <a:cubicBezTo>
                  <a:pt x="14063" y="5900"/>
                  <a:pt x="14063" y="5900"/>
                  <a:pt x="14063" y="5900"/>
                </a:cubicBezTo>
                <a:cubicBezTo>
                  <a:pt x="13989" y="5965"/>
                  <a:pt x="13989" y="5965"/>
                  <a:pt x="13989" y="5965"/>
                </a:cubicBezTo>
                <a:cubicBezTo>
                  <a:pt x="13985" y="5968"/>
                  <a:pt x="13985" y="5968"/>
                  <a:pt x="13985" y="5968"/>
                </a:cubicBezTo>
                <a:cubicBezTo>
                  <a:pt x="13982" y="5965"/>
                  <a:pt x="13982" y="5965"/>
                  <a:pt x="13982" y="5965"/>
                </a:cubicBezTo>
                <a:cubicBezTo>
                  <a:pt x="13914" y="5894"/>
                  <a:pt x="13914" y="5894"/>
                  <a:pt x="13914" y="5894"/>
                </a:cubicBezTo>
                <a:cubicBezTo>
                  <a:pt x="13914" y="5890"/>
                  <a:pt x="13914" y="5890"/>
                  <a:pt x="13914" y="5890"/>
                </a:cubicBezTo>
                <a:cubicBezTo>
                  <a:pt x="13914" y="5887"/>
                  <a:pt x="13914" y="5887"/>
                  <a:pt x="13914" y="5887"/>
                </a:cubicBezTo>
                <a:close/>
                <a:moveTo>
                  <a:pt x="13820" y="5971"/>
                </a:moveTo>
                <a:cubicBezTo>
                  <a:pt x="13895" y="5907"/>
                  <a:pt x="13895" y="5907"/>
                  <a:pt x="13895" y="5907"/>
                </a:cubicBezTo>
                <a:cubicBezTo>
                  <a:pt x="13898" y="5903"/>
                  <a:pt x="13898" y="5903"/>
                  <a:pt x="13898" y="5903"/>
                </a:cubicBezTo>
                <a:cubicBezTo>
                  <a:pt x="13901" y="5907"/>
                  <a:pt x="13901" y="5907"/>
                  <a:pt x="13901" y="5907"/>
                </a:cubicBezTo>
                <a:cubicBezTo>
                  <a:pt x="13966" y="5978"/>
                  <a:pt x="13966" y="5978"/>
                  <a:pt x="13966" y="5978"/>
                </a:cubicBezTo>
                <a:cubicBezTo>
                  <a:pt x="13969" y="5981"/>
                  <a:pt x="13969" y="5981"/>
                  <a:pt x="13969" y="5981"/>
                </a:cubicBezTo>
                <a:cubicBezTo>
                  <a:pt x="13966" y="5984"/>
                  <a:pt x="13966" y="5984"/>
                  <a:pt x="13966" y="5984"/>
                </a:cubicBezTo>
                <a:cubicBezTo>
                  <a:pt x="13891" y="6049"/>
                  <a:pt x="13891" y="6049"/>
                  <a:pt x="13891" y="6049"/>
                </a:cubicBezTo>
                <a:cubicBezTo>
                  <a:pt x="13891" y="6052"/>
                  <a:pt x="13891" y="6052"/>
                  <a:pt x="13891" y="6052"/>
                </a:cubicBezTo>
                <a:cubicBezTo>
                  <a:pt x="13888" y="6049"/>
                  <a:pt x="13888" y="6049"/>
                  <a:pt x="13888" y="6049"/>
                </a:cubicBezTo>
                <a:cubicBezTo>
                  <a:pt x="13820" y="5978"/>
                  <a:pt x="13820" y="5978"/>
                  <a:pt x="13820" y="5978"/>
                </a:cubicBezTo>
                <a:cubicBezTo>
                  <a:pt x="13817" y="5975"/>
                  <a:pt x="13817" y="5975"/>
                  <a:pt x="13817" y="5975"/>
                </a:cubicBezTo>
                <a:cubicBezTo>
                  <a:pt x="13820" y="5971"/>
                  <a:pt x="13820" y="5971"/>
                  <a:pt x="13820" y="5971"/>
                </a:cubicBezTo>
                <a:close/>
                <a:moveTo>
                  <a:pt x="13726" y="6056"/>
                </a:moveTo>
                <a:cubicBezTo>
                  <a:pt x="13801" y="5991"/>
                  <a:pt x="13801" y="5991"/>
                  <a:pt x="13801" y="5991"/>
                </a:cubicBezTo>
                <a:cubicBezTo>
                  <a:pt x="13804" y="5988"/>
                  <a:pt x="13804" y="5988"/>
                  <a:pt x="13804" y="5988"/>
                </a:cubicBezTo>
                <a:cubicBezTo>
                  <a:pt x="13804" y="5991"/>
                  <a:pt x="13804" y="5991"/>
                  <a:pt x="13804" y="5991"/>
                </a:cubicBezTo>
                <a:cubicBezTo>
                  <a:pt x="13872" y="6062"/>
                  <a:pt x="13872" y="6062"/>
                  <a:pt x="13872" y="6062"/>
                </a:cubicBezTo>
                <a:cubicBezTo>
                  <a:pt x="13875" y="6065"/>
                  <a:pt x="13875" y="6065"/>
                  <a:pt x="13875" y="6065"/>
                </a:cubicBezTo>
                <a:cubicBezTo>
                  <a:pt x="13872" y="6068"/>
                  <a:pt x="13872" y="6068"/>
                  <a:pt x="13872" y="6068"/>
                </a:cubicBezTo>
                <a:cubicBezTo>
                  <a:pt x="13798" y="6133"/>
                  <a:pt x="13798" y="6133"/>
                  <a:pt x="13798" y="6133"/>
                </a:cubicBezTo>
                <a:cubicBezTo>
                  <a:pt x="13794" y="6136"/>
                  <a:pt x="13794" y="6136"/>
                  <a:pt x="13794" y="6136"/>
                </a:cubicBezTo>
                <a:cubicBezTo>
                  <a:pt x="13791" y="6133"/>
                  <a:pt x="13791" y="6133"/>
                  <a:pt x="13791" y="6133"/>
                </a:cubicBezTo>
                <a:cubicBezTo>
                  <a:pt x="13726" y="6062"/>
                  <a:pt x="13726" y="6062"/>
                  <a:pt x="13726" y="6062"/>
                </a:cubicBezTo>
                <a:cubicBezTo>
                  <a:pt x="13723" y="6059"/>
                  <a:pt x="13723" y="6059"/>
                  <a:pt x="13723" y="6059"/>
                </a:cubicBezTo>
                <a:cubicBezTo>
                  <a:pt x="13726" y="6056"/>
                  <a:pt x="13726" y="6056"/>
                  <a:pt x="13726" y="6056"/>
                </a:cubicBezTo>
                <a:close/>
                <a:moveTo>
                  <a:pt x="13629" y="6140"/>
                </a:moveTo>
                <a:cubicBezTo>
                  <a:pt x="13707" y="6075"/>
                  <a:pt x="13707" y="6075"/>
                  <a:pt x="13707" y="6075"/>
                </a:cubicBezTo>
                <a:cubicBezTo>
                  <a:pt x="13707" y="6072"/>
                  <a:pt x="13707" y="6072"/>
                  <a:pt x="13707" y="6072"/>
                </a:cubicBezTo>
                <a:cubicBezTo>
                  <a:pt x="13710" y="6075"/>
                  <a:pt x="13710" y="6075"/>
                  <a:pt x="13710" y="6075"/>
                </a:cubicBezTo>
                <a:cubicBezTo>
                  <a:pt x="13778" y="6146"/>
                  <a:pt x="13778" y="6146"/>
                  <a:pt x="13778" y="6146"/>
                </a:cubicBezTo>
                <a:cubicBezTo>
                  <a:pt x="13781" y="6149"/>
                  <a:pt x="13781" y="6149"/>
                  <a:pt x="13781" y="6149"/>
                </a:cubicBezTo>
                <a:cubicBezTo>
                  <a:pt x="13778" y="6149"/>
                  <a:pt x="13778" y="6149"/>
                  <a:pt x="13778" y="6149"/>
                </a:cubicBezTo>
                <a:cubicBezTo>
                  <a:pt x="13704" y="6217"/>
                  <a:pt x="13704" y="6217"/>
                  <a:pt x="13704" y="6217"/>
                </a:cubicBezTo>
                <a:cubicBezTo>
                  <a:pt x="13700" y="6221"/>
                  <a:pt x="13700" y="6221"/>
                  <a:pt x="13700" y="6221"/>
                </a:cubicBezTo>
                <a:cubicBezTo>
                  <a:pt x="13697" y="6217"/>
                  <a:pt x="13697" y="6217"/>
                  <a:pt x="13697" y="6217"/>
                </a:cubicBezTo>
                <a:cubicBezTo>
                  <a:pt x="13629" y="6143"/>
                  <a:pt x="13629" y="6143"/>
                  <a:pt x="13629" y="6143"/>
                </a:cubicBezTo>
                <a:cubicBezTo>
                  <a:pt x="13629" y="6143"/>
                  <a:pt x="13629" y="6143"/>
                  <a:pt x="13629" y="6143"/>
                </a:cubicBezTo>
                <a:cubicBezTo>
                  <a:pt x="13629" y="6140"/>
                  <a:pt x="13629" y="6140"/>
                  <a:pt x="13629" y="6140"/>
                </a:cubicBezTo>
                <a:close/>
                <a:moveTo>
                  <a:pt x="13535" y="6224"/>
                </a:moveTo>
                <a:cubicBezTo>
                  <a:pt x="13610" y="6159"/>
                  <a:pt x="13610" y="6159"/>
                  <a:pt x="13610" y="6159"/>
                </a:cubicBezTo>
                <a:cubicBezTo>
                  <a:pt x="13613" y="6156"/>
                  <a:pt x="13613" y="6156"/>
                  <a:pt x="13613" y="6156"/>
                </a:cubicBezTo>
                <a:cubicBezTo>
                  <a:pt x="13616" y="6159"/>
                  <a:pt x="13616" y="6159"/>
                  <a:pt x="13616" y="6159"/>
                </a:cubicBezTo>
                <a:cubicBezTo>
                  <a:pt x="13681" y="6230"/>
                  <a:pt x="13681" y="6230"/>
                  <a:pt x="13681" y="6230"/>
                </a:cubicBezTo>
                <a:cubicBezTo>
                  <a:pt x="13684" y="6234"/>
                  <a:pt x="13684" y="6234"/>
                  <a:pt x="13684" y="6234"/>
                </a:cubicBezTo>
                <a:cubicBezTo>
                  <a:pt x="13681" y="6234"/>
                  <a:pt x="13681" y="6234"/>
                  <a:pt x="13681" y="6234"/>
                </a:cubicBezTo>
                <a:cubicBezTo>
                  <a:pt x="13607" y="6302"/>
                  <a:pt x="13607" y="6302"/>
                  <a:pt x="13607" y="6302"/>
                </a:cubicBezTo>
                <a:cubicBezTo>
                  <a:pt x="13607" y="6302"/>
                  <a:pt x="13607" y="6302"/>
                  <a:pt x="13607" y="6302"/>
                </a:cubicBezTo>
                <a:cubicBezTo>
                  <a:pt x="13603" y="6302"/>
                  <a:pt x="13603" y="6302"/>
                  <a:pt x="13603" y="6302"/>
                </a:cubicBezTo>
                <a:cubicBezTo>
                  <a:pt x="13535" y="6227"/>
                  <a:pt x="13535" y="6227"/>
                  <a:pt x="13535" y="6227"/>
                </a:cubicBezTo>
                <a:cubicBezTo>
                  <a:pt x="13532" y="6227"/>
                  <a:pt x="13532" y="6227"/>
                  <a:pt x="13532" y="6227"/>
                </a:cubicBezTo>
                <a:cubicBezTo>
                  <a:pt x="13535" y="6224"/>
                  <a:pt x="13535" y="6224"/>
                  <a:pt x="13535" y="6224"/>
                </a:cubicBezTo>
                <a:close/>
                <a:moveTo>
                  <a:pt x="13442" y="6308"/>
                </a:moveTo>
                <a:cubicBezTo>
                  <a:pt x="13516" y="6240"/>
                  <a:pt x="13516" y="6240"/>
                  <a:pt x="13516" y="6240"/>
                </a:cubicBezTo>
                <a:cubicBezTo>
                  <a:pt x="13519" y="6240"/>
                  <a:pt x="13519" y="6240"/>
                  <a:pt x="13519" y="6240"/>
                </a:cubicBezTo>
                <a:cubicBezTo>
                  <a:pt x="13519" y="6243"/>
                  <a:pt x="13519" y="6243"/>
                  <a:pt x="13519" y="6243"/>
                </a:cubicBezTo>
                <a:cubicBezTo>
                  <a:pt x="13587" y="6314"/>
                  <a:pt x="13587" y="6314"/>
                  <a:pt x="13587" y="6314"/>
                </a:cubicBezTo>
                <a:cubicBezTo>
                  <a:pt x="13590" y="6318"/>
                  <a:pt x="13590" y="6318"/>
                  <a:pt x="13590" y="6318"/>
                </a:cubicBezTo>
                <a:cubicBezTo>
                  <a:pt x="13587" y="6318"/>
                  <a:pt x="13587" y="6318"/>
                  <a:pt x="13587" y="6318"/>
                </a:cubicBezTo>
                <a:cubicBezTo>
                  <a:pt x="13513" y="6386"/>
                  <a:pt x="13513" y="6386"/>
                  <a:pt x="13513" y="6386"/>
                </a:cubicBezTo>
                <a:cubicBezTo>
                  <a:pt x="13509" y="6386"/>
                  <a:pt x="13509" y="6386"/>
                  <a:pt x="13509" y="6386"/>
                </a:cubicBezTo>
                <a:cubicBezTo>
                  <a:pt x="13506" y="6386"/>
                  <a:pt x="13506" y="6386"/>
                  <a:pt x="13506" y="6386"/>
                </a:cubicBezTo>
                <a:cubicBezTo>
                  <a:pt x="13442" y="6311"/>
                  <a:pt x="13442" y="6311"/>
                  <a:pt x="13442" y="6311"/>
                </a:cubicBezTo>
                <a:cubicBezTo>
                  <a:pt x="13438" y="6311"/>
                  <a:pt x="13438" y="6311"/>
                  <a:pt x="13438" y="6311"/>
                </a:cubicBezTo>
                <a:cubicBezTo>
                  <a:pt x="13442" y="6308"/>
                  <a:pt x="13442" y="6308"/>
                  <a:pt x="13442" y="6308"/>
                </a:cubicBezTo>
                <a:close/>
                <a:moveTo>
                  <a:pt x="13348" y="6392"/>
                </a:moveTo>
                <a:cubicBezTo>
                  <a:pt x="13422" y="6324"/>
                  <a:pt x="13422" y="6324"/>
                  <a:pt x="13422" y="6324"/>
                </a:cubicBezTo>
                <a:cubicBezTo>
                  <a:pt x="13422" y="6324"/>
                  <a:pt x="13422" y="6324"/>
                  <a:pt x="13422" y="6324"/>
                </a:cubicBezTo>
                <a:cubicBezTo>
                  <a:pt x="13425" y="6324"/>
                  <a:pt x="13425" y="6324"/>
                  <a:pt x="13425" y="6324"/>
                </a:cubicBezTo>
                <a:cubicBezTo>
                  <a:pt x="13493" y="6399"/>
                  <a:pt x="13493" y="6399"/>
                  <a:pt x="13493" y="6399"/>
                </a:cubicBezTo>
                <a:cubicBezTo>
                  <a:pt x="13497" y="6402"/>
                  <a:pt x="13497" y="6402"/>
                  <a:pt x="13497" y="6402"/>
                </a:cubicBezTo>
                <a:cubicBezTo>
                  <a:pt x="13493" y="6402"/>
                  <a:pt x="13493" y="6402"/>
                  <a:pt x="13493" y="6402"/>
                </a:cubicBezTo>
                <a:cubicBezTo>
                  <a:pt x="13419" y="6470"/>
                  <a:pt x="13419" y="6470"/>
                  <a:pt x="13419" y="6470"/>
                </a:cubicBezTo>
                <a:cubicBezTo>
                  <a:pt x="13416" y="6470"/>
                  <a:pt x="13416" y="6470"/>
                  <a:pt x="13416" y="6470"/>
                </a:cubicBezTo>
                <a:cubicBezTo>
                  <a:pt x="13412" y="6467"/>
                  <a:pt x="13412" y="6467"/>
                  <a:pt x="13412" y="6467"/>
                </a:cubicBezTo>
                <a:cubicBezTo>
                  <a:pt x="13348" y="6395"/>
                  <a:pt x="13348" y="6395"/>
                  <a:pt x="13348" y="6395"/>
                </a:cubicBezTo>
                <a:cubicBezTo>
                  <a:pt x="13344" y="6392"/>
                  <a:pt x="13344" y="6392"/>
                  <a:pt x="13344" y="6392"/>
                </a:cubicBezTo>
                <a:cubicBezTo>
                  <a:pt x="13348" y="6392"/>
                  <a:pt x="13348" y="6392"/>
                  <a:pt x="13348" y="6392"/>
                </a:cubicBezTo>
                <a:close/>
                <a:moveTo>
                  <a:pt x="13251" y="6476"/>
                </a:moveTo>
                <a:cubicBezTo>
                  <a:pt x="13325" y="6408"/>
                  <a:pt x="13325" y="6408"/>
                  <a:pt x="13325" y="6408"/>
                </a:cubicBezTo>
                <a:cubicBezTo>
                  <a:pt x="13328" y="6408"/>
                  <a:pt x="13328" y="6408"/>
                  <a:pt x="13328" y="6408"/>
                </a:cubicBezTo>
                <a:cubicBezTo>
                  <a:pt x="13331" y="6408"/>
                  <a:pt x="13331" y="6408"/>
                  <a:pt x="13331" y="6408"/>
                </a:cubicBezTo>
                <a:cubicBezTo>
                  <a:pt x="13399" y="6483"/>
                  <a:pt x="13399" y="6483"/>
                  <a:pt x="13399" y="6483"/>
                </a:cubicBezTo>
                <a:cubicBezTo>
                  <a:pt x="13399" y="6483"/>
                  <a:pt x="13399" y="6483"/>
                  <a:pt x="13399" y="6483"/>
                </a:cubicBezTo>
                <a:cubicBezTo>
                  <a:pt x="13399" y="6486"/>
                  <a:pt x="13399" y="6486"/>
                  <a:pt x="13399" y="6486"/>
                </a:cubicBezTo>
                <a:cubicBezTo>
                  <a:pt x="13322" y="6551"/>
                  <a:pt x="13322" y="6551"/>
                  <a:pt x="13322" y="6551"/>
                </a:cubicBezTo>
                <a:cubicBezTo>
                  <a:pt x="13322" y="6554"/>
                  <a:pt x="13322" y="6554"/>
                  <a:pt x="13322" y="6554"/>
                </a:cubicBezTo>
                <a:cubicBezTo>
                  <a:pt x="13318" y="6551"/>
                  <a:pt x="13318" y="6551"/>
                  <a:pt x="13318" y="6551"/>
                </a:cubicBezTo>
                <a:cubicBezTo>
                  <a:pt x="13251" y="6480"/>
                  <a:pt x="13251" y="6480"/>
                  <a:pt x="13251" y="6480"/>
                </a:cubicBezTo>
                <a:cubicBezTo>
                  <a:pt x="13247" y="6476"/>
                  <a:pt x="13247" y="6476"/>
                  <a:pt x="13247" y="6476"/>
                </a:cubicBezTo>
                <a:cubicBezTo>
                  <a:pt x="13251" y="6476"/>
                  <a:pt x="13251" y="6476"/>
                  <a:pt x="13251" y="6476"/>
                </a:cubicBezTo>
                <a:close/>
                <a:moveTo>
                  <a:pt x="13157" y="6560"/>
                </a:moveTo>
                <a:cubicBezTo>
                  <a:pt x="13231" y="6492"/>
                  <a:pt x="13231" y="6492"/>
                  <a:pt x="13231" y="6492"/>
                </a:cubicBezTo>
                <a:cubicBezTo>
                  <a:pt x="13234" y="6489"/>
                  <a:pt x="13234" y="6489"/>
                  <a:pt x="13234" y="6489"/>
                </a:cubicBezTo>
                <a:cubicBezTo>
                  <a:pt x="13238" y="6492"/>
                  <a:pt x="13238" y="6492"/>
                  <a:pt x="13238" y="6492"/>
                </a:cubicBezTo>
                <a:cubicBezTo>
                  <a:pt x="13302" y="6567"/>
                  <a:pt x="13302" y="6567"/>
                  <a:pt x="13302" y="6567"/>
                </a:cubicBezTo>
                <a:cubicBezTo>
                  <a:pt x="13306" y="6567"/>
                  <a:pt x="13306" y="6567"/>
                  <a:pt x="13306" y="6567"/>
                </a:cubicBezTo>
                <a:cubicBezTo>
                  <a:pt x="13302" y="6570"/>
                  <a:pt x="13302" y="6570"/>
                  <a:pt x="13302" y="6570"/>
                </a:cubicBezTo>
                <a:cubicBezTo>
                  <a:pt x="13228" y="6635"/>
                  <a:pt x="13228" y="6635"/>
                  <a:pt x="13228" y="6635"/>
                </a:cubicBezTo>
                <a:cubicBezTo>
                  <a:pt x="13225" y="6638"/>
                  <a:pt x="13225" y="6638"/>
                  <a:pt x="13225" y="6638"/>
                </a:cubicBezTo>
                <a:cubicBezTo>
                  <a:pt x="13225" y="6635"/>
                  <a:pt x="13225" y="6635"/>
                  <a:pt x="13225" y="6635"/>
                </a:cubicBezTo>
                <a:cubicBezTo>
                  <a:pt x="13157" y="6564"/>
                  <a:pt x="13157" y="6564"/>
                  <a:pt x="13157" y="6564"/>
                </a:cubicBezTo>
                <a:cubicBezTo>
                  <a:pt x="13153" y="6560"/>
                  <a:pt x="13153" y="6560"/>
                  <a:pt x="13153" y="6560"/>
                </a:cubicBezTo>
                <a:cubicBezTo>
                  <a:pt x="13157" y="6560"/>
                  <a:pt x="13157" y="6560"/>
                  <a:pt x="13157" y="6560"/>
                </a:cubicBezTo>
                <a:close/>
                <a:moveTo>
                  <a:pt x="13063" y="6641"/>
                </a:moveTo>
                <a:cubicBezTo>
                  <a:pt x="13137" y="6577"/>
                  <a:pt x="13137" y="6577"/>
                  <a:pt x="13137" y="6577"/>
                </a:cubicBezTo>
                <a:cubicBezTo>
                  <a:pt x="13137" y="6573"/>
                  <a:pt x="13137" y="6573"/>
                  <a:pt x="13137" y="6573"/>
                </a:cubicBezTo>
                <a:cubicBezTo>
                  <a:pt x="13140" y="6577"/>
                  <a:pt x="13140" y="6577"/>
                  <a:pt x="13140" y="6577"/>
                </a:cubicBezTo>
                <a:cubicBezTo>
                  <a:pt x="13208" y="6648"/>
                  <a:pt x="13208" y="6648"/>
                  <a:pt x="13208" y="6648"/>
                </a:cubicBezTo>
                <a:cubicBezTo>
                  <a:pt x="13212" y="6651"/>
                  <a:pt x="13212" y="6651"/>
                  <a:pt x="13212" y="6651"/>
                </a:cubicBezTo>
                <a:cubicBezTo>
                  <a:pt x="13208" y="6654"/>
                  <a:pt x="13208" y="6654"/>
                  <a:pt x="13208" y="6654"/>
                </a:cubicBezTo>
                <a:cubicBezTo>
                  <a:pt x="13134" y="6719"/>
                  <a:pt x="13134" y="6719"/>
                  <a:pt x="13134" y="6719"/>
                </a:cubicBezTo>
                <a:cubicBezTo>
                  <a:pt x="13131" y="6722"/>
                  <a:pt x="13131" y="6722"/>
                  <a:pt x="13131" y="6722"/>
                </a:cubicBezTo>
                <a:cubicBezTo>
                  <a:pt x="13128" y="6719"/>
                  <a:pt x="13128" y="6719"/>
                  <a:pt x="13128" y="6719"/>
                </a:cubicBezTo>
                <a:cubicBezTo>
                  <a:pt x="13063" y="6648"/>
                  <a:pt x="13063" y="6648"/>
                  <a:pt x="13063" y="6648"/>
                </a:cubicBezTo>
                <a:cubicBezTo>
                  <a:pt x="13060" y="6645"/>
                  <a:pt x="13060" y="6645"/>
                  <a:pt x="13060" y="6645"/>
                </a:cubicBezTo>
                <a:cubicBezTo>
                  <a:pt x="13063" y="6641"/>
                  <a:pt x="13063" y="6641"/>
                  <a:pt x="13063" y="6641"/>
                </a:cubicBezTo>
                <a:close/>
                <a:moveTo>
                  <a:pt x="12930" y="6761"/>
                </a:moveTo>
                <a:cubicBezTo>
                  <a:pt x="13040" y="6661"/>
                  <a:pt x="13040" y="6661"/>
                  <a:pt x="13040" y="6661"/>
                </a:cubicBezTo>
                <a:cubicBezTo>
                  <a:pt x="13043" y="6658"/>
                  <a:pt x="13043" y="6658"/>
                  <a:pt x="13043" y="6658"/>
                </a:cubicBezTo>
                <a:cubicBezTo>
                  <a:pt x="13047" y="6661"/>
                  <a:pt x="13047" y="6661"/>
                  <a:pt x="13047" y="6661"/>
                </a:cubicBezTo>
                <a:cubicBezTo>
                  <a:pt x="13115" y="6732"/>
                  <a:pt x="13115" y="6732"/>
                  <a:pt x="13115" y="6732"/>
                </a:cubicBezTo>
                <a:cubicBezTo>
                  <a:pt x="13115" y="6735"/>
                  <a:pt x="13115" y="6735"/>
                  <a:pt x="13115" y="6735"/>
                </a:cubicBezTo>
                <a:cubicBezTo>
                  <a:pt x="13115" y="6738"/>
                  <a:pt x="13115" y="6738"/>
                  <a:pt x="13115" y="6738"/>
                </a:cubicBezTo>
                <a:cubicBezTo>
                  <a:pt x="13001" y="6839"/>
                  <a:pt x="13001" y="6839"/>
                  <a:pt x="13001" y="6839"/>
                </a:cubicBezTo>
                <a:cubicBezTo>
                  <a:pt x="12998" y="6839"/>
                  <a:pt x="12998" y="6839"/>
                  <a:pt x="12998" y="6839"/>
                </a:cubicBezTo>
                <a:cubicBezTo>
                  <a:pt x="12995" y="6836"/>
                  <a:pt x="12995" y="6836"/>
                  <a:pt x="12995" y="6836"/>
                </a:cubicBezTo>
                <a:cubicBezTo>
                  <a:pt x="12930" y="6764"/>
                  <a:pt x="12930" y="6764"/>
                  <a:pt x="12930" y="6764"/>
                </a:cubicBezTo>
                <a:cubicBezTo>
                  <a:pt x="12927" y="6761"/>
                  <a:pt x="12927" y="6761"/>
                  <a:pt x="12927" y="6761"/>
                </a:cubicBezTo>
                <a:cubicBezTo>
                  <a:pt x="12930" y="6761"/>
                  <a:pt x="12930" y="6761"/>
                  <a:pt x="12930" y="6761"/>
                </a:cubicBezTo>
                <a:close/>
                <a:moveTo>
                  <a:pt x="14668" y="5398"/>
                </a:moveTo>
                <a:cubicBezTo>
                  <a:pt x="14743" y="5331"/>
                  <a:pt x="14743" y="5331"/>
                  <a:pt x="14743" y="5331"/>
                </a:cubicBezTo>
                <a:cubicBezTo>
                  <a:pt x="14746" y="5327"/>
                  <a:pt x="14746" y="5327"/>
                  <a:pt x="14746" y="5327"/>
                </a:cubicBezTo>
                <a:cubicBezTo>
                  <a:pt x="14749" y="5331"/>
                  <a:pt x="14749" y="5331"/>
                  <a:pt x="14749" y="5331"/>
                </a:cubicBezTo>
                <a:cubicBezTo>
                  <a:pt x="14814" y="5405"/>
                  <a:pt x="14814" y="5405"/>
                  <a:pt x="14814" y="5405"/>
                </a:cubicBezTo>
                <a:cubicBezTo>
                  <a:pt x="14817" y="5405"/>
                  <a:pt x="14817" y="5405"/>
                  <a:pt x="14817" y="5405"/>
                </a:cubicBezTo>
                <a:cubicBezTo>
                  <a:pt x="14814" y="5408"/>
                  <a:pt x="14814" y="5408"/>
                  <a:pt x="14814" y="5408"/>
                </a:cubicBezTo>
                <a:cubicBezTo>
                  <a:pt x="14739" y="5473"/>
                  <a:pt x="14739" y="5473"/>
                  <a:pt x="14739" y="5473"/>
                </a:cubicBezTo>
                <a:cubicBezTo>
                  <a:pt x="14736" y="5476"/>
                  <a:pt x="14736" y="5476"/>
                  <a:pt x="14736" y="5476"/>
                </a:cubicBezTo>
                <a:cubicBezTo>
                  <a:pt x="14736" y="5473"/>
                  <a:pt x="14736" y="5473"/>
                  <a:pt x="14736" y="5473"/>
                </a:cubicBezTo>
                <a:cubicBezTo>
                  <a:pt x="14668" y="5402"/>
                  <a:pt x="14668" y="5402"/>
                  <a:pt x="14668" y="5402"/>
                </a:cubicBezTo>
                <a:cubicBezTo>
                  <a:pt x="14665" y="5398"/>
                  <a:pt x="14665" y="5398"/>
                  <a:pt x="14665" y="5398"/>
                </a:cubicBezTo>
                <a:cubicBezTo>
                  <a:pt x="14668" y="5398"/>
                  <a:pt x="14668" y="5398"/>
                  <a:pt x="14668" y="5398"/>
                </a:cubicBezTo>
                <a:close/>
                <a:moveTo>
                  <a:pt x="14574" y="5479"/>
                </a:moveTo>
                <a:cubicBezTo>
                  <a:pt x="14649" y="5415"/>
                  <a:pt x="14649" y="5415"/>
                  <a:pt x="14649" y="5415"/>
                </a:cubicBezTo>
                <a:cubicBezTo>
                  <a:pt x="14649" y="5411"/>
                  <a:pt x="14649" y="5411"/>
                  <a:pt x="14649" y="5411"/>
                </a:cubicBezTo>
                <a:cubicBezTo>
                  <a:pt x="14652" y="5415"/>
                  <a:pt x="14652" y="5415"/>
                  <a:pt x="14652" y="5415"/>
                </a:cubicBezTo>
                <a:cubicBezTo>
                  <a:pt x="14720" y="5486"/>
                  <a:pt x="14720" y="5486"/>
                  <a:pt x="14720" y="5486"/>
                </a:cubicBezTo>
                <a:cubicBezTo>
                  <a:pt x="14723" y="5489"/>
                  <a:pt x="14723" y="5489"/>
                  <a:pt x="14723" y="5489"/>
                </a:cubicBezTo>
                <a:cubicBezTo>
                  <a:pt x="14720" y="5492"/>
                  <a:pt x="14720" y="5492"/>
                  <a:pt x="14720" y="5492"/>
                </a:cubicBezTo>
                <a:cubicBezTo>
                  <a:pt x="14646" y="5557"/>
                  <a:pt x="14646" y="5557"/>
                  <a:pt x="14646" y="5557"/>
                </a:cubicBezTo>
                <a:cubicBezTo>
                  <a:pt x="14642" y="5560"/>
                  <a:pt x="14642" y="5560"/>
                  <a:pt x="14642" y="5560"/>
                </a:cubicBezTo>
                <a:cubicBezTo>
                  <a:pt x="14639" y="5557"/>
                  <a:pt x="14639" y="5557"/>
                  <a:pt x="14639" y="5557"/>
                </a:cubicBezTo>
                <a:cubicBezTo>
                  <a:pt x="14574" y="5486"/>
                  <a:pt x="14574" y="5486"/>
                  <a:pt x="14574" y="5486"/>
                </a:cubicBezTo>
                <a:cubicBezTo>
                  <a:pt x="14571" y="5483"/>
                  <a:pt x="14571" y="5483"/>
                  <a:pt x="14571" y="5483"/>
                </a:cubicBezTo>
                <a:cubicBezTo>
                  <a:pt x="14574" y="5479"/>
                  <a:pt x="14574" y="5479"/>
                  <a:pt x="14574" y="5479"/>
                </a:cubicBezTo>
                <a:close/>
                <a:moveTo>
                  <a:pt x="14477" y="5564"/>
                </a:moveTo>
                <a:cubicBezTo>
                  <a:pt x="14552" y="5499"/>
                  <a:pt x="14552" y="5499"/>
                  <a:pt x="14552" y="5499"/>
                </a:cubicBezTo>
                <a:cubicBezTo>
                  <a:pt x="14555" y="5496"/>
                  <a:pt x="14555" y="5496"/>
                  <a:pt x="14555" y="5496"/>
                </a:cubicBezTo>
                <a:cubicBezTo>
                  <a:pt x="14558" y="5499"/>
                  <a:pt x="14558" y="5499"/>
                  <a:pt x="14558" y="5499"/>
                </a:cubicBezTo>
                <a:cubicBezTo>
                  <a:pt x="14626" y="5570"/>
                  <a:pt x="14626" y="5570"/>
                  <a:pt x="14626" y="5570"/>
                </a:cubicBezTo>
                <a:cubicBezTo>
                  <a:pt x="14626" y="5573"/>
                  <a:pt x="14626" y="5573"/>
                  <a:pt x="14626" y="5573"/>
                </a:cubicBezTo>
                <a:cubicBezTo>
                  <a:pt x="14626" y="5577"/>
                  <a:pt x="14626" y="5577"/>
                  <a:pt x="14626" y="5577"/>
                </a:cubicBezTo>
                <a:cubicBezTo>
                  <a:pt x="14552" y="5641"/>
                  <a:pt x="14552" y="5641"/>
                  <a:pt x="14552" y="5641"/>
                </a:cubicBezTo>
                <a:cubicBezTo>
                  <a:pt x="14548" y="5644"/>
                  <a:pt x="14548" y="5644"/>
                  <a:pt x="14548" y="5644"/>
                </a:cubicBezTo>
                <a:cubicBezTo>
                  <a:pt x="14545" y="5641"/>
                  <a:pt x="14545" y="5641"/>
                  <a:pt x="14545" y="5641"/>
                </a:cubicBezTo>
                <a:cubicBezTo>
                  <a:pt x="14477" y="5570"/>
                  <a:pt x="14477" y="5570"/>
                  <a:pt x="14477" y="5570"/>
                </a:cubicBezTo>
                <a:cubicBezTo>
                  <a:pt x="14477" y="5567"/>
                  <a:pt x="14477" y="5567"/>
                  <a:pt x="14477" y="5567"/>
                </a:cubicBezTo>
                <a:cubicBezTo>
                  <a:pt x="14477" y="5564"/>
                  <a:pt x="14477" y="5564"/>
                  <a:pt x="14477" y="5564"/>
                </a:cubicBezTo>
                <a:close/>
                <a:moveTo>
                  <a:pt x="14383" y="5648"/>
                </a:moveTo>
                <a:cubicBezTo>
                  <a:pt x="14458" y="5583"/>
                  <a:pt x="14458" y="5583"/>
                  <a:pt x="14458" y="5583"/>
                </a:cubicBezTo>
                <a:cubicBezTo>
                  <a:pt x="14461" y="5580"/>
                  <a:pt x="14461" y="5580"/>
                  <a:pt x="14461" y="5580"/>
                </a:cubicBezTo>
                <a:cubicBezTo>
                  <a:pt x="14464" y="5583"/>
                  <a:pt x="14464" y="5583"/>
                  <a:pt x="14464" y="5583"/>
                </a:cubicBezTo>
                <a:cubicBezTo>
                  <a:pt x="14529" y="5654"/>
                  <a:pt x="14529" y="5654"/>
                  <a:pt x="14529" y="5654"/>
                </a:cubicBezTo>
                <a:cubicBezTo>
                  <a:pt x="14532" y="5657"/>
                  <a:pt x="14532" y="5657"/>
                  <a:pt x="14532" y="5657"/>
                </a:cubicBezTo>
                <a:cubicBezTo>
                  <a:pt x="14529" y="5661"/>
                  <a:pt x="14529" y="5661"/>
                  <a:pt x="14529" y="5661"/>
                </a:cubicBezTo>
                <a:cubicBezTo>
                  <a:pt x="14455" y="5725"/>
                  <a:pt x="14455" y="5725"/>
                  <a:pt x="14455" y="5725"/>
                </a:cubicBezTo>
                <a:cubicBezTo>
                  <a:pt x="14451" y="5729"/>
                  <a:pt x="14451" y="5729"/>
                  <a:pt x="14451" y="5729"/>
                </a:cubicBezTo>
                <a:cubicBezTo>
                  <a:pt x="14451" y="5725"/>
                  <a:pt x="14451" y="5725"/>
                  <a:pt x="14451" y="5725"/>
                </a:cubicBezTo>
                <a:cubicBezTo>
                  <a:pt x="14383" y="5654"/>
                  <a:pt x="14383" y="5654"/>
                  <a:pt x="14383" y="5654"/>
                </a:cubicBezTo>
                <a:cubicBezTo>
                  <a:pt x="14380" y="5651"/>
                  <a:pt x="14380" y="5651"/>
                  <a:pt x="14380" y="5651"/>
                </a:cubicBezTo>
                <a:cubicBezTo>
                  <a:pt x="14383" y="5648"/>
                  <a:pt x="14383" y="5648"/>
                  <a:pt x="14383" y="5648"/>
                </a:cubicBezTo>
                <a:close/>
                <a:moveTo>
                  <a:pt x="14290" y="5732"/>
                </a:moveTo>
                <a:cubicBezTo>
                  <a:pt x="14364" y="5667"/>
                  <a:pt x="14364" y="5667"/>
                  <a:pt x="14364" y="5667"/>
                </a:cubicBezTo>
                <a:cubicBezTo>
                  <a:pt x="14367" y="5664"/>
                  <a:pt x="14367" y="5664"/>
                  <a:pt x="14367" y="5664"/>
                </a:cubicBezTo>
                <a:cubicBezTo>
                  <a:pt x="14367" y="5667"/>
                  <a:pt x="14367" y="5667"/>
                  <a:pt x="14367" y="5667"/>
                </a:cubicBezTo>
                <a:cubicBezTo>
                  <a:pt x="14435" y="5738"/>
                  <a:pt x="14435" y="5738"/>
                  <a:pt x="14435" y="5738"/>
                </a:cubicBezTo>
                <a:cubicBezTo>
                  <a:pt x="14438" y="5742"/>
                  <a:pt x="14438" y="5742"/>
                  <a:pt x="14438" y="5742"/>
                </a:cubicBezTo>
                <a:cubicBezTo>
                  <a:pt x="14435" y="5745"/>
                  <a:pt x="14435" y="5745"/>
                  <a:pt x="14435" y="5745"/>
                </a:cubicBezTo>
                <a:cubicBezTo>
                  <a:pt x="14361" y="5810"/>
                  <a:pt x="14361" y="5810"/>
                  <a:pt x="14361" y="5810"/>
                </a:cubicBezTo>
                <a:cubicBezTo>
                  <a:pt x="14357" y="5813"/>
                  <a:pt x="14357" y="5813"/>
                  <a:pt x="14357" y="5813"/>
                </a:cubicBezTo>
                <a:cubicBezTo>
                  <a:pt x="14354" y="5810"/>
                  <a:pt x="14354" y="5810"/>
                  <a:pt x="14354" y="5810"/>
                </a:cubicBezTo>
                <a:cubicBezTo>
                  <a:pt x="14290" y="5738"/>
                  <a:pt x="14290" y="5738"/>
                  <a:pt x="14290" y="5738"/>
                </a:cubicBezTo>
                <a:cubicBezTo>
                  <a:pt x="14286" y="5735"/>
                  <a:pt x="14286" y="5735"/>
                  <a:pt x="14286" y="5735"/>
                </a:cubicBezTo>
                <a:cubicBezTo>
                  <a:pt x="14290" y="5732"/>
                  <a:pt x="14290" y="5732"/>
                  <a:pt x="14290" y="5732"/>
                </a:cubicBezTo>
                <a:close/>
                <a:moveTo>
                  <a:pt x="14192" y="5816"/>
                </a:moveTo>
                <a:cubicBezTo>
                  <a:pt x="14267" y="5751"/>
                  <a:pt x="14267" y="5751"/>
                  <a:pt x="14267" y="5751"/>
                </a:cubicBezTo>
                <a:cubicBezTo>
                  <a:pt x="14270" y="5748"/>
                  <a:pt x="14270" y="5748"/>
                  <a:pt x="14270" y="5748"/>
                </a:cubicBezTo>
                <a:cubicBezTo>
                  <a:pt x="14273" y="5751"/>
                  <a:pt x="14273" y="5751"/>
                  <a:pt x="14273" y="5751"/>
                </a:cubicBezTo>
                <a:cubicBezTo>
                  <a:pt x="14341" y="5822"/>
                  <a:pt x="14341" y="5822"/>
                  <a:pt x="14341" y="5822"/>
                </a:cubicBezTo>
                <a:cubicBezTo>
                  <a:pt x="14341" y="5826"/>
                  <a:pt x="14341" y="5826"/>
                  <a:pt x="14341" y="5826"/>
                </a:cubicBezTo>
                <a:cubicBezTo>
                  <a:pt x="14341" y="5826"/>
                  <a:pt x="14341" y="5826"/>
                  <a:pt x="14341" y="5826"/>
                </a:cubicBezTo>
                <a:cubicBezTo>
                  <a:pt x="14267" y="5894"/>
                  <a:pt x="14267" y="5894"/>
                  <a:pt x="14267" y="5894"/>
                </a:cubicBezTo>
                <a:cubicBezTo>
                  <a:pt x="14264" y="5897"/>
                  <a:pt x="14264" y="5897"/>
                  <a:pt x="14264" y="5897"/>
                </a:cubicBezTo>
                <a:cubicBezTo>
                  <a:pt x="14260" y="5894"/>
                  <a:pt x="14260" y="5894"/>
                  <a:pt x="14260" y="5894"/>
                </a:cubicBezTo>
                <a:cubicBezTo>
                  <a:pt x="14192" y="5819"/>
                  <a:pt x="14192" y="5819"/>
                  <a:pt x="14192" y="5819"/>
                </a:cubicBezTo>
                <a:cubicBezTo>
                  <a:pt x="14192" y="5819"/>
                  <a:pt x="14192" y="5819"/>
                  <a:pt x="14192" y="5819"/>
                </a:cubicBezTo>
                <a:cubicBezTo>
                  <a:pt x="14192" y="5816"/>
                  <a:pt x="14192" y="5816"/>
                  <a:pt x="14192" y="5816"/>
                </a:cubicBezTo>
                <a:close/>
                <a:moveTo>
                  <a:pt x="14099" y="5900"/>
                </a:moveTo>
                <a:cubicBezTo>
                  <a:pt x="14173" y="5835"/>
                  <a:pt x="14173" y="5835"/>
                  <a:pt x="14173" y="5835"/>
                </a:cubicBezTo>
                <a:cubicBezTo>
                  <a:pt x="14176" y="5832"/>
                  <a:pt x="14176" y="5832"/>
                  <a:pt x="14176" y="5832"/>
                </a:cubicBezTo>
                <a:cubicBezTo>
                  <a:pt x="14179" y="5835"/>
                  <a:pt x="14179" y="5835"/>
                  <a:pt x="14179" y="5835"/>
                </a:cubicBezTo>
                <a:cubicBezTo>
                  <a:pt x="14244" y="5907"/>
                  <a:pt x="14244" y="5907"/>
                  <a:pt x="14244" y="5907"/>
                </a:cubicBezTo>
                <a:cubicBezTo>
                  <a:pt x="14247" y="5910"/>
                  <a:pt x="14247" y="5910"/>
                  <a:pt x="14247" y="5910"/>
                </a:cubicBezTo>
                <a:cubicBezTo>
                  <a:pt x="14244" y="5910"/>
                  <a:pt x="14244" y="5910"/>
                  <a:pt x="14244" y="5910"/>
                </a:cubicBezTo>
                <a:cubicBezTo>
                  <a:pt x="14170" y="5978"/>
                  <a:pt x="14170" y="5978"/>
                  <a:pt x="14170" y="5978"/>
                </a:cubicBezTo>
                <a:cubicBezTo>
                  <a:pt x="14167" y="5978"/>
                  <a:pt x="14167" y="5978"/>
                  <a:pt x="14167" y="5978"/>
                </a:cubicBezTo>
                <a:cubicBezTo>
                  <a:pt x="14167" y="5978"/>
                  <a:pt x="14167" y="5978"/>
                  <a:pt x="14167" y="5978"/>
                </a:cubicBezTo>
                <a:cubicBezTo>
                  <a:pt x="14099" y="5903"/>
                  <a:pt x="14099" y="5903"/>
                  <a:pt x="14099" y="5903"/>
                </a:cubicBezTo>
                <a:cubicBezTo>
                  <a:pt x="14095" y="5903"/>
                  <a:pt x="14095" y="5903"/>
                  <a:pt x="14095" y="5903"/>
                </a:cubicBezTo>
                <a:cubicBezTo>
                  <a:pt x="14099" y="5900"/>
                  <a:pt x="14099" y="5900"/>
                  <a:pt x="14099" y="5900"/>
                </a:cubicBezTo>
                <a:close/>
                <a:moveTo>
                  <a:pt x="14005" y="5984"/>
                </a:moveTo>
                <a:cubicBezTo>
                  <a:pt x="14079" y="5916"/>
                  <a:pt x="14079" y="5916"/>
                  <a:pt x="14079" y="5916"/>
                </a:cubicBezTo>
                <a:cubicBezTo>
                  <a:pt x="14082" y="5916"/>
                  <a:pt x="14082" y="5916"/>
                  <a:pt x="14082" y="5916"/>
                </a:cubicBezTo>
                <a:cubicBezTo>
                  <a:pt x="14082" y="5920"/>
                  <a:pt x="14082" y="5920"/>
                  <a:pt x="14082" y="5920"/>
                </a:cubicBezTo>
                <a:cubicBezTo>
                  <a:pt x="14150" y="5991"/>
                  <a:pt x="14150" y="5991"/>
                  <a:pt x="14150" y="5991"/>
                </a:cubicBezTo>
                <a:cubicBezTo>
                  <a:pt x="14154" y="5994"/>
                  <a:pt x="14154" y="5994"/>
                  <a:pt x="14154" y="5994"/>
                </a:cubicBezTo>
                <a:cubicBezTo>
                  <a:pt x="14150" y="5994"/>
                  <a:pt x="14150" y="5994"/>
                  <a:pt x="14150" y="5994"/>
                </a:cubicBezTo>
                <a:cubicBezTo>
                  <a:pt x="14076" y="6062"/>
                  <a:pt x="14076" y="6062"/>
                  <a:pt x="14076" y="6062"/>
                </a:cubicBezTo>
                <a:cubicBezTo>
                  <a:pt x="14073" y="6062"/>
                  <a:pt x="14073" y="6062"/>
                  <a:pt x="14073" y="6062"/>
                </a:cubicBezTo>
                <a:cubicBezTo>
                  <a:pt x="14069" y="6059"/>
                  <a:pt x="14069" y="6059"/>
                  <a:pt x="14069" y="6059"/>
                </a:cubicBezTo>
                <a:cubicBezTo>
                  <a:pt x="14005" y="5988"/>
                  <a:pt x="14005" y="5988"/>
                  <a:pt x="14005" y="5988"/>
                </a:cubicBezTo>
                <a:cubicBezTo>
                  <a:pt x="14001" y="5984"/>
                  <a:pt x="14001" y="5984"/>
                  <a:pt x="14001" y="5984"/>
                </a:cubicBezTo>
                <a:cubicBezTo>
                  <a:pt x="14005" y="5984"/>
                  <a:pt x="14005" y="5984"/>
                  <a:pt x="14005" y="5984"/>
                </a:cubicBezTo>
                <a:close/>
                <a:moveTo>
                  <a:pt x="13908" y="6068"/>
                </a:moveTo>
                <a:cubicBezTo>
                  <a:pt x="13982" y="6001"/>
                  <a:pt x="13982" y="6001"/>
                  <a:pt x="13982" y="6001"/>
                </a:cubicBezTo>
                <a:cubicBezTo>
                  <a:pt x="13985" y="6001"/>
                  <a:pt x="13985" y="6001"/>
                  <a:pt x="13985" y="6001"/>
                </a:cubicBezTo>
                <a:cubicBezTo>
                  <a:pt x="13989" y="6001"/>
                  <a:pt x="13989" y="6001"/>
                  <a:pt x="13989" y="6001"/>
                </a:cubicBezTo>
                <a:cubicBezTo>
                  <a:pt x="14056" y="6075"/>
                  <a:pt x="14056" y="6075"/>
                  <a:pt x="14056" y="6075"/>
                </a:cubicBezTo>
                <a:cubicBezTo>
                  <a:pt x="14056" y="6075"/>
                  <a:pt x="14056" y="6075"/>
                  <a:pt x="14056" y="6075"/>
                </a:cubicBezTo>
                <a:cubicBezTo>
                  <a:pt x="14056" y="6078"/>
                  <a:pt x="14056" y="6078"/>
                  <a:pt x="14056" y="6078"/>
                </a:cubicBezTo>
                <a:cubicBezTo>
                  <a:pt x="13982" y="6146"/>
                  <a:pt x="13982" y="6146"/>
                  <a:pt x="13982" y="6146"/>
                </a:cubicBezTo>
                <a:cubicBezTo>
                  <a:pt x="13979" y="6146"/>
                  <a:pt x="13979" y="6146"/>
                  <a:pt x="13979" y="6146"/>
                </a:cubicBezTo>
                <a:cubicBezTo>
                  <a:pt x="13976" y="6143"/>
                  <a:pt x="13976" y="6143"/>
                  <a:pt x="13976" y="6143"/>
                </a:cubicBezTo>
                <a:cubicBezTo>
                  <a:pt x="13908" y="6072"/>
                  <a:pt x="13908" y="6072"/>
                  <a:pt x="13908" y="6072"/>
                </a:cubicBezTo>
                <a:cubicBezTo>
                  <a:pt x="13908" y="6068"/>
                  <a:pt x="13908" y="6068"/>
                  <a:pt x="13908" y="6068"/>
                </a:cubicBezTo>
                <a:cubicBezTo>
                  <a:pt x="13908" y="6068"/>
                  <a:pt x="13908" y="6068"/>
                  <a:pt x="13908" y="6068"/>
                </a:cubicBezTo>
                <a:close/>
                <a:moveTo>
                  <a:pt x="13814" y="6153"/>
                </a:moveTo>
                <a:cubicBezTo>
                  <a:pt x="13888" y="6085"/>
                  <a:pt x="13888" y="6085"/>
                  <a:pt x="13888" y="6085"/>
                </a:cubicBezTo>
                <a:cubicBezTo>
                  <a:pt x="13891" y="6085"/>
                  <a:pt x="13891" y="6085"/>
                  <a:pt x="13891" y="6085"/>
                </a:cubicBezTo>
                <a:cubicBezTo>
                  <a:pt x="13895" y="6085"/>
                  <a:pt x="13895" y="6085"/>
                  <a:pt x="13895" y="6085"/>
                </a:cubicBezTo>
                <a:cubicBezTo>
                  <a:pt x="13959" y="6159"/>
                  <a:pt x="13959" y="6159"/>
                  <a:pt x="13959" y="6159"/>
                </a:cubicBezTo>
                <a:cubicBezTo>
                  <a:pt x="13963" y="6159"/>
                  <a:pt x="13963" y="6159"/>
                  <a:pt x="13963" y="6159"/>
                </a:cubicBezTo>
                <a:cubicBezTo>
                  <a:pt x="13959" y="6162"/>
                  <a:pt x="13959" y="6162"/>
                  <a:pt x="13959" y="6162"/>
                </a:cubicBezTo>
                <a:cubicBezTo>
                  <a:pt x="13885" y="6227"/>
                  <a:pt x="13885" y="6227"/>
                  <a:pt x="13885" y="6227"/>
                </a:cubicBezTo>
                <a:cubicBezTo>
                  <a:pt x="13885" y="6230"/>
                  <a:pt x="13885" y="6230"/>
                  <a:pt x="13885" y="6230"/>
                </a:cubicBezTo>
                <a:cubicBezTo>
                  <a:pt x="13882" y="6227"/>
                  <a:pt x="13882" y="6227"/>
                  <a:pt x="13882" y="6227"/>
                </a:cubicBezTo>
                <a:cubicBezTo>
                  <a:pt x="13814" y="6156"/>
                  <a:pt x="13814" y="6156"/>
                  <a:pt x="13814" y="6156"/>
                </a:cubicBezTo>
                <a:cubicBezTo>
                  <a:pt x="13810" y="6153"/>
                  <a:pt x="13810" y="6153"/>
                  <a:pt x="13810" y="6153"/>
                </a:cubicBezTo>
                <a:cubicBezTo>
                  <a:pt x="13814" y="6153"/>
                  <a:pt x="13814" y="6153"/>
                  <a:pt x="13814" y="6153"/>
                </a:cubicBezTo>
                <a:close/>
                <a:moveTo>
                  <a:pt x="13720" y="6234"/>
                </a:moveTo>
                <a:cubicBezTo>
                  <a:pt x="13794" y="6169"/>
                  <a:pt x="13794" y="6169"/>
                  <a:pt x="13794" y="6169"/>
                </a:cubicBezTo>
                <a:cubicBezTo>
                  <a:pt x="13798" y="6166"/>
                  <a:pt x="13798" y="6166"/>
                  <a:pt x="13798" y="6166"/>
                </a:cubicBezTo>
                <a:cubicBezTo>
                  <a:pt x="13798" y="6169"/>
                  <a:pt x="13798" y="6169"/>
                  <a:pt x="13798" y="6169"/>
                </a:cubicBezTo>
                <a:cubicBezTo>
                  <a:pt x="13865" y="6243"/>
                  <a:pt x="13865" y="6243"/>
                  <a:pt x="13865" y="6243"/>
                </a:cubicBezTo>
                <a:cubicBezTo>
                  <a:pt x="13869" y="6243"/>
                  <a:pt x="13869" y="6243"/>
                  <a:pt x="13869" y="6243"/>
                </a:cubicBezTo>
                <a:cubicBezTo>
                  <a:pt x="13865" y="6246"/>
                  <a:pt x="13865" y="6246"/>
                  <a:pt x="13865" y="6246"/>
                </a:cubicBezTo>
                <a:cubicBezTo>
                  <a:pt x="13791" y="6311"/>
                  <a:pt x="13791" y="6311"/>
                  <a:pt x="13791" y="6311"/>
                </a:cubicBezTo>
                <a:cubicBezTo>
                  <a:pt x="13788" y="6314"/>
                  <a:pt x="13788" y="6314"/>
                  <a:pt x="13788" y="6314"/>
                </a:cubicBezTo>
                <a:cubicBezTo>
                  <a:pt x="13785" y="6311"/>
                  <a:pt x="13785" y="6311"/>
                  <a:pt x="13785" y="6311"/>
                </a:cubicBezTo>
                <a:cubicBezTo>
                  <a:pt x="13720" y="6240"/>
                  <a:pt x="13720" y="6240"/>
                  <a:pt x="13720" y="6240"/>
                </a:cubicBezTo>
                <a:cubicBezTo>
                  <a:pt x="13717" y="6237"/>
                  <a:pt x="13717" y="6237"/>
                  <a:pt x="13717" y="6237"/>
                </a:cubicBezTo>
                <a:cubicBezTo>
                  <a:pt x="13720" y="6234"/>
                  <a:pt x="13720" y="6234"/>
                  <a:pt x="13720" y="6234"/>
                </a:cubicBezTo>
                <a:close/>
                <a:moveTo>
                  <a:pt x="13626" y="6318"/>
                </a:moveTo>
                <a:cubicBezTo>
                  <a:pt x="13700" y="6253"/>
                  <a:pt x="13700" y="6253"/>
                  <a:pt x="13700" y="6253"/>
                </a:cubicBezTo>
                <a:cubicBezTo>
                  <a:pt x="13700" y="6250"/>
                  <a:pt x="13700" y="6250"/>
                  <a:pt x="13700" y="6250"/>
                </a:cubicBezTo>
                <a:cubicBezTo>
                  <a:pt x="13704" y="6253"/>
                  <a:pt x="13704" y="6253"/>
                  <a:pt x="13704" y="6253"/>
                </a:cubicBezTo>
                <a:cubicBezTo>
                  <a:pt x="13772" y="6324"/>
                  <a:pt x="13772" y="6324"/>
                  <a:pt x="13772" y="6324"/>
                </a:cubicBezTo>
                <a:cubicBezTo>
                  <a:pt x="13775" y="6327"/>
                  <a:pt x="13775" y="6327"/>
                  <a:pt x="13775" y="6327"/>
                </a:cubicBezTo>
                <a:cubicBezTo>
                  <a:pt x="13772" y="6331"/>
                  <a:pt x="13772" y="6331"/>
                  <a:pt x="13772" y="6331"/>
                </a:cubicBezTo>
                <a:cubicBezTo>
                  <a:pt x="13697" y="6395"/>
                  <a:pt x="13697" y="6395"/>
                  <a:pt x="13697" y="6395"/>
                </a:cubicBezTo>
                <a:cubicBezTo>
                  <a:pt x="13694" y="6399"/>
                  <a:pt x="13694" y="6399"/>
                  <a:pt x="13694" y="6399"/>
                </a:cubicBezTo>
                <a:cubicBezTo>
                  <a:pt x="13691" y="6395"/>
                  <a:pt x="13691" y="6395"/>
                  <a:pt x="13691" y="6395"/>
                </a:cubicBezTo>
                <a:cubicBezTo>
                  <a:pt x="13623" y="6324"/>
                  <a:pt x="13623" y="6324"/>
                  <a:pt x="13623" y="6324"/>
                </a:cubicBezTo>
                <a:cubicBezTo>
                  <a:pt x="13623" y="6321"/>
                  <a:pt x="13623" y="6321"/>
                  <a:pt x="13623" y="6321"/>
                </a:cubicBezTo>
                <a:cubicBezTo>
                  <a:pt x="13626" y="6318"/>
                  <a:pt x="13626" y="6318"/>
                  <a:pt x="13626" y="6318"/>
                </a:cubicBezTo>
                <a:close/>
                <a:moveTo>
                  <a:pt x="13529" y="6402"/>
                </a:moveTo>
                <a:cubicBezTo>
                  <a:pt x="13603" y="6337"/>
                  <a:pt x="13603" y="6337"/>
                  <a:pt x="13603" y="6337"/>
                </a:cubicBezTo>
                <a:cubicBezTo>
                  <a:pt x="13607" y="6334"/>
                  <a:pt x="13607" y="6334"/>
                  <a:pt x="13607" y="6334"/>
                </a:cubicBezTo>
                <a:cubicBezTo>
                  <a:pt x="13610" y="6337"/>
                  <a:pt x="13610" y="6337"/>
                  <a:pt x="13610" y="6337"/>
                </a:cubicBezTo>
                <a:cubicBezTo>
                  <a:pt x="13678" y="6408"/>
                  <a:pt x="13678" y="6408"/>
                  <a:pt x="13678" y="6408"/>
                </a:cubicBezTo>
                <a:cubicBezTo>
                  <a:pt x="13678" y="6412"/>
                  <a:pt x="13678" y="6412"/>
                  <a:pt x="13678" y="6412"/>
                </a:cubicBezTo>
                <a:cubicBezTo>
                  <a:pt x="13678" y="6415"/>
                  <a:pt x="13678" y="6415"/>
                  <a:pt x="13678" y="6415"/>
                </a:cubicBezTo>
                <a:cubicBezTo>
                  <a:pt x="13600" y="6480"/>
                  <a:pt x="13600" y="6480"/>
                  <a:pt x="13600" y="6480"/>
                </a:cubicBezTo>
                <a:cubicBezTo>
                  <a:pt x="13600" y="6483"/>
                  <a:pt x="13600" y="6483"/>
                  <a:pt x="13600" y="6483"/>
                </a:cubicBezTo>
                <a:cubicBezTo>
                  <a:pt x="13597" y="6480"/>
                  <a:pt x="13597" y="6480"/>
                  <a:pt x="13597" y="6480"/>
                </a:cubicBezTo>
                <a:cubicBezTo>
                  <a:pt x="13529" y="6408"/>
                  <a:pt x="13529" y="6408"/>
                  <a:pt x="13529" y="6408"/>
                </a:cubicBezTo>
                <a:cubicBezTo>
                  <a:pt x="13526" y="6405"/>
                  <a:pt x="13526" y="6405"/>
                  <a:pt x="13526" y="6405"/>
                </a:cubicBezTo>
                <a:cubicBezTo>
                  <a:pt x="13529" y="6402"/>
                  <a:pt x="13529" y="6402"/>
                  <a:pt x="13529" y="6402"/>
                </a:cubicBezTo>
                <a:close/>
                <a:moveTo>
                  <a:pt x="13435" y="6486"/>
                </a:moveTo>
                <a:cubicBezTo>
                  <a:pt x="13509" y="6421"/>
                  <a:pt x="13509" y="6421"/>
                  <a:pt x="13509" y="6421"/>
                </a:cubicBezTo>
                <a:cubicBezTo>
                  <a:pt x="13513" y="6418"/>
                  <a:pt x="13513" y="6418"/>
                  <a:pt x="13513" y="6418"/>
                </a:cubicBezTo>
                <a:cubicBezTo>
                  <a:pt x="13516" y="6421"/>
                  <a:pt x="13516" y="6421"/>
                  <a:pt x="13516" y="6421"/>
                </a:cubicBezTo>
                <a:cubicBezTo>
                  <a:pt x="13581" y="6492"/>
                  <a:pt x="13581" y="6492"/>
                  <a:pt x="13581" y="6492"/>
                </a:cubicBezTo>
                <a:cubicBezTo>
                  <a:pt x="13584" y="6496"/>
                  <a:pt x="13584" y="6496"/>
                  <a:pt x="13584" y="6496"/>
                </a:cubicBezTo>
                <a:cubicBezTo>
                  <a:pt x="13581" y="6499"/>
                  <a:pt x="13581" y="6499"/>
                  <a:pt x="13581" y="6499"/>
                </a:cubicBezTo>
                <a:cubicBezTo>
                  <a:pt x="13506" y="6564"/>
                  <a:pt x="13506" y="6564"/>
                  <a:pt x="13506" y="6564"/>
                </a:cubicBezTo>
                <a:cubicBezTo>
                  <a:pt x="13503" y="6567"/>
                  <a:pt x="13503" y="6567"/>
                  <a:pt x="13503" y="6567"/>
                </a:cubicBezTo>
                <a:cubicBezTo>
                  <a:pt x="13503" y="6564"/>
                  <a:pt x="13503" y="6564"/>
                  <a:pt x="13503" y="6564"/>
                </a:cubicBezTo>
                <a:cubicBezTo>
                  <a:pt x="13435" y="6492"/>
                  <a:pt x="13435" y="6492"/>
                  <a:pt x="13435" y="6492"/>
                </a:cubicBezTo>
                <a:cubicBezTo>
                  <a:pt x="13432" y="6489"/>
                  <a:pt x="13432" y="6489"/>
                  <a:pt x="13432" y="6489"/>
                </a:cubicBezTo>
                <a:cubicBezTo>
                  <a:pt x="13435" y="6486"/>
                  <a:pt x="13435" y="6486"/>
                  <a:pt x="13435" y="6486"/>
                </a:cubicBezTo>
                <a:close/>
                <a:moveTo>
                  <a:pt x="13341" y="6570"/>
                </a:moveTo>
                <a:cubicBezTo>
                  <a:pt x="13416" y="6505"/>
                  <a:pt x="13416" y="6505"/>
                  <a:pt x="13416" y="6505"/>
                </a:cubicBezTo>
                <a:cubicBezTo>
                  <a:pt x="13416" y="6502"/>
                  <a:pt x="13416" y="6502"/>
                  <a:pt x="13416" y="6502"/>
                </a:cubicBezTo>
                <a:cubicBezTo>
                  <a:pt x="13419" y="6505"/>
                  <a:pt x="13419" y="6505"/>
                  <a:pt x="13419" y="6505"/>
                </a:cubicBezTo>
                <a:cubicBezTo>
                  <a:pt x="13487" y="6577"/>
                  <a:pt x="13487" y="6577"/>
                  <a:pt x="13487" y="6577"/>
                </a:cubicBezTo>
                <a:cubicBezTo>
                  <a:pt x="13490" y="6580"/>
                  <a:pt x="13490" y="6580"/>
                  <a:pt x="13490" y="6580"/>
                </a:cubicBezTo>
                <a:cubicBezTo>
                  <a:pt x="13487" y="6583"/>
                  <a:pt x="13487" y="6583"/>
                  <a:pt x="13487" y="6583"/>
                </a:cubicBezTo>
                <a:cubicBezTo>
                  <a:pt x="13412" y="6648"/>
                  <a:pt x="13412" y="6648"/>
                  <a:pt x="13412" y="6648"/>
                </a:cubicBezTo>
                <a:cubicBezTo>
                  <a:pt x="13409" y="6651"/>
                  <a:pt x="13409" y="6651"/>
                  <a:pt x="13409" y="6651"/>
                </a:cubicBezTo>
                <a:cubicBezTo>
                  <a:pt x="13406" y="6648"/>
                  <a:pt x="13406" y="6648"/>
                  <a:pt x="13406" y="6648"/>
                </a:cubicBezTo>
                <a:cubicBezTo>
                  <a:pt x="13341" y="6577"/>
                  <a:pt x="13341" y="6577"/>
                  <a:pt x="13341" y="6577"/>
                </a:cubicBezTo>
                <a:cubicBezTo>
                  <a:pt x="13338" y="6573"/>
                  <a:pt x="13338" y="6573"/>
                  <a:pt x="13338" y="6573"/>
                </a:cubicBezTo>
                <a:cubicBezTo>
                  <a:pt x="13341" y="6570"/>
                  <a:pt x="13341" y="6570"/>
                  <a:pt x="13341" y="6570"/>
                </a:cubicBezTo>
                <a:close/>
                <a:moveTo>
                  <a:pt x="13244" y="6654"/>
                </a:moveTo>
                <a:cubicBezTo>
                  <a:pt x="13318" y="6590"/>
                  <a:pt x="13318" y="6590"/>
                  <a:pt x="13318" y="6590"/>
                </a:cubicBezTo>
                <a:cubicBezTo>
                  <a:pt x="13322" y="6586"/>
                  <a:pt x="13322" y="6586"/>
                  <a:pt x="13322" y="6586"/>
                </a:cubicBezTo>
                <a:cubicBezTo>
                  <a:pt x="13325" y="6590"/>
                  <a:pt x="13325" y="6590"/>
                  <a:pt x="13325" y="6590"/>
                </a:cubicBezTo>
                <a:cubicBezTo>
                  <a:pt x="13393" y="6661"/>
                  <a:pt x="13393" y="6661"/>
                  <a:pt x="13393" y="6661"/>
                </a:cubicBezTo>
                <a:cubicBezTo>
                  <a:pt x="13393" y="6664"/>
                  <a:pt x="13393" y="6664"/>
                  <a:pt x="13393" y="6664"/>
                </a:cubicBezTo>
                <a:cubicBezTo>
                  <a:pt x="13393" y="6664"/>
                  <a:pt x="13393" y="6664"/>
                  <a:pt x="13393" y="6664"/>
                </a:cubicBezTo>
                <a:cubicBezTo>
                  <a:pt x="13315" y="6732"/>
                  <a:pt x="13315" y="6732"/>
                  <a:pt x="13315" y="6732"/>
                </a:cubicBezTo>
                <a:cubicBezTo>
                  <a:pt x="13315" y="6735"/>
                  <a:pt x="13315" y="6735"/>
                  <a:pt x="13315" y="6735"/>
                </a:cubicBezTo>
                <a:cubicBezTo>
                  <a:pt x="13312" y="6732"/>
                  <a:pt x="13312" y="6732"/>
                  <a:pt x="13312" y="6732"/>
                </a:cubicBezTo>
                <a:cubicBezTo>
                  <a:pt x="13244" y="6658"/>
                  <a:pt x="13244" y="6658"/>
                  <a:pt x="13244" y="6658"/>
                </a:cubicBezTo>
                <a:cubicBezTo>
                  <a:pt x="13244" y="6658"/>
                  <a:pt x="13244" y="6658"/>
                  <a:pt x="13244" y="6658"/>
                </a:cubicBezTo>
                <a:cubicBezTo>
                  <a:pt x="13244" y="6654"/>
                  <a:pt x="13244" y="6654"/>
                  <a:pt x="13244" y="6654"/>
                </a:cubicBezTo>
                <a:close/>
                <a:moveTo>
                  <a:pt x="13150" y="6738"/>
                </a:moveTo>
                <a:cubicBezTo>
                  <a:pt x="13225" y="6671"/>
                  <a:pt x="13225" y="6671"/>
                  <a:pt x="13225" y="6671"/>
                </a:cubicBezTo>
                <a:cubicBezTo>
                  <a:pt x="13228" y="6671"/>
                  <a:pt x="13228" y="6671"/>
                  <a:pt x="13228" y="6671"/>
                </a:cubicBezTo>
                <a:cubicBezTo>
                  <a:pt x="13231" y="6674"/>
                  <a:pt x="13231" y="6674"/>
                  <a:pt x="13231" y="6674"/>
                </a:cubicBezTo>
                <a:cubicBezTo>
                  <a:pt x="13296" y="6745"/>
                  <a:pt x="13296" y="6745"/>
                  <a:pt x="13296" y="6745"/>
                </a:cubicBezTo>
                <a:cubicBezTo>
                  <a:pt x="13299" y="6748"/>
                  <a:pt x="13299" y="6748"/>
                  <a:pt x="13299" y="6748"/>
                </a:cubicBezTo>
                <a:cubicBezTo>
                  <a:pt x="13296" y="6748"/>
                  <a:pt x="13296" y="6748"/>
                  <a:pt x="13296" y="6748"/>
                </a:cubicBezTo>
                <a:cubicBezTo>
                  <a:pt x="13221" y="6816"/>
                  <a:pt x="13221" y="6816"/>
                  <a:pt x="13221" y="6816"/>
                </a:cubicBezTo>
                <a:cubicBezTo>
                  <a:pt x="13218" y="6816"/>
                  <a:pt x="13218" y="6816"/>
                  <a:pt x="13218" y="6816"/>
                </a:cubicBezTo>
                <a:cubicBezTo>
                  <a:pt x="13218" y="6816"/>
                  <a:pt x="13218" y="6816"/>
                  <a:pt x="13218" y="6816"/>
                </a:cubicBezTo>
                <a:cubicBezTo>
                  <a:pt x="13150" y="6742"/>
                  <a:pt x="13150" y="6742"/>
                  <a:pt x="13150" y="6742"/>
                </a:cubicBezTo>
                <a:cubicBezTo>
                  <a:pt x="13147" y="6742"/>
                  <a:pt x="13147" y="6742"/>
                  <a:pt x="13147" y="6742"/>
                </a:cubicBezTo>
                <a:cubicBezTo>
                  <a:pt x="13150" y="6738"/>
                  <a:pt x="13150" y="6738"/>
                  <a:pt x="13150" y="6738"/>
                </a:cubicBezTo>
                <a:close/>
                <a:moveTo>
                  <a:pt x="13017" y="6855"/>
                </a:moveTo>
                <a:cubicBezTo>
                  <a:pt x="13131" y="6755"/>
                  <a:pt x="13131" y="6755"/>
                  <a:pt x="13131" y="6755"/>
                </a:cubicBezTo>
                <a:cubicBezTo>
                  <a:pt x="13134" y="6755"/>
                  <a:pt x="13134" y="6755"/>
                  <a:pt x="13134" y="6755"/>
                </a:cubicBezTo>
                <a:cubicBezTo>
                  <a:pt x="13134" y="6758"/>
                  <a:pt x="13134" y="6758"/>
                  <a:pt x="13134" y="6758"/>
                </a:cubicBezTo>
                <a:cubicBezTo>
                  <a:pt x="13202" y="6829"/>
                  <a:pt x="13202" y="6829"/>
                  <a:pt x="13202" y="6829"/>
                </a:cubicBezTo>
                <a:cubicBezTo>
                  <a:pt x="13205" y="6832"/>
                  <a:pt x="13205" y="6832"/>
                  <a:pt x="13205" y="6832"/>
                </a:cubicBezTo>
                <a:cubicBezTo>
                  <a:pt x="13202" y="6832"/>
                  <a:pt x="13202" y="6832"/>
                  <a:pt x="13202" y="6832"/>
                </a:cubicBezTo>
                <a:cubicBezTo>
                  <a:pt x="13089" y="6933"/>
                  <a:pt x="13089" y="6933"/>
                  <a:pt x="13089" y="6933"/>
                </a:cubicBezTo>
                <a:cubicBezTo>
                  <a:pt x="13085" y="6936"/>
                  <a:pt x="13085" y="6936"/>
                  <a:pt x="13085" y="6936"/>
                </a:cubicBezTo>
                <a:cubicBezTo>
                  <a:pt x="13085" y="6933"/>
                  <a:pt x="13085" y="6933"/>
                  <a:pt x="13085" y="6933"/>
                </a:cubicBezTo>
                <a:cubicBezTo>
                  <a:pt x="13017" y="6861"/>
                  <a:pt x="13017" y="6861"/>
                  <a:pt x="13017" y="6861"/>
                </a:cubicBezTo>
                <a:cubicBezTo>
                  <a:pt x="13014" y="6858"/>
                  <a:pt x="13014" y="6858"/>
                  <a:pt x="13014" y="6858"/>
                </a:cubicBezTo>
                <a:cubicBezTo>
                  <a:pt x="13017" y="6855"/>
                  <a:pt x="13017" y="6855"/>
                  <a:pt x="13017" y="6855"/>
                </a:cubicBezTo>
                <a:close/>
                <a:moveTo>
                  <a:pt x="14756" y="5492"/>
                </a:moveTo>
                <a:cubicBezTo>
                  <a:pt x="14830" y="5428"/>
                  <a:pt x="14830" y="5428"/>
                  <a:pt x="14830" y="5428"/>
                </a:cubicBezTo>
                <a:cubicBezTo>
                  <a:pt x="14833" y="5424"/>
                  <a:pt x="14833" y="5424"/>
                  <a:pt x="14833" y="5424"/>
                </a:cubicBezTo>
                <a:cubicBezTo>
                  <a:pt x="14837" y="5428"/>
                  <a:pt x="14837" y="5428"/>
                  <a:pt x="14837" y="5428"/>
                </a:cubicBezTo>
                <a:cubicBezTo>
                  <a:pt x="14904" y="5499"/>
                  <a:pt x="14904" y="5499"/>
                  <a:pt x="14904" y="5499"/>
                </a:cubicBezTo>
                <a:cubicBezTo>
                  <a:pt x="14904" y="5502"/>
                  <a:pt x="14904" y="5502"/>
                  <a:pt x="14904" y="5502"/>
                </a:cubicBezTo>
                <a:cubicBezTo>
                  <a:pt x="14904" y="5502"/>
                  <a:pt x="14904" y="5502"/>
                  <a:pt x="14904" y="5502"/>
                </a:cubicBezTo>
                <a:cubicBezTo>
                  <a:pt x="14827" y="5570"/>
                  <a:pt x="14827" y="5570"/>
                  <a:pt x="14827" y="5570"/>
                </a:cubicBezTo>
                <a:cubicBezTo>
                  <a:pt x="14827" y="5570"/>
                  <a:pt x="14827" y="5570"/>
                  <a:pt x="14827" y="5570"/>
                </a:cubicBezTo>
                <a:cubicBezTo>
                  <a:pt x="14824" y="5570"/>
                  <a:pt x="14824" y="5570"/>
                  <a:pt x="14824" y="5570"/>
                </a:cubicBezTo>
                <a:cubicBezTo>
                  <a:pt x="14756" y="5496"/>
                  <a:pt x="14756" y="5496"/>
                  <a:pt x="14756" y="5496"/>
                </a:cubicBezTo>
                <a:cubicBezTo>
                  <a:pt x="14752" y="5496"/>
                  <a:pt x="14752" y="5496"/>
                  <a:pt x="14752" y="5496"/>
                </a:cubicBezTo>
                <a:cubicBezTo>
                  <a:pt x="14756" y="5492"/>
                  <a:pt x="14756" y="5492"/>
                  <a:pt x="14756" y="5492"/>
                </a:cubicBezTo>
                <a:close/>
                <a:moveTo>
                  <a:pt x="14662" y="5577"/>
                </a:moveTo>
                <a:cubicBezTo>
                  <a:pt x="14736" y="5509"/>
                  <a:pt x="14736" y="5509"/>
                  <a:pt x="14736" y="5509"/>
                </a:cubicBezTo>
                <a:cubicBezTo>
                  <a:pt x="14739" y="5509"/>
                  <a:pt x="14739" y="5509"/>
                  <a:pt x="14739" y="5509"/>
                </a:cubicBezTo>
                <a:cubicBezTo>
                  <a:pt x="14743" y="5512"/>
                  <a:pt x="14743" y="5512"/>
                  <a:pt x="14743" y="5512"/>
                </a:cubicBezTo>
                <a:cubicBezTo>
                  <a:pt x="14807" y="5583"/>
                  <a:pt x="14807" y="5583"/>
                  <a:pt x="14807" y="5583"/>
                </a:cubicBezTo>
                <a:cubicBezTo>
                  <a:pt x="14811" y="5586"/>
                  <a:pt x="14811" y="5586"/>
                  <a:pt x="14811" y="5586"/>
                </a:cubicBezTo>
                <a:cubicBezTo>
                  <a:pt x="14807" y="5586"/>
                  <a:pt x="14807" y="5586"/>
                  <a:pt x="14807" y="5586"/>
                </a:cubicBezTo>
                <a:cubicBezTo>
                  <a:pt x="14733" y="5654"/>
                  <a:pt x="14733" y="5654"/>
                  <a:pt x="14733" y="5654"/>
                </a:cubicBezTo>
                <a:cubicBezTo>
                  <a:pt x="14730" y="5654"/>
                  <a:pt x="14730" y="5654"/>
                  <a:pt x="14730" y="5654"/>
                </a:cubicBezTo>
                <a:cubicBezTo>
                  <a:pt x="14730" y="5654"/>
                  <a:pt x="14730" y="5654"/>
                  <a:pt x="14730" y="5654"/>
                </a:cubicBezTo>
                <a:cubicBezTo>
                  <a:pt x="14662" y="5580"/>
                  <a:pt x="14662" y="5580"/>
                  <a:pt x="14662" y="5580"/>
                </a:cubicBezTo>
                <a:cubicBezTo>
                  <a:pt x="14658" y="5580"/>
                  <a:pt x="14658" y="5580"/>
                  <a:pt x="14658" y="5580"/>
                </a:cubicBezTo>
                <a:cubicBezTo>
                  <a:pt x="14662" y="5577"/>
                  <a:pt x="14662" y="5577"/>
                  <a:pt x="14662" y="5577"/>
                </a:cubicBezTo>
                <a:close/>
                <a:moveTo>
                  <a:pt x="14568" y="5661"/>
                </a:moveTo>
                <a:cubicBezTo>
                  <a:pt x="14642" y="5593"/>
                  <a:pt x="14642" y="5593"/>
                  <a:pt x="14642" y="5593"/>
                </a:cubicBezTo>
                <a:cubicBezTo>
                  <a:pt x="14642" y="5593"/>
                  <a:pt x="14642" y="5593"/>
                  <a:pt x="14642" y="5593"/>
                </a:cubicBezTo>
                <a:cubicBezTo>
                  <a:pt x="14646" y="5596"/>
                  <a:pt x="14646" y="5596"/>
                  <a:pt x="14646" y="5596"/>
                </a:cubicBezTo>
                <a:cubicBezTo>
                  <a:pt x="14714" y="5667"/>
                  <a:pt x="14714" y="5667"/>
                  <a:pt x="14714" y="5667"/>
                </a:cubicBezTo>
                <a:cubicBezTo>
                  <a:pt x="14717" y="5670"/>
                  <a:pt x="14717" y="5670"/>
                  <a:pt x="14717" y="5670"/>
                </a:cubicBezTo>
                <a:cubicBezTo>
                  <a:pt x="14714" y="5670"/>
                  <a:pt x="14714" y="5670"/>
                  <a:pt x="14714" y="5670"/>
                </a:cubicBezTo>
                <a:cubicBezTo>
                  <a:pt x="14639" y="5738"/>
                  <a:pt x="14639" y="5738"/>
                  <a:pt x="14639" y="5738"/>
                </a:cubicBezTo>
                <a:cubicBezTo>
                  <a:pt x="14636" y="5738"/>
                  <a:pt x="14636" y="5738"/>
                  <a:pt x="14636" y="5738"/>
                </a:cubicBezTo>
                <a:cubicBezTo>
                  <a:pt x="14633" y="5735"/>
                  <a:pt x="14633" y="5735"/>
                  <a:pt x="14633" y="5735"/>
                </a:cubicBezTo>
                <a:cubicBezTo>
                  <a:pt x="14568" y="5664"/>
                  <a:pt x="14568" y="5664"/>
                  <a:pt x="14568" y="5664"/>
                </a:cubicBezTo>
                <a:cubicBezTo>
                  <a:pt x="14565" y="5661"/>
                  <a:pt x="14565" y="5661"/>
                  <a:pt x="14565" y="5661"/>
                </a:cubicBezTo>
                <a:cubicBezTo>
                  <a:pt x="14568" y="5661"/>
                  <a:pt x="14568" y="5661"/>
                  <a:pt x="14568" y="5661"/>
                </a:cubicBezTo>
                <a:close/>
                <a:moveTo>
                  <a:pt x="14471" y="5745"/>
                </a:moveTo>
                <a:cubicBezTo>
                  <a:pt x="14545" y="5677"/>
                  <a:pt x="14545" y="5677"/>
                  <a:pt x="14545" y="5677"/>
                </a:cubicBezTo>
                <a:cubicBezTo>
                  <a:pt x="14548" y="5677"/>
                  <a:pt x="14548" y="5677"/>
                  <a:pt x="14548" y="5677"/>
                </a:cubicBezTo>
                <a:cubicBezTo>
                  <a:pt x="14552" y="5677"/>
                  <a:pt x="14552" y="5677"/>
                  <a:pt x="14552" y="5677"/>
                </a:cubicBezTo>
                <a:cubicBezTo>
                  <a:pt x="14620" y="5751"/>
                  <a:pt x="14620" y="5751"/>
                  <a:pt x="14620" y="5751"/>
                </a:cubicBezTo>
                <a:cubicBezTo>
                  <a:pt x="14620" y="5751"/>
                  <a:pt x="14620" y="5751"/>
                  <a:pt x="14620" y="5751"/>
                </a:cubicBezTo>
                <a:cubicBezTo>
                  <a:pt x="14620" y="5755"/>
                  <a:pt x="14620" y="5755"/>
                  <a:pt x="14620" y="5755"/>
                </a:cubicBezTo>
                <a:cubicBezTo>
                  <a:pt x="14545" y="5819"/>
                  <a:pt x="14545" y="5819"/>
                  <a:pt x="14545" y="5819"/>
                </a:cubicBezTo>
                <a:cubicBezTo>
                  <a:pt x="14542" y="5822"/>
                  <a:pt x="14542" y="5822"/>
                  <a:pt x="14542" y="5822"/>
                </a:cubicBezTo>
                <a:cubicBezTo>
                  <a:pt x="14539" y="5819"/>
                  <a:pt x="14539" y="5819"/>
                  <a:pt x="14539" y="5819"/>
                </a:cubicBezTo>
                <a:cubicBezTo>
                  <a:pt x="14471" y="5748"/>
                  <a:pt x="14471" y="5748"/>
                  <a:pt x="14471" y="5748"/>
                </a:cubicBezTo>
                <a:cubicBezTo>
                  <a:pt x="14471" y="5745"/>
                  <a:pt x="14471" y="5745"/>
                  <a:pt x="14471" y="5745"/>
                </a:cubicBezTo>
                <a:cubicBezTo>
                  <a:pt x="14471" y="5745"/>
                  <a:pt x="14471" y="5745"/>
                  <a:pt x="14471" y="5745"/>
                </a:cubicBezTo>
                <a:close/>
                <a:moveTo>
                  <a:pt x="14377" y="5829"/>
                </a:moveTo>
                <a:cubicBezTo>
                  <a:pt x="14451" y="5761"/>
                  <a:pt x="14451" y="5761"/>
                  <a:pt x="14451" y="5761"/>
                </a:cubicBezTo>
                <a:cubicBezTo>
                  <a:pt x="14455" y="5758"/>
                  <a:pt x="14455" y="5758"/>
                  <a:pt x="14455" y="5758"/>
                </a:cubicBezTo>
                <a:cubicBezTo>
                  <a:pt x="14458" y="5761"/>
                  <a:pt x="14458" y="5761"/>
                  <a:pt x="14458" y="5761"/>
                </a:cubicBezTo>
                <a:cubicBezTo>
                  <a:pt x="14523" y="5835"/>
                  <a:pt x="14523" y="5835"/>
                  <a:pt x="14523" y="5835"/>
                </a:cubicBezTo>
                <a:cubicBezTo>
                  <a:pt x="14526" y="5835"/>
                  <a:pt x="14526" y="5835"/>
                  <a:pt x="14526" y="5835"/>
                </a:cubicBezTo>
                <a:cubicBezTo>
                  <a:pt x="14523" y="5839"/>
                  <a:pt x="14523" y="5839"/>
                  <a:pt x="14523" y="5839"/>
                </a:cubicBezTo>
                <a:cubicBezTo>
                  <a:pt x="14448" y="5903"/>
                  <a:pt x="14448" y="5903"/>
                  <a:pt x="14448" y="5903"/>
                </a:cubicBezTo>
                <a:cubicBezTo>
                  <a:pt x="14445" y="5907"/>
                  <a:pt x="14445" y="5907"/>
                  <a:pt x="14445" y="5907"/>
                </a:cubicBezTo>
                <a:cubicBezTo>
                  <a:pt x="14445" y="5903"/>
                  <a:pt x="14445" y="5903"/>
                  <a:pt x="14445" y="5903"/>
                </a:cubicBezTo>
                <a:cubicBezTo>
                  <a:pt x="14377" y="5832"/>
                  <a:pt x="14377" y="5832"/>
                  <a:pt x="14377" y="5832"/>
                </a:cubicBezTo>
                <a:cubicBezTo>
                  <a:pt x="14374" y="5829"/>
                  <a:pt x="14374" y="5829"/>
                  <a:pt x="14374" y="5829"/>
                </a:cubicBezTo>
                <a:cubicBezTo>
                  <a:pt x="14377" y="5829"/>
                  <a:pt x="14377" y="5829"/>
                  <a:pt x="14377" y="5829"/>
                </a:cubicBezTo>
                <a:close/>
                <a:moveTo>
                  <a:pt x="14283" y="5910"/>
                </a:moveTo>
                <a:cubicBezTo>
                  <a:pt x="14357" y="5845"/>
                  <a:pt x="14357" y="5845"/>
                  <a:pt x="14357" y="5845"/>
                </a:cubicBezTo>
                <a:cubicBezTo>
                  <a:pt x="14361" y="5842"/>
                  <a:pt x="14361" y="5842"/>
                  <a:pt x="14361" y="5842"/>
                </a:cubicBezTo>
                <a:cubicBezTo>
                  <a:pt x="14361" y="5845"/>
                  <a:pt x="14361" y="5845"/>
                  <a:pt x="14361" y="5845"/>
                </a:cubicBezTo>
                <a:cubicBezTo>
                  <a:pt x="14429" y="5916"/>
                  <a:pt x="14429" y="5916"/>
                  <a:pt x="14429" y="5916"/>
                </a:cubicBezTo>
                <a:cubicBezTo>
                  <a:pt x="14432" y="5920"/>
                  <a:pt x="14432" y="5920"/>
                  <a:pt x="14432" y="5920"/>
                </a:cubicBezTo>
                <a:cubicBezTo>
                  <a:pt x="14429" y="5923"/>
                  <a:pt x="14429" y="5923"/>
                  <a:pt x="14429" y="5923"/>
                </a:cubicBezTo>
                <a:cubicBezTo>
                  <a:pt x="14354" y="5988"/>
                  <a:pt x="14354" y="5988"/>
                  <a:pt x="14354" y="5988"/>
                </a:cubicBezTo>
                <a:cubicBezTo>
                  <a:pt x="14351" y="5991"/>
                  <a:pt x="14351" y="5991"/>
                  <a:pt x="14351" y="5991"/>
                </a:cubicBezTo>
                <a:cubicBezTo>
                  <a:pt x="14348" y="5988"/>
                  <a:pt x="14348" y="5988"/>
                  <a:pt x="14348" y="5988"/>
                </a:cubicBezTo>
                <a:cubicBezTo>
                  <a:pt x="14283" y="5916"/>
                  <a:pt x="14283" y="5916"/>
                  <a:pt x="14283" y="5916"/>
                </a:cubicBezTo>
                <a:cubicBezTo>
                  <a:pt x="14280" y="5913"/>
                  <a:pt x="14280" y="5913"/>
                  <a:pt x="14280" y="5913"/>
                </a:cubicBezTo>
                <a:cubicBezTo>
                  <a:pt x="14283" y="5910"/>
                  <a:pt x="14283" y="5910"/>
                  <a:pt x="14283" y="5910"/>
                </a:cubicBezTo>
                <a:close/>
                <a:moveTo>
                  <a:pt x="14186" y="5994"/>
                </a:moveTo>
                <a:cubicBezTo>
                  <a:pt x="14260" y="5929"/>
                  <a:pt x="14260" y="5929"/>
                  <a:pt x="14260" y="5929"/>
                </a:cubicBezTo>
                <a:cubicBezTo>
                  <a:pt x="14264" y="5926"/>
                  <a:pt x="14264" y="5926"/>
                  <a:pt x="14264" y="5926"/>
                </a:cubicBezTo>
                <a:cubicBezTo>
                  <a:pt x="14267" y="5929"/>
                  <a:pt x="14267" y="5929"/>
                  <a:pt x="14267" y="5929"/>
                </a:cubicBezTo>
                <a:cubicBezTo>
                  <a:pt x="14335" y="6001"/>
                  <a:pt x="14335" y="6001"/>
                  <a:pt x="14335" y="6001"/>
                </a:cubicBezTo>
                <a:cubicBezTo>
                  <a:pt x="14335" y="6004"/>
                  <a:pt x="14335" y="6004"/>
                  <a:pt x="14335" y="6004"/>
                </a:cubicBezTo>
                <a:cubicBezTo>
                  <a:pt x="14335" y="6007"/>
                  <a:pt x="14335" y="6007"/>
                  <a:pt x="14335" y="6007"/>
                </a:cubicBezTo>
                <a:cubicBezTo>
                  <a:pt x="14260" y="6072"/>
                  <a:pt x="14260" y="6072"/>
                  <a:pt x="14260" y="6072"/>
                </a:cubicBezTo>
                <a:cubicBezTo>
                  <a:pt x="14257" y="6075"/>
                  <a:pt x="14257" y="6075"/>
                  <a:pt x="14257" y="6075"/>
                </a:cubicBezTo>
                <a:cubicBezTo>
                  <a:pt x="14254" y="6072"/>
                  <a:pt x="14254" y="6072"/>
                  <a:pt x="14254" y="6072"/>
                </a:cubicBezTo>
                <a:cubicBezTo>
                  <a:pt x="14186" y="6001"/>
                  <a:pt x="14186" y="6001"/>
                  <a:pt x="14186" y="6001"/>
                </a:cubicBezTo>
                <a:cubicBezTo>
                  <a:pt x="14186" y="5997"/>
                  <a:pt x="14186" y="5997"/>
                  <a:pt x="14186" y="5997"/>
                </a:cubicBezTo>
                <a:cubicBezTo>
                  <a:pt x="14186" y="5994"/>
                  <a:pt x="14186" y="5994"/>
                  <a:pt x="14186" y="5994"/>
                </a:cubicBezTo>
                <a:close/>
                <a:moveTo>
                  <a:pt x="14092" y="6078"/>
                </a:moveTo>
                <a:cubicBezTo>
                  <a:pt x="14167" y="6013"/>
                  <a:pt x="14167" y="6013"/>
                  <a:pt x="14167" y="6013"/>
                </a:cubicBezTo>
                <a:cubicBezTo>
                  <a:pt x="14170" y="6010"/>
                  <a:pt x="14170" y="6010"/>
                  <a:pt x="14170" y="6010"/>
                </a:cubicBezTo>
                <a:cubicBezTo>
                  <a:pt x="14173" y="6013"/>
                  <a:pt x="14173" y="6013"/>
                  <a:pt x="14173" y="6013"/>
                </a:cubicBezTo>
                <a:cubicBezTo>
                  <a:pt x="14238" y="6085"/>
                  <a:pt x="14238" y="6085"/>
                  <a:pt x="14238" y="6085"/>
                </a:cubicBezTo>
                <a:cubicBezTo>
                  <a:pt x="14241" y="6088"/>
                  <a:pt x="14241" y="6088"/>
                  <a:pt x="14241" y="6088"/>
                </a:cubicBezTo>
                <a:cubicBezTo>
                  <a:pt x="14238" y="6091"/>
                  <a:pt x="14238" y="6091"/>
                  <a:pt x="14238" y="6091"/>
                </a:cubicBezTo>
                <a:cubicBezTo>
                  <a:pt x="14163" y="6156"/>
                  <a:pt x="14163" y="6156"/>
                  <a:pt x="14163" y="6156"/>
                </a:cubicBezTo>
                <a:cubicBezTo>
                  <a:pt x="14163" y="6159"/>
                  <a:pt x="14163" y="6159"/>
                  <a:pt x="14163" y="6159"/>
                </a:cubicBezTo>
                <a:cubicBezTo>
                  <a:pt x="14160" y="6156"/>
                  <a:pt x="14160" y="6156"/>
                  <a:pt x="14160" y="6156"/>
                </a:cubicBezTo>
                <a:cubicBezTo>
                  <a:pt x="14092" y="6085"/>
                  <a:pt x="14092" y="6085"/>
                  <a:pt x="14092" y="6085"/>
                </a:cubicBezTo>
                <a:cubicBezTo>
                  <a:pt x="14089" y="6081"/>
                  <a:pt x="14089" y="6081"/>
                  <a:pt x="14089" y="6081"/>
                </a:cubicBezTo>
                <a:cubicBezTo>
                  <a:pt x="14092" y="6078"/>
                  <a:pt x="14092" y="6078"/>
                  <a:pt x="14092" y="6078"/>
                </a:cubicBezTo>
                <a:close/>
                <a:moveTo>
                  <a:pt x="13998" y="6162"/>
                </a:moveTo>
                <a:cubicBezTo>
                  <a:pt x="14073" y="6098"/>
                  <a:pt x="14073" y="6098"/>
                  <a:pt x="14073" y="6098"/>
                </a:cubicBezTo>
                <a:cubicBezTo>
                  <a:pt x="14076" y="6094"/>
                  <a:pt x="14076" y="6094"/>
                  <a:pt x="14076" y="6094"/>
                </a:cubicBezTo>
                <a:cubicBezTo>
                  <a:pt x="14076" y="6098"/>
                  <a:pt x="14076" y="6098"/>
                  <a:pt x="14076" y="6098"/>
                </a:cubicBezTo>
                <a:cubicBezTo>
                  <a:pt x="14144" y="6169"/>
                  <a:pt x="14144" y="6169"/>
                  <a:pt x="14144" y="6169"/>
                </a:cubicBezTo>
                <a:cubicBezTo>
                  <a:pt x="14147" y="6172"/>
                  <a:pt x="14147" y="6172"/>
                  <a:pt x="14147" y="6172"/>
                </a:cubicBezTo>
                <a:cubicBezTo>
                  <a:pt x="14144" y="6175"/>
                  <a:pt x="14144" y="6175"/>
                  <a:pt x="14144" y="6175"/>
                </a:cubicBezTo>
                <a:cubicBezTo>
                  <a:pt x="14069" y="6240"/>
                  <a:pt x="14069" y="6240"/>
                  <a:pt x="14069" y="6240"/>
                </a:cubicBezTo>
                <a:cubicBezTo>
                  <a:pt x="14066" y="6243"/>
                  <a:pt x="14066" y="6243"/>
                  <a:pt x="14066" y="6243"/>
                </a:cubicBezTo>
                <a:cubicBezTo>
                  <a:pt x="14063" y="6240"/>
                  <a:pt x="14063" y="6240"/>
                  <a:pt x="14063" y="6240"/>
                </a:cubicBezTo>
                <a:cubicBezTo>
                  <a:pt x="13998" y="6169"/>
                  <a:pt x="13998" y="6169"/>
                  <a:pt x="13998" y="6169"/>
                </a:cubicBezTo>
                <a:cubicBezTo>
                  <a:pt x="13995" y="6166"/>
                  <a:pt x="13995" y="6166"/>
                  <a:pt x="13995" y="6166"/>
                </a:cubicBezTo>
                <a:cubicBezTo>
                  <a:pt x="13998" y="6162"/>
                  <a:pt x="13998" y="6162"/>
                  <a:pt x="13998" y="6162"/>
                </a:cubicBezTo>
                <a:close/>
                <a:moveTo>
                  <a:pt x="13901" y="6246"/>
                </a:moveTo>
                <a:cubicBezTo>
                  <a:pt x="13979" y="6182"/>
                  <a:pt x="13979" y="6182"/>
                  <a:pt x="13979" y="6182"/>
                </a:cubicBezTo>
                <a:cubicBezTo>
                  <a:pt x="13979" y="6179"/>
                  <a:pt x="13979" y="6179"/>
                  <a:pt x="13979" y="6179"/>
                </a:cubicBezTo>
                <a:cubicBezTo>
                  <a:pt x="13982" y="6182"/>
                  <a:pt x="13982" y="6182"/>
                  <a:pt x="13982" y="6182"/>
                </a:cubicBezTo>
                <a:cubicBezTo>
                  <a:pt x="14050" y="6253"/>
                  <a:pt x="14050" y="6253"/>
                  <a:pt x="14050" y="6253"/>
                </a:cubicBezTo>
                <a:cubicBezTo>
                  <a:pt x="14053" y="6256"/>
                  <a:pt x="14053" y="6256"/>
                  <a:pt x="14053" y="6256"/>
                </a:cubicBezTo>
                <a:cubicBezTo>
                  <a:pt x="14050" y="6256"/>
                  <a:pt x="14050" y="6256"/>
                  <a:pt x="14050" y="6256"/>
                </a:cubicBezTo>
                <a:cubicBezTo>
                  <a:pt x="13976" y="6324"/>
                  <a:pt x="13976" y="6324"/>
                  <a:pt x="13976" y="6324"/>
                </a:cubicBezTo>
                <a:cubicBezTo>
                  <a:pt x="13972" y="6327"/>
                  <a:pt x="13972" y="6327"/>
                  <a:pt x="13972" y="6327"/>
                </a:cubicBezTo>
                <a:cubicBezTo>
                  <a:pt x="13969" y="6324"/>
                  <a:pt x="13969" y="6324"/>
                  <a:pt x="13969" y="6324"/>
                </a:cubicBezTo>
                <a:cubicBezTo>
                  <a:pt x="13901" y="6253"/>
                  <a:pt x="13901" y="6253"/>
                  <a:pt x="13901" y="6253"/>
                </a:cubicBezTo>
                <a:cubicBezTo>
                  <a:pt x="13901" y="6250"/>
                  <a:pt x="13901" y="6250"/>
                  <a:pt x="13901" y="6250"/>
                </a:cubicBezTo>
                <a:cubicBezTo>
                  <a:pt x="13901" y="6246"/>
                  <a:pt x="13901" y="6246"/>
                  <a:pt x="13901" y="6246"/>
                </a:cubicBezTo>
                <a:close/>
                <a:moveTo>
                  <a:pt x="13807" y="6331"/>
                </a:moveTo>
                <a:cubicBezTo>
                  <a:pt x="13882" y="6266"/>
                  <a:pt x="13882" y="6266"/>
                  <a:pt x="13882" y="6266"/>
                </a:cubicBezTo>
                <a:cubicBezTo>
                  <a:pt x="13885" y="6263"/>
                  <a:pt x="13885" y="6263"/>
                  <a:pt x="13885" y="6263"/>
                </a:cubicBezTo>
                <a:cubicBezTo>
                  <a:pt x="13888" y="6266"/>
                  <a:pt x="13888" y="6266"/>
                  <a:pt x="13888" y="6266"/>
                </a:cubicBezTo>
                <a:cubicBezTo>
                  <a:pt x="13953" y="6337"/>
                  <a:pt x="13953" y="6337"/>
                  <a:pt x="13953" y="6337"/>
                </a:cubicBezTo>
                <a:cubicBezTo>
                  <a:pt x="13956" y="6340"/>
                  <a:pt x="13956" y="6340"/>
                  <a:pt x="13956" y="6340"/>
                </a:cubicBezTo>
                <a:cubicBezTo>
                  <a:pt x="13953" y="6340"/>
                  <a:pt x="13953" y="6340"/>
                  <a:pt x="13953" y="6340"/>
                </a:cubicBezTo>
                <a:cubicBezTo>
                  <a:pt x="13878" y="6408"/>
                  <a:pt x="13878" y="6408"/>
                  <a:pt x="13878" y="6408"/>
                </a:cubicBezTo>
                <a:cubicBezTo>
                  <a:pt x="13878" y="6408"/>
                  <a:pt x="13878" y="6408"/>
                  <a:pt x="13878" y="6408"/>
                </a:cubicBezTo>
                <a:cubicBezTo>
                  <a:pt x="13875" y="6408"/>
                  <a:pt x="13875" y="6408"/>
                  <a:pt x="13875" y="6408"/>
                </a:cubicBezTo>
                <a:cubicBezTo>
                  <a:pt x="13807" y="6334"/>
                  <a:pt x="13807" y="6334"/>
                  <a:pt x="13807" y="6334"/>
                </a:cubicBezTo>
                <a:cubicBezTo>
                  <a:pt x="13804" y="6334"/>
                  <a:pt x="13804" y="6334"/>
                  <a:pt x="13804" y="6334"/>
                </a:cubicBezTo>
                <a:cubicBezTo>
                  <a:pt x="13807" y="6331"/>
                  <a:pt x="13807" y="6331"/>
                  <a:pt x="13807" y="6331"/>
                </a:cubicBezTo>
                <a:close/>
                <a:moveTo>
                  <a:pt x="13713" y="6415"/>
                </a:moveTo>
                <a:cubicBezTo>
                  <a:pt x="13788" y="6347"/>
                  <a:pt x="13788" y="6347"/>
                  <a:pt x="13788" y="6347"/>
                </a:cubicBezTo>
                <a:cubicBezTo>
                  <a:pt x="13791" y="6347"/>
                  <a:pt x="13791" y="6347"/>
                  <a:pt x="13791" y="6347"/>
                </a:cubicBezTo>
                <a:cubicBezTo>
                  <a:pt x="13794" y="6350"/>
                  <a:pt x="13794" y="6350"/>
                  <a:pt x="13794" y="6350"/>
                </a:cubicBezTo>
                <a:cubicBezTo>
                  <a:pt x="13859" y="6421"/>
                  <a:pt x="13859" y="6421"/>
                  <a:pt x="13859" y="6421"/>
                </a:cubicBezTo>
                <a:cubicBezTo>
                  <a:pt x="13862" y="6425"/>
                  <a:pt x="13862" y="6425"/>
                  <a:pt x="13862" y="6425"/>
                </a:cubicBezTo>
                <a:cubicBezTo>
                  <a:pt x="13859" y="6425"/>
                  <a:pt x="13859" y="6425"/>
                  <a:pt x="13859" y="6425"/>
                </a:cubicBezTo>
                <a:cubicBezTo>
                  <a:pt x="13785" y="6492"/>
                  <a:pt x="13785" y="6492"/>
                  <a:pt x="13785" y="6492"/>
                </a:cubicBezTo>
                <a:cubicBezTo>
                  <a:pt x="13781" y="6492"/>
                  <a:pt x="13781" y="6492"/>
                  <a:pt x="13781" y="6492"/>
                </a:cubicBezTo>
                <a:cubicBezTo>
                  <a:pt x="13781" y="6492"/>
                  <a:pt x="13781" y="6492"/>
                  <a:pt x="13781" y="6492"/>
                </a:cubicBezTo>
                <a:cubicBezTo>
                  <a:pt x="13713" y="6418"/>
                  <a:pt x="13713" y="6418"/>
                  <a:pt x="13713" y="6418"/>
                </a:cubicBezTo>
                <a:cubicBezTo>
                  <a:pt x="13710" y="6418"/>
                  <a:pt x="13710" y="6418"/>
                  <a:pt x="13710" y="6418"/>
                </a:cubicBezTo>
                <a:cubicBezTo>
                  <a:pt x="13713" y="6415"/>
                  <a:pt x="13713" y="6415"/>
                  <a:pt x="13713" y="6415"/>
                </a:cubicBezTo>
                <a:close/>
                <a:moveTo>
                  <a:pt x="13620" y="6499"/>
                </a:moveTo>
                <a:cubicBezTo>
                  <a:pt x="13694" y="6431"/>
                  <a:pt x="13694" y="6431"/>
                  <a:pt x="13694" y="6431"/>
                </a:cubicBezTo>
                <a:cubicBezTo>
                  <a:pt x="13694" y="6431"/>
                  <a:pt x="13694" y="6431"/>
                  <a:pt x="13694" y="6431"/>
                </a:cubicBezTo>
                <a:cubicBezTo>
                  <a:pt x="13697" y="6431"/>
                  <a:pt x="13697" y="6431"/>
                  <a:pt x="13697" y="6431"/>
                </a:cubicBezTo>
                <a:cubicBezTo>
                  <a:pt x="13765" y="6505"/>
                  <a:pt x="13765" y="6505"/>
                  <a:pt x="13765" y="6505"/>
                </a:cubicBezTo>
                <a:cubicBezTo>
                  <a:pt x="13768" y="6509"/>
                  <a:pt x="13768" y="6509"/>
                  <a:pt x="13768" y="6509"/>
                </a:cubicBezTo>
                <a:cubicBezTo>
                  <a:pt x="13765" y="6509"/>
                  <a:pt x="13765" y="6509"/>
                  <a:pt x="13765" y="6509"/>
                </a:cubicBezTo>
                <a:cubicBezTo>
                  <a:pt x="13691" y="6577"/>
                  <a:pt x="13691" y="6577"/>
                  <a:pt x="13691" y="6577"/>
                </a:cubicBezTo>
                <a:cubicBezTo>
                  <a:pt x="13687" y="6577"/>
                  <a:pt x="13687" y="6577"/>
                  <a:pt x="13687" y="6577"/>
                </a:cubicBezTo>
                <a:cubicBezTo>
                  <a:pt x="13684" y="6573"/>
                  <a:pt x="13684" y="6573"/>
                  <a:pt x="13684" y="6573"/>
                </a:cubicBezTo>
                <a:cubicBezTo>
                  <a:pt x="13620" y="6502"/>
                  <a:pt x="13620" y="6502"/>
                  <a:pt x="13620" y="6502"/>
                </a:cubicBezTo>
                <a:cubicBezTo>
                  <a:pt x="13616" y="6499"/>
                  <a:pt x="13616" y="6499"/>
                  <a:pt x="13616" y="6499"/>
                </a:cubicBezTo>
                <a:cubicBezTo>
                  <a:pt x="13620" y="6499"/>
                  <a:pt x="13620" y="6499"/>
                  <a:pt x="13620" y="6499"/>
                </a:cubicBezTo>
                <a:close/>
                <a:moveTo>
                  <a:pt x="13522" y="6583"/>
                </a:moveTo>
                <a:cubicBezTo>
                  <a:pt x="13597" y="6515"/>
                  <a:pt x="13597" y="6515"/>
                  <a:pt x="13597" y="6515"/>
                </a:cubicBezTo>
                <a:cubicBezTo>
                  <a:pt x="13600" y="6515"/>
                  <a:pt x="13600" y="6515"/>
                  <a:pt x="13600" y="6515"/>
                </a:cubicBezTo>
                <a:cubicBezTo>
                  <a:pt x="13603" y="6515"/>
                  <a:pt x="13603" y="6515"/>
                  <a:pt x="13603" y="6515"/>
                </a:cubicBezTo>
                <a:cubicBezTo>
                  <a:pt x="13671" y="6590"/>
                  <a:pt x="13671" y="6590"/>
                  <a:pt x="13671" y="6590"/>
                </a:cubicBezTo>
                <a:cubicBezTo>
                  <a:pt x="13671" y="6590"/>
                  <a:pt x="13671" y="6590"/>
                  <a:pt x="13671" y="6590"/>
                </a:cubicBezTo>
                <a:cubicBezTo>
                  <a:pt x="13671" y="6593"/>
                  <a:pt x="13671" y="6593"/>
                  <a:pt x="13671" y="6593"/>
                </a:cubicBezTo>
                <a:cubicBezTo>
                  <a:pt x="13594" y="6658"/>
                  <a:pt x="13594" y="6658"/>
                  <a:pt x="13594" y="6658"/>
                </a:cubicBezTo>
                <a:cubicBezTo>
                  <a:pt x="13594" y="6661"/>
                  <a:pt x="13594" y="6661"/>
                  <a:pt x="13594" y="6661"/>
                </a:cubicBezTo>
                <a:cubicBezTo>
                  <a:pt x="13590" y="6658"/>
                  <a:pt x="13590" y="6658"/>
                  <a:pt x="13590" y="6658"/>
                </a:cubicBezTo>
                <a:cubicBezTo>
                  <a:pt x="13522" y="6586"/>
                  <a:pt x="13522" y="6586"/>
                  <a:pt x="13522" y="6586"/>
                </a:cubicBezTo>
                <a:cubicBezTo>
                  <a:pt x="13519" y="6583"/>
                  <a:pt x="13519" y="6583"/>
                  <a:pt x="13519" y="6583"/>
                </a:cubicBezTo>
                <a:cubicBezTo>
                  <a:pt x="13522" y="6583"/>
                  <a:pt x="13522" y="6583"/>
                  <a:pt x="13522" y="6583"/>
                </a:cubicBezTo>
                <a:close/>
                <a:moveTo>
                  <a:pt x="13429" y="6667"/>
                </a:moveTo>
                <a:cubicBezTo>
                  <a:pt x="13503" y="6599"/>
                  <a:pt x="13503" y="6599"/>
                  <a:pt x="13503" y="6599"/>
                </a:cubicBezTo>
                <a:cubicBezTo>
                  <a:pt x="13506" y="6596"/>
                  <a:pt x="13506" y="6596"/>
                  <a:pt x="13506" y="6596"/>
                </a:cubicBezTo>
                <a:cubicBezTo>
                  <a:pt x="13509" y="6599"/>
                  <a:pt x="13509" y="6599"/>
                  <a:pt x="13509" y="6599"/>
                </a:cubicBezTo>
                <a:cubicBezTo>
                  <a:pt x="13574" y="6674"/>
                  <a:pt x="13574" y="6674"/>
                  <a:pt x="13574" y="6674"/>
                </a:cubicBezTo>
                <a:cubicBezTo>
                  <a:pt x="13577" y="6674"/>
                  <a:pt x="13577" y="6674"/>
                  <a:pt x="13577" y="6674"/>
                </a:cubicBezTo>
                <a:cubicBezTo>
                  <a:pt x="13574" y="6677"/>
                  <a:pt x="13574" y="6677"/>
                  <a:pt x="13574" y="6677"/>
                </a:cubicBezTo>
                <a:cubicBezTo>
                  <a:pt x="13500" y="6742"/>
                  <a:pt x="13500" y="6742"/>
                  <a:pt x="13500" y="6742"/>
                </a:cubicBezTo>
                <a:cubicBezTo>
                  <a:pt x="13497" y="6745"/>
                  <a:pt x="13497" y="6745"/>
                  <a:pt x="13497" y="6745"/>
                </a:cubicBezTo>
                <a:cubicBezTo>
                  <a:pt x="13497" y="6742"/>
                  <a:pt x="13497" y="6742"/>
                  <a:pt x="13497" y="6742"/>
                </a:cubicBezTo>
                <a:cubicBezTo>
                  <a:pt x="13429" y="6671"/>
                  <a:pt x="13429" y="6671"/>
                  <a:pt x="13429" y="6671"/>
                </a:cubicBezTo>
                <a:cubicBezTo>
                  <a:pt x="13425" y="6667"/>
                  <a:pt x="13425" y="6667"/>
                  <a:pt x="13425" y="6667"/>
                </a:cubicBezTo>
                <a:cubicBezTo>
                  <a:pt x="13429" y="6667"/>
                  <a:pt x="13429" y="6667"/>
                  <a:pt x="13429" y="6667"/>
                </a:cubicBezTo>
                <a:close/>
                <a:moveTo>
                  <a:pt x="13335" y="6748"/>
                </a:moveTo>
                <a:cubicBezTo>
                  <a:pt x="13409" y="6683"/>
                  <a:pt x="13409" y="6683"/>
                  <a:pt x="13409" y="6683"/>
                </a:cubicBezTo>
                <a:cubicBezTo>
                  <a:pt x="13412" y="6680"/>
                  <a:pt x="13412" y="6680"/>
                  <a:pt x="13412" y="6680"/>
                </a:cubicBezTo>
                <a:cubicBezTo>
                  <a:pt x="13412" y="6683"/>
                  <a:pt x="13412" y="6683"/>
                  <a:pt x="13412" y="6683"/>
                </a:cubicBezTo>
                <a:cubicBezTo>
                  <a:pt x="13480" y="6755"/>
                  <a:pt x="13480" y="6755"/>
                  <a:pt x="13480" y="6755"/>
                </a:cubicBezTo>
                <a:cubicBezTo>
                  <a:pt x="13484" y="6758"/>
                  <a:pt x="13484" y="6758"/>
                  <a:pt x="13484" y="6758"/>
                </a:cubicBezTo>
                <a:cubicBezTo>
                  <a:pt x="13480" y="6761"/>
                  <a:pt x="13480" y="6761"/>
                  <a:pt x="13480" y="6761"/>
                </a:cubicBezTo>
                <a:cubicBezTo>
                  <a:pt x="13406" y="6826"/>
                  <a:pt x="13406" y="6826"/>
                  <a:pt x="13406" y="6826"/>
                </a:cubicBezTo>
                <a:cubicBezTo>
                  <a:pt x="13403" y="6829"/>
                  <a:pt x="13403" y="6829"/>
                  <a:pt x="13403" y="6829"/>
                </a:cubicBezTo>
                <a:cubicBezTo>
                  <a:pt x="13399" y="6826"/>
                  <a:pt x="13399" y="6826"/>
                  <a:pt x="13399" y="6826"/>
                </a:cubicBezTo>
                <a:cubicBezTo>
                  <a:pt x="13335" y="6755"/>
                  <a:pt x="13335" y="6755"/>
                  <a:pt x="13335" y="6755"/>
                </a:cubicBezTo>
                <a:cubicBezTo>
                  <a:pt x="13331" y="6751"/>
                  <a:pt x="13331" y="6751"/>
                  <a:pt x="13331" y="6751"/>
                </a:cubicBezTo>
                <a:cubicBezTo>
                  <a:pt x="13335" y="6748"/>
                  <a:pt x="13335" y="6748"/>
                  <a:pt x="13335" y="6748"/>
                </a:cubicBezTo>
                <a:close/>
                <a:moveTo>
                  <a:pt x="13238" y="6832"/>
                </a:moveTo>
                <a:cubicBezTo>
                  <a:pt x="13312" y="6768"/>
                  <a:pt x="13312" y="6768"/>
                  <a:pt x="13312" y="6768"/>
                </a:cubicBezTo>
                <a:cubicBezTo>
                  <a:pt x="13315" y="6764"/>
                  <a:pt x="13315" y="6764"/>
                  <a:pt x="13315" y="6764"/>
                </a:cubicBezTo>
                <a:cubicBezTo>
                  <a:pt x="13318" y="6768"/>
                  <a:pt x="13318" y="6768"/>
                  <a:pt x="13318" y="6768"/>
                </a:cubicBezTo>
                <a:cubicBezTo>
                  <a:pt x="13387" y="6839"/>
                  <a:pt x="13387" y="6839"/>
                  <a:pt x="13387" y="6839"/>
                </a:cubicBezTo>
                <a:cubicBezTo>
                  <a:pt x="13387" y="6842"/>
                  <a:pt x="13387" y="6842"/>
                  <a:pt x="13387" y="6842"/>
                </a:cubicBezTo>
                <a:cubicBezTo>
                  <a:pt x="13387" y="6845"/>
                  <a:pt x="13387" y="6845"/>
                  <a:pt x="13387" y="6845"/>
                </a:cubicBezTo>
                <a:cubicBezTo>
                  <a:pt x="13312" y="6910"/>
                  <a:pt x="13312" y="6910"/>
                  <a:pt x="13312" y="6910"/>
                </a:cubicBezTo>
                <a:cubicBezTo>
                  <a:pt x="13309" y="6913"/>
                  <a:pt x="13309" y="6913"/>
                  <a:pt x="13309" y="6913"/>
                </a:cubicBezTo>
                <a:cubicBezTo>
                  <a:pt x="13306" y="6910"/>
                  <a:pt x="13306" y="6910"/>
                  <a:pt x="13306" y="6910"/>
                </a:cubicBezTo>
                <a:cubicBezTo>
                  <a:pt x="13238" y="6839"/>
                  <a:pt x="13238" y="6839"/>
                  <a:pt x="13238" y="6839"/>
                </a:cubicBezTo>
                <a:cubicBezTo>
                  <a:pt x="13238" y="6836"/>
                  <a:pt x="13238" y="6836"/>
                  <a:pt x="13238" y="6836"/>
                </a:cubicBezTo>
                <a:cubicBezTo>
                  <a:pt x="13238" y="6832"/>
                  <a:pt x="13238" y="6832"/>
                  <a:pt x="13238" y="6832"/>
                </a:cubicBezTo>
                <a:close/>
                <a:moveTo>
                  <a:pt x="13105" y="6952"/>
                </a:moveTo>
                <a:cubicBezTo>
                  <a:pt x="13218" y="6852"/>
                  <a:pt x="13218" y="6852"/>
                  <a:pt x="13218" y="6852"/>
                </a:cubicBezTo>
                <a:cubicBezTo>
                  <a:pt x="13221" y="6849"/>
                  <a:pt x="13221" y="6849"/>
                  <a:pt x="13221" y="6849"/>
                </a:cubicBezTo>
                <a:cubicBezTo>
                  <a:pt x="13225" y="6852"/>
                  <a:pt x="13225" y="6852"/>
                  <a:pt x="13225" y="6852"/>
                </a:cubicBezTo>
                <a:cubicBezTo>
                  <a:pt x="13289" y="6923"/>
                  <a:pt x="13289" y="6923"/>
                  <a:pt x="13289" y="6923"/>
                </a:cubicBezTo>
                <a:cubicBezTo>
                  <a:pt x="13293" y="6926"/>
                  <a:pt x="13293" y="6926"/>
                  <a:pt x="13293" y="6926"/>
                </a:cubicBezTo>
                <a:cubicBezTo>
                  <a:pt x="13289" y="6929"/>
                  <a:pt x="13289" y="6929"/>
                  <a:pt x="13289" y="6929"/>
                </a:cubicBezTo>
                <a:cubicBezTo>
                  <a:pt x="13179" y="7027"/>
                  <a:pt x="13179" y="7027"/>
                  <a:pt x="13179" y="7027"/>
                </a:cubicBezTo>
                <a:cubicBezTo>
                  <a:pt x="13176" y="7030"/>
                  <a:pt x="13176" y="7030"/>
                  <a:pt x="13176" y="7030"/>
                </a:cubicBezTo>
                <a:cubicBezTo>
                  <a:pt x="13173" y="7027"/>
                  <a:pt x="13173" y="7027"/>
                  <a:pt x="13173" y="7027"/>
                </a:cubicBezTo>
                <a:cubicBezTo>
                  <a:pt x="13105" y="6955"/>
                  <a:pt x="13105" y="6955"/>
                  <a:pt x="13105" y="6955"/>
                </a:cubicBezTo>
                <a:cubicBezTo>
                  <a:pt x="13105" y="6952"/>
                  <a:pt x="13105" y="6952"/>
                  <a:pt x="13105" y="6952"/>
                </a:cubicBezTo>
                <a:cubicBezTo>
                  <a:pt x="13105" y="6952"/>
                  <a:pt x="13105" y="6952"/>
                  <a:pt x="13105" y="6952"/>
                </a:cubicBezTo>
                <a:close/>
                <a:moveTo>
                  <a:pt x="14846" y="5586"/>
                </a:moveTo>
                <a:cubicBezTo>
                  <a:pt x="14921" y="5521"/>
                  <a:pt x="14921" y="5521"/>
                  <a:pt x="14921" y="5521"/>
                </a:cubicBezTo>
                <a:cubicBezTo>
                  <a:pt x="14921" y="5518"/>
                  <a:pt x="14921" y="5518"/>
                  <a:pt x="14921" y="5518"/>
                </a:cubicBezTo>
                <a:cubicBezTo>
                  <a:pt x="14924" y="5521"/>
                  <a:pt x="14924" y="5521"/>
                  <a:pt x="14924" y="5521"/>
                </a:cubicBezTo>
                <a:cubicBezTo>
                  <a:pt x="14992" y="5593"/>
                  <a:pt x="14992" y="5593"/>
                  <a:pt x="14992" y="5593"/>
                </a:cubicBezTo>
                <a:cubicBezTo>
                  <a:pt x="14995" y="5596"/>
                  <a:pt x="14995" y="5596"/>
                  <a:pt x="14995" y="5596"/>
                </a:cubicBezTo>
                <a:cubicBezTo>
                  <a:pt x="14992" y="5599"/>
                  <a:pt x="14992" y="5599"/>
                  <a:pt x="14992" y="5599"/>
                </a:cubicBezTo>
                <a:cubicBezTo>
                  <a:pt x="14917" y="5664"/>
                  <a:pt x="14917" y="5664"/>
                  <a:pt x="14917" y="5664"/>
                </a:cubicBezTo>
                <a:cubicBezTo>
                  <a:pt x="14914" y="5667"/>
                  <a:pt x="14914" y="5667"/>
                  <a:pt x="14914" y="5667"/>
                </a:cubicBezTo>
                <a:cubicBezTo>
                  <a:pt x="14911" y="5664"/>
                  <a:pt x="14911" y="5664"/>
                  <a:pt x="14911" y="5664"/>
                </a:cubicBezTo>
                <a:cubicBezTo>
                  <a:pt x="14846" y="5593"/>
                  <a:pt x="14846" y="5593"/>
                  <a:pt x="14846" y="5593"/>
                </a:cubicBezTo>
                <a:cubicBezTo>
                  <a:pt x="14843" y="5589"/>
                  <a:pt x="14843" y="5589"/>
                  <a:pt x="14843" y="5589"/>
                </a:cubicBezTo>
                <a:cubicBezTo>
                  <a:pt x="14846" y="5586"/>
                  <a:pt x="14846" y="5586"/>
                  <a:pt x="14846" y="5586"/>
                </a:cubicBezTo>
                <a:close/>
                <a:moveTo>
                  <a:pt x="14749" y="5670"/>
                </a:moveTo>
                <a:cubicBezTo>
                  <a:pt x="14824" y="5606"/>
                  <a:pt x="14824" y="5606"/>
                  <a:pt x="14824" y="5606"/>
                </a:cubicBezTo>
                <a:cubicBezTo>
                  <a:pt x="14827" y="5602"/>
                  <a:pt x="14827" y="5602"/>
                  <a:pt x="14827" y="5602"/>
                </a:cubicBezTo>
                <a:cubicBezTo>
                  <a:pt x="14830" y="5606"/>
                  <a:pt x="14830" y="5606"/>
                  <a:pt x="14830" y="5606"/>
                </a:cubicBezTo>
                <a:cubicBezTo>
                  <a:pt x="14898" y="5677"/>
                  <a:pt x="14898" y="5677"/>
                  <a:pt x="14898" y="5677"/>
                </a:cubicBezTo>
                <a:cubicBezTo>
                  <a:pt x="14898" y="5680"/>
                  <a:pt x="14898" y="5680"/>
                  <a:pt x="14898" y="5680"/>
                </a:cubicBezTo>
                <a:cubicBezTo>
                  <a:pt x="14898" y="5683"/>
                  <a:pt x="14898" y="5683"/>
                  <a:pt x="14898" y="5683"/>
                </a:cubicBezTo>
                <a:cubicBezTo>
                  <a:pt x="14824" y="5748"/>
                  <a:pt x="14824" y="5748"/>
                  <a:pt x="14824" y="5748"/>
                </a:cubicBezTo>
                <a:cubicBezTo>
                  <a:pt x="14820" y="5751"/>
                  <a:pt x="14820" y="5751"/>
                  <a:pt x="14820" y="5751"/>
                </a:cubicBezTo>
                <a:cubicBezTo>
                  <a:pt x="14817" y="5748"/>
                  <a:pt x="14817" y="5748"/>
                  <a:pt x="14817" y="5748"/>
                </a:cubicBezTo>
                <a:cubicBezTo>
                  <a:pt x="14749" y="5677"/>
                  <a:pt x="14749" y="5677"/>
                  <a:pt x="14749" y="5677"/>
                </a:cubicBezTo>
                <a:cubicBezTo>
                  <a:pt x="14749" y="5674"/>
                  <a:pt x="14749" y="5674"/>
                  <a:pt x="14749" y="5674"/>
                </a:cubicBezTo>
                <a:cubicBezTo>
                  <a:pt x="14749" y="5670"/>
                  <a:pt x="14749" y="5670"/>
                  <a:pt x="14749" y="5670"/>
                </a:cubicBezTo>
                <a:close/>
                <a:moveTo>
                  <a:pt x="14655" y="5755"/>
                </a:moveTo>
                <a:cubicBezTo>
                  <a:pt x="14730" y="5690"/>
                  <a:pt x="14730" y="5690"/>
                  <a:pt x="14730" y="5690"/>
                </a:cubicBezTo>
                <a:cubicBezTo>
                  <a:pt x="14733" y="5687"/>
                  <a:pt x="14733" y="5687"/>
                  <a:pt x="14733" y="5687"/>
                </a:cubicBezTo>
                <a:cubicBezTo>
                  <a:pt x="14736" y="5690"/>
                  <a:pt x="14736" y="5690"/>
                  <a:pt x="14736" y="5690"/>
                </a:cubicBezTo>
                <a:cubicBezTo>
                  <a:pt x="14801" y="5761"/>
                  <a:pt x="14801" y="5761"/>
                  <a:pt x="14801" y="5761"/>
                </a:cubicBezTo>
                <a:cubicBezTo>
                  <a:pt x="14804" y="5764"/>
                  <a:pt x="14804" y="5764"/>
                  <a:pt x="14804" y="5764"/>
                </a:cubicBezTo>
                <a:cubicBezTo>
                  <a:pt x="14801" y="5767"/>
                  <a:pt x="14801" y="5767"/>
                  <a:pt x="14801" y="5767"/>
                </a:cubicBezTo>
                <a:cubicBezTo>
                  <a:pt x="14726" y="5832"/>
                  <a:pt x="14726" y="5832"/>
                  <a:pt x="14726" y="5832"/>
                </a:cubicBezTo>
                <a:cubicBezTo>
                  <a:pt x="14723" y="5835"/>
                  <a:pt x="14723" y="5835"/>
                  <a:pt x="14723" y="5835"/>
                </a:cubicBezTo>
                <a:cubicBezTo>
                  <a:pt x="14723" y="5832"/>
                  <a:pt x="14723" y="5832"/>
                  <a:pt x="14723" y="5832"/>
                </a:cubicBezTo>
                <a:cubicBezTo>
                  <a:pt x="14655" y="5761"/>
                  <a:pt x="14655" y="5761"/>
                  <a:pt x="14655" y="5761"/>
                </a:cubicBezTo>
                <a:cubicBezTo>
                  <a:pt x="14652" y="5758"/>
                  <a:pt x="14652" y="5758"/>
                  <a:pt x="14652" y="5758"/>
                </a:cubicBezTo>
                <a:cubicBezTo>
                  <a:pt x="14655" y="5755"/>
                  <a:pt x="14655" y="5755"/>
                  <a:pt x="14655" y="5755"/>
                </a:cubicBezTo>
                <a:close/>
                <a:moveTo>
                  <a:pt x="14561" y="5839"/>
                </a:moveTo>
                <a:cubicBezTo>
                  <a:pt x="14636" y="5774"/>
                  <a:pt x="14636" y="5774"/>
                  <a:pt x="14636" y="5774"/>
                </a:cubicBezTo>
                <a:cubicBezTo>
                  <a:pt x="14639" y="5771"/>
                  <a:pt x="14639" y="5771"/>
                  <a:pt x="14639" y="5771"/>
                </a:cubicBezTo>
                <a:cubicBezTo>
                  <a:pt x="14639" y="5774"/>
                  <a:pt x="14639" y="5774"/>
                  <a:pt x="14639" y="5774"/>
                </a:cubicBezTo>
                <a:cubicBezTo>
                  <a:pt x="14707" y="5845"/>
                  <a:pt x="14707" y="5845"/>
                  <a:pt x="14707" y="5845"/>
                </a:cubicBezTo>
                <a:cubicBezTo>
                  <a:pt x="14710" y="5848"/>
                  <a:pt x="14710" y="5848"/>
                  <a:pt x="14710" y="5848"/>
                </a:cubicBezTo>
                <a:cubicBezTo>
                  <a:pt x="14707" y="5852"/>
                  <a:pt x="14707" y="5852"/>
                  <a:pt x="14707" y="5852"/>
                </a:cubicBezTo>
                <a:cubicBezTo>
                  <a:pt x="14633" y="5916"/>
                  <a:pt x="14633" y="5916"/>
                  <a:pt x="14633" y="5916"/>
                </a:cubicBezTo>
                <a:cubicBezTo>
                  <a:pt x="14629" y="5920"/>
                  <a:pt x="14629" y="5920"/>
                  <a:pt x="14629" y="5920"/>
                </a:cubicBezTo>
                <a:cubicBezTo>
                  <a:pt x="14626" y="5916"/>
                  <a:pt x="14626" y="5916"/>
                  <a:pt x="14626" y="5916"/>
                </a:cubicBezTo>
                <a:cubicBezTo>
                  <a:pt x="14561" y="5845"/>
                  <a:pt x="14561" y="5845"/>
                  <a:pt x="14561" y="5845"/>
                </a:cubicBezTo>
                <a:cubicBezTo>
                  <a:pt x="14558" y="5842"/>
                  <a:pt x="14558" y="5842"/>
                  <a:pt x="14558" y="5842"/>
                </a:cubicBezTo>
                <a:cubicBezTo>
                  <a:pt x="14561" y="5839"/>
                  <a:pt x="14561" y="5839"/>
                  <a:pt x="14561" y="5839"/>
                </a:cubicBezTo>
                <a:close/>
                <a:moveTo>
                  <a:pt x="14464" y="5923"/>
                </a:moveTo>
                <a:cubicBezTo>
                  <a:pt x="14539" y="5858"/>
                  <a:pt x="14539" y="5858"/>
                  <a:pt x="14539" y="5858"/>
                </a:cubicBezTo>
                <a:cubicBezTo>
                  <a:pt x="14542" y="5855"/>
                  <a:pt x="14542" y="5855"/>
                  <a:pt x="14542" y="5855"/>
                </a:cubicBezTo>
                <a:cubicBezTo>
                  <a:pt x="14545" y="5858"/>
                  <a:pt x="14545" y="5858"/>
                  <a:pt x="14545" y="5858"/>
                </a:cubicBezTo>
                <a:cubicBezTo>
                  <a:pt x="14613" y="5929"/>
                  <a:pt x="14613" y="5929"/>
                  <a:pt x="14613" y="5929"/>
                </a:cubicBezTo>
                <a:cubicBezTo>
                  <a:pt x="14613" y="5933"/>
                  <a:pt x="14613" y="5933"/>
                  <a:pt x="14613" y="5933"/>
                </a:cubicBezTo>
                <a:cubicBezTo>
                  <a:pt x="14613" y="5933"/>
                  <a:pt x="14613" y="5933"/>
                  <a:pt x="14613" y="5933"/>
                </a:cubicBezTo>
                <a:cubicBezTo>
                  <a:pt x="14539" y="6001"/>
                  <a:pt x="14539" y="6001"/>
                  <a:pt x="14539" y="6001"/>
                </a:cubicBezTo>
                <a:cubicBezTo>
                  <a:pt x="14535" y="6004"/>
                  <a:pt x="14535" y="6004"/>
                  <a:pt x="14535" y="6004"/>
                </a:cubicBezTo>
                <a:cubicBezTo>
                  <a:pt x="14532" y="6001"/>
                  <a:pt x="14532" y="6001"/>
                  <a:pt x="14532" y="6001"/>
                </a:cubicBezTo>
                <a:cubicBezTo>
                  <a:pt x="14464" y="5926"/>
                  <a:pt x="14464" y="5926"/>
                  <a:pt x="14464" y="5926"/>
                </a:cubicBezTo>
                <a:cubicBezTo>
                  <a:pt x="14464" y="5926"/>
                  <a:pt x="14464" y="5926"/>
                  <a:pt x="14464" y="5926"/>
                </a:cubicBezTo>
                <a:cubicBezTo>
                  <a:pt x="14464" y="5923"/>
                  <a:pt x="14464" y="5923"/>
                  <a:pt x="14464" y="5923"/>
                </a:cubicBezTo>
                <a:close/>
                <a:moveTo>
                  <a:pt x="14370" y="6007"/>
                </a:moveTo>
                <a:cubicBezTo>
                  <a:pt x="14445" y="5942"/>
                  <a:pt x="14445" y="5942"/>
                  <a:pt x="14445" y="5942"/>
                </a:cubicBezTo>
                <a:cubicBezTo>
                  <a:pt x="14448" y="5939"/>
                  <a:pt x="14448" y="5939"/>
                  <a:pt x="14448" y="5939"/>
                </a:cubicBezTo>
                <a:cubicBezTo>
                  <a:pt x="14451" y="5942"/>
                  <a:pt x="14451" y="5942"/>
                  <a:pt x="14451" y="5942"/>
                </a:cubicBezTo>
                <a:cubicBezTo>
                  <a:pt x="14516" y="6013"/>
                  <a:pt x="14516" y="6013"/>
                  <a:pt x="14516" y="6013"/>
                </a:cubicBezTo>
                <a:cubicBezTo>
                  <a:pt x="14519" y="6017"/>
                  <a:pt x="14519" y="6017"/>
                  <a:pt x="14519" y="6017"/>
                </a:cubicBezTo>
                <a:cubicBezTo>
                  <a:pt x="14516" y="6017"/>
                  <a:pt x="14516" y="6017"/>
                  <a:pt x="14516" y="6017"/>
                </a:cubicBezTo>
                <a:cubicBezTo>
                  <a:pt x="14442" y="6085"/>
                  <a:pt x="14442" y="6085"/>
                  <a:pt x="14442" y="6085"/>
                </a:cubicBezTo>
                <a:cubicBezTo>
                  <a:pt x="14438" y="6085"/>
                  <a:pt x="14438" y="6085"/>
                  <a:pt x="14438" y="6085"/>
                </a:cubicBezTo>
                <a:cubicBezTo>
                  <a:pt x="14438" y="6085"/>
                  <a:pt x="14438" y="6085"/>
                  <a:pt x="14438" y="6085"/>
                </a:cubicBezTo>
                <a:cubicBezTo>
                  <a:pt x="14370" y="6010"/>
                  <a:pt x="14370" y="6010"/>
                  <a:pt x="14370" y="6010"/>
                </a:cubicBezTo>
                <a:cubicBezTo>
                  <a:pt x="14367" y="6010"/>
                  <a:pt x="14367" y="6010"/>
                  <a:pt x="14367" y="6010"/>
                </a:cubicBezTo>
                <a:cubicBezTo>
                  <a:pt x="14370" y="6007"/>
                  <a:pt x="14370" y="6007"/>
                  <a:pt x="14370" y="6007"/>
                </a:cubicBezTo>
                <a:close/>
                <a:moveTo>
                  <a:pt x="14277" y="6091"/>
                </a:moveTo>
                <a:cubicBezTo>
                  <a:pt x="14351" y="6023"/>
                  <a:pt x="14351" y="6023"/>
                  <a:pt x="14351" y="6023"/>
                </a:cubicBezTo>
                <a:cubicBezTo>
                  <a:pt x="14354" y="6023"/>
                  <a:pt x="14354" y="6023"/>
                  <a:pt x="14354" y="6023"/>
                </a:cubicBezTo>
                <a:cubicBezTo>
                  <a:pt x="14354" y="6026"/>
                  <a:pt x="14354" y="6026"/>
                  <a:pt x="14354" y="6026"/>
                </a:cubicBezTo>
                <a:cubicBezTo>
                  <a:pt x="14422" y="6098"/>
                  <a:pt x="14422" y="6098"/>
                  <a:pt x="14422" y="6098"/>
                </a:cubicBezTo>
                <a:cubicBezTo>
                  <a:pt x="14425" y="6101"/>
                  <a:pt x="14425" y="6101"/>
                  <a:pt x="14425" y="6101"/>
                </a:cubicBezTo>
                <a:cubicBezTo>
                  <a:pt x="14422" y="6101"/>
                  <a:pt x="14422" y="6101"/>
                  <a:pt x="14422" y="6101"/>
                </a:cubicBezTo>
                <a:cubicBezTo>
                  <a:pt x="14348" y="6169"/>
                  <a:pt x="14348" y="6169"/>
                  <a:pt x="14348" y="6169"/>
                </a:cubicBezTo>
                <a:cubicBezTo>
                  <a:pt x="14345" y="6169"/>
                  <a:pt x="14345" y="6169"/>
                  <a:pt x="14345" y="6169"/>
                </a:cubicBezTo>
                <a:cubicBezTo>
                  <a:pt x="14341" y="6169"/>
                  <a:pt x="14341" y="6169"/>
                  <a:pt x="14341" y="6169"/>
                </a:cubicBezTo>
                <a:cubicBezTo>
                  <a:pt x="14277" y="6094"/>
                  <a:pt x="14277" y="6094"/>
                  <a:pt x="14277" y="6094"/>
                </a:cubicBezTo>
                <a:cubicBezTo>
                  <a:pt x="14273" y="6091"/>
                  <a:pt x="14273" y="6091"/>
                  <a:pt x="14273" y="6091"/>
                </a:cubicBezTo>
                <a:cubicBezTo>
                  <a:pt x="14277" y="6091"/>
                  <a:pt x="14277" y="6091"/>
                  <a:pt x="14277" y="6091"/>
                </a:cubicBezTo>
                <a:close/>
                <a:moveTo>
                  <a:pt x="14179" y="6175"/>
                </a:moveTo>
                <a:cubicBezTo>
                  <a:pt x="14254" y="6107"/>
                  <a:pt x="14254" y="6107"/>
                  <a:pt x="14254" y="6107"/>
                </a:cubicBezTo>
                <a:cubicBezTo>
                  <a:pt x="14257" y="6107"/>
                  <a:pt x="14257" y="6107"/>
                  <a:pt x="14257" y="6107"/>
                </a:cubicBezTo>
                <a:cubicBezTo>
                  <a:pt x="14260" y="6107"/>
                  <a:pt x="14260" y="6107"/>
                  <a:pt x="14260" y="6107"/>
                </a:cubicBezTo>
                <a:cubicBezTo>
                  <a:pt x="14328" y="6182"/>
                  <a:pt x="14328" y="6182"/>
                  <a:pt x="14328" y="6182"/>
                </a:cubicBezTo>
                <a:cubicBezTo>
                  <a:pt x="14328" y="6182"/>
                  <a:pt x="14328" y="6182"/>
                  <a:pt x="14328" y="6182"/>
                </a:cubicBezTo>
                <a:cubicBezTo>
                  <a:pt x="14328" y="6185"/>
                  <a:pt x="14328" y="6185"/>
                  <a:pt x="14328" y="6185"/>
                </a:cubicBezTo>
                <a:cubicBezTo>
                  <a:pt x="14254" y="6253"/>
                  <a:pt x="14254" y="6253"/>
                  <a:pt x="14254" y="6253"/>
                </a:cubicBezTo>
                <a:cubicBezTo>
                  <a:pt x="14251" y="6253"/>
                  <a:pt x="14251" y="6253"/>
                  <a:pt x="14251" y="6253"/>
                </a:cubicBezTo>
                <a:cubicBezTo>
                  <a:pt x="14247" y="6250"/>
                  <a:pt x="14247" y="6250"/>
                  <a:pt x="14247" y="6250"/>
                </a:cubicBezTo>
                <a:cubicBezTo>
                  <a:pt x="14179" y="6179"/>
                  <a:pt x="14179" y="6179"/>
                  <a:pt x="14179" y="6179"/>
                </a:cubicBezTo>
                <a:cubicBezTo>
                  <a:pt x="14179" y="6175"/>
                  <a:pt x="14179" y="6175"/>
                  <a:pt x="14179" y="6175"/>
                </a:cubicBezTo>
                <a:cubicBezTo>
                  <a:pt x="14179" y="6175"/>
                  <a:pt x="14179" y="6175"/>
                  <a:pt x="14179" y="6175"/>
                </a:cubicBezTo>
                <a:close/>
                <a:moveTo>
                  <a:pt x="14086" y="6259"/>
                </a:moveTo>
                <a:cubicBezTo>
                  <a:pt x="14160" y="6191"/>
                  <a:pt x="14160" y="6191"/>
                  <a:pt x="14160" y="6191"/>
                </a:cubicBezTo>
                <a:cubicBezTo>
                  <a:pt x="14163" y="6191"/>
                  <a:pt x="14163" y="6191"/>
                  <a:pt x="14163" y="6191"/>
                </a:cubicBezTo>
                <a:cubicBezTo>
                  <a:pt x="14167" y="6191"/>
                  <a:pt x="14167" y="6191"/>
                  <a:pt x="14167" y="6191"/>
                </a:cubicBezTo>
                <a:cubicBezTo>
                  <a:pt x="14231" y="6266"/>
                  <a:pt x="14231" y="6266"/>
                  <a:pt x="14231" y="6266"/>
                </a:cubicBezTo>
                <a:cubicBezTo>
                  <a:pt x="14234" y="6266"/>
                  <a:pt x="14234" y="6266"/>
                  <a:pt x="14234" y="6266"/>
                </a:cubicBezTo>
                <a:cubicBezTo>
                  <a:pt x="14231" y="6269"/>
                  <a:pt x="14231" y="6269"/>
                  <a:pt x="14231" y="6269"/>
                </a:cubicBezTo>
                <a:cubicBezTo>
                  <a:pt x="14157" y="6334"/>
                  <a:pt x="14157" y="6334"/>
                  <a:pt x="14157" y="6334"/>
                </a:cubicBezTo>
                <a:cubicBezTo>
                  <a:pt x="14157" y="6337"/>
                  <a:pt x="14157" y="6337"/>
                  <a:pt x="14157" y="6337"/>
                </a:cubicBezTo>
                <a:cubicBezTo>
                  <a:pt x="14154" y="6334"/>
                  <a:pt x="14154" y="6334"/>
                  <a:pt x="14154" y="6334"/>
                </a:cubicBezTo>
                <a:cubicBezTo>
                  <a:pt x="14086" y="6263"/>
                  <a:pt x="14086" y="6263"/>
                  <a:pt x="14086" y="6263"/>
                </a:cubicBezTo>
                <a:cubicBezTo>
                  <a:pt x="14082" y="6259"/>
                  <a:pt x="14082" y="6259"/>
                  <a:pt x="14082" y="6259"/>
                </a:cubicBezTo>
                <a:cubicBezTo>
                  <a:pt x="14086" y="6259"/>
                  <a:pt x="14086" y="6259"/>
                  <a:pt x="14086" y="6259"/>
                </a:cubicBezTo>
                <a:close/>
                <a:moveTo>
                  <a:pt x="13992" y="6344"/>
                </a:moveTo>
                <a:cubicBezTo>
                  <a:pt x="14066" y="6276"/>
                  <a:pt x="14066" y="6276"/>
                  <a:pt x="14066" y="6276"/>
                </a:cubicBezTo>
                <a:cubicBezTo>
                  <a:pt x="14069" y="6272"/>
                  <a:pt x="14069" y="6272"/>
                  <a:pt x="14069" y="6272"/>
                </a:cubicBezTo>
                <a:cubicBezTo>
                  <a:pt x="14069" y="6276"/>
                  <a:pt x="14069" y="6276"/>
                  <a:pt x="14069" y="6276"/>
                </a:cubicBezTo>
                <a:cubicBezTo>
                  <a:pt x="14137" y="6350"/>
                  <a:pt x="14137" y="6350"/>
                  <a:pt x="14137" y="6350"/>
                </a:cubicBezTo>
                <a:cubicBezTo>
                  <a:pt x="14141" y="6350"/>
                  <a:pt x="14141" y="6350"/>
                  <a:pt x="14141" y="6350"/>
                </a:cubicBezTo>
                <a:cubicBezTo>
                  <a:pt x="14137" y="6353"/>
                  <a:pt x="14137" y="6353"/>
                  <a:pt x="14137" y="6353"/>
                </a:cubicBezTo>
                <a:cubicBezTo>
                  <a:pt x="14063" y="6418"/>
                  <a:pt x="14063" y="6418"/>
                  <a:pt x="14063" y="6418"/>
                </a:cubicBezTo>
                <a:cubicBezTo>
                  <a:pt x="14060" y="6421"/>
                  <a:pt x="14060" y="6421"/>
                  <a:pt x="14060" y="6421"/>
                </a:cubicBezTo>
                <a:cubicBezTo>
                  <a:pt x="14056" y="6418"/>
                  <a:pt x="14056" y="6418"/>
                  <a:pt x="14056" y="6418"/>
                </a:cubicBezTo>
                <a:cubicBezTo>
                  <a:pt x="13992" y="6347"/>
                  <a:pt x="13992" y="6347"/>
                  <a:pt x="13992" y="6347"/>
                </a:cubicBezTo>
                <a:cubicBezTo>
                  <a:pt x="13989" y="6344"/>
                  <a:pt x="13989" y="6344"/>
                  <a:pt x="13989" y="6344"/>
                </a:cubicBezTo>
                <a:cubicBezTo>
                  <a:pt x="13992" y="6344"/>
                  <a:pt x="13992" y="6344"/>
                  <a:pt x="13992" y="6344"/>
                </a:cubicBezTo>
                <a:close/>
                <a:moveTo>
                  <a:pt x="13898" y="6425"/>
                </a:moveTo>
                <a:cubicBezTo>
                  <a:pt x="13972" y="6360"/>
                  <a:pt x="13972" y="6360"/>
                  <a:pt x="13972" y="6360"/>
                </a:cubicBezTo>
                <a:cubicBezTo>
                  <a:pt x="13972" y="6357"/>
                  <a:pt x="13972" y="6357"/>
                  <a:pt x="13972" y="6357"/>
                </a:cubicBezTo>
                <a:cubicBezTo>
                  <a:pt x="13976" y="6360"/>
                  <a:pt x="13976" y="6360"/>
                  <a:pt x="13976" y="6360"/>
                </a:cubicBezTo>
                <a:cubicBezTo>
                  <a:pt x="14044" y="6431"/>
                  <a:pt x="14044" y="6431"/>
                  <a:pt x="14044" y="6431"/>
                </a:cubicBezTo>
                <a:cubicBezTo>
                  <a:pt x="14047" y="6434"/>
                  <a:pt x="14047" y="6434"/>
                  <a:pt x="14047" y="6434"/>
                </a:cubicBezTo>
                <a:cubicBezTo>
                  <a:pt x="14044" y="6437"/>
                  <a:pt x="14044" y="6437"/>
                  <a:pt x="14044" y="6437"/>
                </a:cubicBezTo>
                <a:cubicBezTo>
                  <a:pt x="13969" y="6502"/>
                  <a:pt x="13969" y="6502"/>
                  <a:pt x="13969" y="6502"/>
                </a:cubicBezTo>
                <a:cubicBezTo>
                  <a:pt x="13966" y="6505"/>
                  <a:pt x="13966" y="6505"/>
                  <a:pt x="13966" y="6505"/>
                </a:cubicBezTo>
                <a:cubicBezTo>
                  <a:pt x="13963" y="6502"/>
                  <a:pt x="13963" y="6502"/>
                  <a:pt x="13963" y="6502"/>
                </a:cubicBezTo>
                <a:cubicBezTo>
                  <a:pt x="13895" y="6431"/>
                  <a:pt x="13895" y="6431"/>
                  <a:pt x="13895" y="6431"/>
                </a:cubicBezTo>
                <a:cubicBezTo>
                  <a:pt x="13895" y="6428"/>
                  <a:pt x="13895" y="6428"/>
                  <a:pt x="13895" y="6428"/>
                </a:cubicBezTo>
                <a:cubicBezTo>
                  <a:pt x="13898" y="6425"/>
                  <a:pt x="13898" y="6425"/>
                  <a:pt x="13898" y="6425"/>
                </a:cubicBezTo>
                <a:close/>
                <a:moveTo>
                  <a:pt x="13801" y="6509"/>
                </a:moveTo>
                <a:cubicBezTo>
                  <a:pt x="13875" y="6444"/>
                  <a:pt x="13875" y="6444"/>
                  <a:pt x="13875" y="6444"/>
                </a:cubicBezTo>
                <a:cubicBezTo>
                  <a:pt x="13878" y="6441"/>
                  <a:pt x="13878" y="6441"/>
                  <a:pt x="13878" y="6441"/>
                </a:cubicBezTo>
                <a:cubicBezTo>
                  <a:pt x="13882" y="6444"/>
                  <a:pt x="13882" y="6444"/>
                  <a:pt x="13882" y="6444"/>
                </a:cubicBezTo>
                <a:cubicBezTo>
                  <a:pt x="13950" y="6515"/>
                  <a:pt x="13950" y="6515"/>
                  <a:pt x="13950" y="6515"/>
                </a:cubicBezTo>
                <a:cubicBezTo>
                  <a:pt x="13950" y="6518"/>
                  <a:pt x="13950" y="6518"/>
                  <a:pt x="13950" y="6518"/>
                </a:cubicBezTo>
                <a:cubicBezTo>
                  <a:pt x="13950" y="6522"/>
                  <a:pt x="13950" y="6522"/>
                  <a:pt x="13950" y="6522"/>
                </a:cubicBezTo>
                <a:cubicBezTo>
                  <a:pt x="13872" y="6586"/>
                  <a:pt x="13872" y="6586"/>
                  <a:pt x="13872" y="6586"/>
                </a:cubicBezTo>
                <a:cubicBezTo>
                  <a:pt x="13872" y="6590"/>
                  <a:pt x="13872" y="6590"/>
                  <a:pt x="13872" y="6590"/>
                </a:cubicBezTo>
                <a:cubicBezTo>
                  <a:pt x="13869" y="6586"/>
                  <a:pt x="13869" y="6586"/>
                  <a:pt x="13869" y="6586"/>
                </a:cubicBezTo>
                <a:cubicBezTo>
                  <a:pt x="13801" y="6515"/>
                  <a:pt x="13801" y="6515"/>
                  <a:pt x="13801" y="6515"/>
                </a:cubicBezTo>
                <a:cubicBezTo>
                  <a:pt x="13798" y="6512"/>
                  <a:pt x="13798" y="6512"/>
                  <a:pt x="13798" y="6512"/>
                </a:cubicBezTo>
                <a:cubicBezTo>
                  <a:pt x="13801" y="6509"/>
                  <a:pt x="13801" y="6509"/>
                  <a:pt x="13801" y="6509"/>
                </a:cubicBezTo>
                <a:close/>
                <a:moveTo>
                  <a:pt x="13707" y="6593"/>
                </a:moveTo>
                <a:cubicBezTo>
                  <a:pt x="13781" y="6528"/>
                  <a:pt x="13781" y="6528"/>
                  <a:pt x="13781" y="6528"/>
                </a:cubicBezTo>
                <a:cubicBezTo>
                  <a:pt x="13785" y="6525"/>
                  <a:pt x="13785" y="6525"/>
                  <a:pt x="13785" y="6525"/>
                </a:cubicBezTo>
                <a:cubicBezTo>
                  <a:pt x="13788" y="6528"/>
                  <a:pt x="13788" y="6528"/>
                  <a:pt x="13788" y="6528"/>
                </a:cubicBezTo>
                <a:cubicBezTo>
                  <a:pt x="13853" y="6599"/>
                  <a:pt x="13853" y="6599"/>
                  <a:pt x="13853" y="6599"/>
                </a:cubicBezTo>
                <a:cubicBezTo>
                  <a:pt x="13856" y="6603"/>
                  <a:pt x="13856" y="6603"/>
                  <a:pt x="13856" y="6603"/>
                </a:cubicBezTo>
                <a:cubicBezTo>
                  <a:pt x="13853" y="6606"/>
                  <a:pt x="13853" y="6606"/>
                  <a:pt x="13853" y="6606"/>
                </a:cubicBezTo>
                <a:cubicBezTo>
                  <a:pt x="13778" y="6671"/>
                  <a:pt x="13778" y="6671"/>
                  <a:pt x="13778" y="6671"/>
                </a:cubicBezTo>
                <a:cubicBezTo>
                  <a:pt x="13775" y="6674"/>
                  <a:pt x="13775" y="6674"/>
                  <a:pt x="13775" y="6674"/>
                </a:cubicBezTo>
                <a:cubicBezTo>
                  <a:pt x="13775" y="6671"/>
                  <a:pt x="13775" y="6671"/>
                  <a:pt x="13775" y="6671"/>
                </a:cubicBezTo>
                <a:cubicBezTo>
                  <a:pt x="13707" y="6599"/>
                  <a:pt x="13707" y="6599"/>
                  <a:pt x="13707" y="6599"/>
                </a:cubicBezTo>
                <a:cubicBezTo>
                  <a:pt x="13704" y="6596"/>
                  <a:pt x="13704" y="6596"/>
                  <a:pt x="13704" y="6596"/>
                </a:cubicBezTo>
                <a:cubicBezTo>
                  <a:pt x="13707" y="6593"/>
                  <a:pt x="13707" y="6593"/>
                  <a:pt x="13707" y="6593"/>
                </a:cubicBezTo>
                <a:close/>
                <a:moveTo>
                  <a:pt x="13613" y="6677"/>
                </a:moveTo>
                <a:cubicBezTo>
                  <a:pt x="13687" y="6612"/>
                  <a:pt x="13687" y="6612"/>
                  <a:pt x="13687" y="6612"/>
                </a:cubicBezTo>
                <a:cubicBezTo>
                  <a:pt x="13687" y="6609"/>
                  <a:pt x="13687" y="6609"/>
                  <a:pt x="13687" y="6609"/>
                </a:cubicBezTo>
                <a:cubicBezTo>
                  <a:pt x="13691" y="6612"/>
                  <a:pt x="13691" y="6612"/>
                  <a:pt x="13691" y="6612"/>
                </a:cubicBezTo>
                <a:cubicBezTo>
                  <a:pt x="13759" y="6683"/>
                  <a:pt x="13759" y="6683"/>
                  <a:pt x="13759" y="6683"/>
                </a:cubicBezTo>
                <a:cubicBezTo>
                  <a:pt x="13762" y="6687"/>
                  <a:pt x="13762" y="6687"/>
                  <a:pt x="13762" y="6687"/>
                </a:cubicBezTo>
                <a:cubicBezTo>
                  <a:pt x="13759" y="6690"/>
                  <a:pt x="13759" y="6690"/>
                  <a:pt x="13759" y="6690"/>
                </a:cubicBezTo>
                <a:cubicBezTo>
                  <a:pt x="13684" y="6755"/>
                  <a:pt x="13684" y="6755"/>
                  <a:pt x="13684" y="6755"/>
                </a:cubicBezTo>
                <a:cubicBezTo>
                  <a:pt x="13681" y="6758"/>
                  <a:pt x="13681" y="6758"/>
                  <a:pt x="13681" y="6758"/>
                </a:cubicBezTo>
                <a:cubicBezTo>
                  <a:pt x="13678" y="6755"/>
                  <a:pt x="13678" y="6755"/>
                  <a:pt x="13678" y="6755"/>
                </a:cubicBezTo>
                <a:cubicBezTo>
                  <a:pt x="13613" y="6683"/>
                  <a:pt x="13613" y="6683"/>
                  <a:pt x="13613" y="6683"/>
                </a:cubicBezTo>
                <a:cubicBezTo>
                  <a:pt x="13610" y="6680"/>
                  <a:pt x="13610" y="6680"/>
                  <a:pt x="13610" y="6680"/>
                </a:cubicBezTo>
                <a:cubicBezTo>
                  <a:pt x="13613" y="6677"/>
                  <a:pt x="13613" y="6677"/>
                  <a:pt x="13613" y="6677"/>
                </a:cubicBezTo>
                <a:close/>
                <a:moveTo>
                  <a:pt x="13516" y="6761"/>
                </a:moveTo>
                <a:cubicBezTo>
                  <a:pt x="13590" y="6696"/>
                  <a:pt x="13590" y="6696"/>
                  <a:pt x="13590" y="6696"/>
                </a:cubicBezTo>
                <a:cubicBezTo>
                  <a:pt x="13594" y="6693"/>
                  <a:pt x="13594" y="6693"/>
                  <a:pt x="13594" y="6693"/>
                </a:cubicBezTo>
                <a:cubicBezTo>
                  <a:pt x="13597" y="6696"/>
                  <a:pt x="13597" y="6696"/>
                  <a:pt x="13597" y="6696"/>
                </a:cubicBezTo>
                <a:cubicBezTo>
                  <a:pt x="13665" y="6768"/>
                  <a:pt x="13665" y="6768"/>
                  <a:pt x="13665" y="6768"/>
                </a:cubicBezTo>
                <a:cubicBezTo>
                  <a:pt x="13665" y="6771"/>
                  <a:pt x="13665" y="6771"/>
                  <a:pt x="13665" y="6771"/>
                </a:cubicBezTo>
                <a:cubicBezTo>
                  <a:pt x="13665" y="6771"/>
                  <a:pt x="13665" y="6771"/>
                  <a:pt x="13665" y="6771"/>
                </a:cubicBezTo>
                <a:cubicBezTo>
                  <a:pt x="13590" y="6839"/>
                  <a:pt x="13590" y="6839"/>
                  <a:pt x="13590" y="6839"/>
                </a:cubicBezTo>
                <a:cubicBezTo>
                  <a:pt x="13587" y="6842"/>
                  <a:pt x="13587" y="6842"/>
                  <a:pt x="13587" y="6842"/>
                </a:cubicBezTo>
                <a:cubicBezTo>
                  <a:pt x="13584" y="6839"/>
                  <a:pt x="13584" y="6839"/>
                  <a:pt x="13584" y="6839"/>
                </a:cubicBezTo>
                <a:cubicBezTo>
                  <a:pt x="13516" y="6764"/>
                  <a:pt x="13516" y="6764"/>
                  <a:pt x="13516" y="6764"/>
                </a:cubicBezTo>
                <a:cubicBezTo>
                  <a:pt x="13516" y="6764"/>
                  <a:pt x="13516" y="6764"/>
                  <a:pt x="13516" y="6764"/>
                </a:cubicBezTo>
                <a:cubicBezTo>
                  <a:pt x="13516" y="6761"/>
                  <a:pt x="13516" y="6761"/>
                  <a:pt x="13516" y="6761"/>
                </a:cubicBezTo>
                <a:close/>
                <a:moveTo>
                  <a:pt x="13422" y="6845"/>
                </a:moveTo>
                <a:cubicBezTo>
                  <a:pt x="13497" y="6777"/>
                  <a:pt x="13497" y="6777"/>
                  <a:pt x="13497" y="6777"/>
                </a:cubicBezTo>
                <a:cubicBezTo>
                  <a:pt x="13500" y="6777"/>
                  <a:pt x="13500" y="6777"/>
                  <a:pt x="13500" y="6777"/>
                </a:cubicBezTo>
                <a:cubicBezTo>
                  <a:pt x="13503" y="6781"/>
                  <a:pt x="13503" y="6781"/>
                  <a:pt x="13503" y="6781"/>
                </a:cubicBezTo>
                <a:cubicBezTo>
                  <a:pt x="13568" y="6852"/>
                  <a:pt x="13568" y="6852"/>
                  <a:pt x="13568" y="6852"/>
                </a:cubicBezTo>
                <a:cubicBezTo>
                  <a:pt x="13571" y="6855"/>
                  <a:pt x="13571" y="6855"/>
                  <a:pt x="13571" y="6855"/>
                </a:cubicBezTo>
                <a:cubicBezTo>
                  <a:pt x="13568" y="6855"/>
                  <a:pt x="13568" y="6855"/>
                  <a:pt x="13568" y="6855"/>
                </a:cubicBezTo>
                <a:cubicBezTo>
                  <a:pt x="13493" y="6923"/>
                  <a:pt x="13493" y="6923"/>
                  <a:pt x="13493" y="6923"/>
                </a:cubicBezTo>
                <a:cubicBezTo>
                  <a:pt x="13490" y="6923"/>
                  <a:pt x="13490" y="6923"/>
                  <a:pt x="13490" y="6923"/>
                </a:cubicBezTo>
                <a:cubicBezTo>
                  <a:pt x="13490" y="6923"/>
                  <a:pt x="13490" y="6923"/>
                  <a:pt x="13490" y="6923"/>
                </a:cubicBezTo>
                <a:cubicBezTo>
                  <a:pt x="13422" y="6849"/>
                  <a:pt x="13422" y="6849"/>
                  <a:pt x="13422" y="6849"/>
                </a:cubicBezTo>
                <a:cubicBezTo>
                  <a:pt x="13419" y="6849"/>
                  <a:pt x="13419" y="6849"/>
                  <a:pt x="13419" y="6849"/>
                </a:cubicBezTo>
                <a:cubicBezTo>
                  <a:pt x="13422" y="6845"/>
                  <a:pt x="13422" y="6845"/>
                  <a:pt x="13422" y="6845"/>
                </a:cubicBezTo>
                <a:close/>
                <a:moveTo>
                  <a:pt x="13328" y="6929"/>
                </a:moveTo>
                <a:cubicBezTo>
                  <a:pt x="13403" y="6861"/>
                  <a:pt x="13403" y="6861"/>
                  <a:pt x="13403" y="6861"/>
                </a:cubicBezTo>
                <a:cubicBezTo>
                  <a:pt x="13406" y="6861"/>
                  <a:pt x="13406" y="6861"/>
                  <a:pt x="13406" y="6861"/>
                </a:cubicBezTo>
                <a:cubicBezTo>
                  <a:pt x="13406" y="6865"/>
                  <a:pt x="13406" y="6865"/>
                  <a:pt x="13406" y="6865"/>
                </a:cubicBezTo>
                <a:cubicBezTo>
                  <a:pt x="13474" y="6936"/>
                  <a:pt x="13474" y="6936"/>
                  <a:pt x="13474" y="6936"/>
                </a:cubicBezTo>
                <a:cubicBezTo>
                  <a:pt x="13477" y="6939"/>
                  <a:pt x="13477" y="6939"/>
                  <a:pt x="13477" y="6939"/>
                </a:cubicBezTo>
                <a:cubicBezTo>
                  <a:pt x="13474" y="6939"/>
                  <a:pt x="13474" y="6939"/>
                  <a:pt x="13474" y="6939"/>
                </a:cubicBezTo>
                <a:cubicBezTo>
                  <a:pt x="13399" y="7007"/>
                  <a:pt x="13399" y="7007"/>
                  <a:pt x="13399" y="7007"/>
                </a:cubicBezTo>
                <a:cubicBezTo>
                  <a:pt x="13396" y="7007"/>
                  <a:pt x="13396" y="7007"/>
                  <a:pt x="13396" y="7007"/>
                </a:cubicBezTo>
                <a:cubicBezTo>
                  <a:pt x="13393" y="7004"/>
                  <a:pt x="13393" y="7004"/>
                  <a:pt x="13393" y="7004"/>
                </a:cubicBezTo>
                <a:cubicBezTo>
                  <a:pt x="13328" y="6933"/>
                  <a:pt x="13328" y="6933"/>
                  <a:pt x="13328" y="6933"/>
                </a:cubicBezTo>
                <a:cubicBezTo>
                  <a:pt x="13325" y="6929"/>
                  <a:pt x="13325" y="6929"/>
                  <a:pt x="13325" y="6929"/>
                </a:cubicBezTo>
                <a:cubicBezTo>
                  <a:pt x="13328" y="6929"/>
                  <a:pt x="13328" y="6929"/>
                  <a:pt x="13328" y="6929"/>
                </a:cubicBezTo>
                <a:close/>
                <a:moveTo>
                  <a:pt x="13196" y="7046"/>
                </a:moveTo>
                <a:cubicBezTo>
                  <a:pt x="13306" y="6946"/>
                  <a:pt x="13306" y="6946"/>
                  <a:pt x="13306" y="6946"/>
                </a:cubicBezTo>
                <a:cubicBezTo>
                  <a:pt x="13309" y="6946"/>
                  <a:pt x="13309" y="6946"/>
                  <a:pt x="13309" y="6946"/>
                </a:cubicBezTo>
                <a:cubicBezTo>
                  <a:pt x="13312" y="6946"/>
                  <a:pt x="13312" y="6946"/>
                  <a:pt x="13312" y="6946"/>
                </a:cubicBezTo>
                <a:cubicBezTo>
                  <a:pt x="13380" y="7020"/>
                  <a:pt x="13380" y="7020"/>
                  <a:pt x="13380" y="7020"/>
                </a:cubicBezTo>
                <a:cubicBezTo>
                  <a:pt x="13380" y="7020"/>
                  <a:pt x="13380" y="7020"/>
                  <a:pt x="13380" y="7020"/>
                </a:cubicBezTo>
                <a:cubicBezTo>
                  <a:pt x="13380" y="7023"/>
                  <a:pt x="13380" y="7023"/>
                  <a:pt x="13380" y="7023"/>
                </a:cubicBezTo>
                <a:cubicBezTo>
                  <a:pt x="13267" y="7120"/>
                  <a:pt x="13267" y="7120"/>
                  <a:pt x="13267" y="7120"/>
                </a:cubicBezTo>
                <a:cubicBezTo>
                  <a:pt x="13263" y="7124"/>
                  <a:pt x="13263" y="7124"/>
                  <a:pt x="13263" y="7124"/>
                </a:cubicBezTo>
                <a:cubicBezTo>
                  <a:pt x="13260" y="7120"/>
                  <a:pt x="13260" y="7120"/>
                  <a:pt x="13260" y="7120"/>
                </a:cubicBezTo>
                <a:cubicBezTo>
                  <a:pt x="13196" y="7049"/>
                  <a:pt x="13196" y="7049"/>
                  <a:pt x="13196" y="7049"/>
                </a:cubicBezTo>
                <a:cubicBezTo>
                  <a:pt x="13192" y="7049"/>
                  <a:pt x="13192" y="7049"/>
                  <a:pt x="13192" y="7049"/>
                </a:cubicBezTo>
                <a:cubicBezTo>
                  <a:pt x="13196" y="7046"/>
                  <a:pt x="13196" y="7046"/>
                  <a:pt x="13196" y="7046"/>
                </a:cubicBezTo>
                <a:close/>
                <a:moveTo>
                  <a:pt x="14934" y="5683"/>
                </a:moveTo>
                <a:cubicBezTo>
                  <a:pt x="15008" y="5615"/>
                  <a:pt x="15008" y="5615"/>
                  <a:pt x="15008" y="5615"/>
                </a:cubicBezTo>
                <a:cubicBezTo>
                  <a:pt x="15011" y="5615"/>
                  <a:pt x="15011" y="5615"/>
                  <a:pt x="15011" y="5615"/>
                </a:cubicBezTo>
                <a:cubicBezTo>
                  <a:pt x="15014" y="5619"/>
                  <a:pt x="15014" y="5619"/>
                  <a:pt x="15014" y="5619"/>
                </a:cubicBezTo>
                <a:cubicBezTo>
                  <a:pt x="15079" y="5690"/>
                  <a:pt x="15079" y="5690"/>
                  <a:pt x="15079" y="5690"/>
                </a:cubicBezTo>
                <a:cubicBezTo>
                  <a:pt x="15082" y="5693"/>
                  <a:pt x="15082" y="5693"/>
                  <a:pt x="15082" y="5693"/>
                </a:cubicBezTo>
                <a:cubicBezTo>
                  <a:pt x="15079" y="5693"/>
                  <a:pt x="15079" y="5693"/>
                  <a:pt x="15079" y="5693"/>
                </a:cubicBezTo>
                <a:cubicBezTo>
                  <a:pt x="15005" y="5761"/>
                  <a:pt x="15005" y="5761"/>
                  <a:pt x="15005" y="5761"/>
                </a:cubicBezTo>
                <a:cubicBezTo>
                  <a:pt x="15002" y="5761"/>
                  <a:pt x="15002" y="5761"/>
                  <a:pt x="15002" y="5761"/>
                </a:cubicBezTo>
                <a:cubicBezTo>
                  <a:pt x="15002" y="5761"/>
                  <a:pt x="15002" y="5761"/>
                  <a:pt x="15002" y="5761"/>
                </a:cubicBezTo>
                <a:cubicBezTo>
                  <a:pt x="14934" y="5687"/>
                  <a:pt x="14934" y="5687"/>
                  <a:pt x="14934" y="5687"/>
                </a:cubicBezTo>
                <a:cubicBezTo>
                  <a:pt x="14930" y="5687"/>
                  <a:pt x="14930" y="5687"/>
                  <a:pt x="14930" y="5687"/>
                </a:cubicBezTo>
                <a:cubicBezTo>
                  <a:pt x="14934" y="5683"/>
                  <a:pt x="14934" y="5683"/>
                  <a:pt x="14934" y="5683"/>
                </a:cubicBezTo>
                <a:close/>
                <a:moveTo>
                  <a:pt x="14840" y="5767"/>
                </a:moveTo>
                <a:cubicBezTo>
                  <a:pt x="14914" y="5699"/>
                  <a:pt x="14914" y="5699"/>
                  <a:pt x="14914" y="5699"/>
                </a:cubicBezTo>
                <a:cubicBezTo>
                  <a:pt x="14917" y="5699"/>
                  <a:pt x="14917" y="5699"/>
                  <a:pt x="14917" y="5699"/>
                </a:cubicBezTo>
                <a:cubicBezTo>
                  <a:pt x="14917" y="5703"/>
                  <a:pt x="14917" y="5703"/>
                  <a:pt x="14917" y="5703"/>
                </a:cubicBezTo>
                <a:cubicBezTo>
                  <a:pt x="14985" y="5774"/>
                  <a:pt x="14985" y="5774"/>
                  <a:pt x="14985" y="5774"/>
                </a:cubicBezTo>
                <a:cubicBezTo>
                  <a:pt x="14989" y="5777"/>
                  <a:pt x="14989" y="5777"/>
                  <a:pt x="14989" y="5777"/>
                </a:cubicBezTo>
                <a:cubicBezTo>
                  <a:pt x="14985" y="5777"/>
                  <a:pt x="14985" y="5777"/>
                  <a:pt x="14985" y="5777"/>
                </a:cubicBezTo>
                <a:cubicBezTo>
                  <a:pt x="14911" y="5845"/>
                  <a:pt x="14911" y="5845"/>
                  <a:pt x="14911" y="5845"/>
                </a:cubicBezTo>
                <a:cubicBezTo>
                  <a:pt x="14908" y="5845"/>
                  <a:pt x="14908" y="5845"/>
                  <a:pt x="14908" y="5845"/>
                </a:cubicBezTo>
                <a:cubicBezTo>
                  <a:pt x="14904" y="5842"/>
                  <a:pt x="14904" y="5842"/>
                  <a:pt x="14904" y="5842"/>
                </a:cubicBezTo>
                <a:cubicBezTo>
                  <a:pt x="14840" y="5771"/>
                  <a:pt x="14840" y="5771"/>
                  <a:pt x="14840" y="5771"/>
                </a:cubicBezTo>
                <a:cubicBezTo>
                  <a:pt x="14837" y="5767"/>
                  <a:pt x="14837" y="5767"/>
                  <a:pt x="14837" y="5767"/>
                </a:cubicBezTo>
                <a:cubicBezTo>
                  <a:pt x="14840" y="5767"/>
                  <a:pt x="14840" y="5767"/>
                  <a:pt x="14840" y="5767"/>
                </a:cubicBezTo>
                <a:close/>
                <a:moveTo>
                  <a:pt x="14743" y="5852"/>
                </a:moveTo>
                <a:cubicBezTo>
                  <a:pt x="14817" y="5784"/>
                  <a:pt x="14817" y="5784"/>
                  <a:pt x="14817" y="5784"/>
                </a:cubicBezTo>
                <a:cubicBezTo>
                  <a:pt x="14820" y="5784"/>
                  <a:pt x="14820" y="5784"/>
                  <a:pt x="14820" y="5784"/>
                </a:cubicBezTo>
                <a:cubicBezTo>
                  <a:pt x="14824" y="5784"/>
                  <a:pt x="14824" y="5784"/>
                  <a:pt x="14824" y="5784"/>
                </a:cubicBezTo>
                <a:cubicBezTo>
                  <a:pt x="14892" y="5858"/>
                  <a:pt x="14892" y="5858"/>
                  <a:pt x="14892" y="5858"/>
                </a:cubicBezTo>
                <a:cubicBezTo>
                  <a:pt x="14892" y="5858"/>
                  <a:pt x="14892" y="5858"/>
                  <a:pt x="14892" y="5858"/>
                </a:cubicBezTo>
                <a:cubicBezTo>
                  <a:pt x="14892" y="5861"/>
                  <a:pt x="14892" y="5861"/>
                  <a:pt x="14892" y="5861"/>
                </a:cubicBezTo>
                <a:cubicBezTo>
                  <a:pt x="14817" y="5929"/>
                  <a:pt x="14817" y="5929"/>
                  <a:pt x="14817" y="5929"/>
                </a:cubicBezTo>
                <a:cubicBezTo>
                  <a:pt x="14814" y="5929"/>
                  <a:pt x="14814" y="5929"/>
                  <a:pt x="14814" y="5929"/>
                </a:cubicBezTo>
                <a:cubicBezTo>
                  <a:pt x="14811" y="5926"/>
                  <a:pt x="14811" y="5926"/>
                  <a:pt x="14811" y="5926"/>
                </a:cubicBezTo>
                <a:cubicBezTo>
                  <a:pt x="14743" y="5855"/>
                  <a:pt x="14743" y="5855"/>
                  <a:pt x="14743" y="5855"/>
                </a:cubicBezTo>
                <a:cubicBezTo>
                  <a:pt x="14743" y="5852"/>
                  <a:pt x="14743" y="5852"/>
                  <a:pt x="14743" y="5852"/>
                </a:cubicBezTo>
                <a:cubicBezTo>
                  <a:pt x="14743" y="5852"/>
                  <a:pt x="14743" y="5852"/>
                  <a:pt x="14743" y="5852"/>
                </a:cubicBezTo>
                <a:close/>
                <a:moveTo>
                  <a:pt x="14649" y="5936"/>
                </a:moveTo>
                <a:cubicBezTo>
                  <a:pt x="14723" y="5868"/>
                  <a:pt x="14723" y="5868"/>
                  <a:pt x="14723" y="5868"/>
                </a:cubicBezTo>
                <a:cubicBezTo>
                  <a:pt x="14726" y="5865"/>
                  <a:pt x="14726" y="5865"/>
                  <a:pt x="14726" y="5865"/>
                </a:cubicBezTo>
                <a:cubicBezTo>
                  <a:pt x="14730" y="5868"/>
                  <a:pt x="14730" y="5868"/>
                  <a:pt x="14730" y="5868"/>
                </a:cubicBezTo>
                <a:cubicBezTo>
                  <a:pt x="14794" y="5942"/>
                  <a:pt x="14794" y="5942"/>
                  <a:pt x="14794" y="5942"/>
                </a:cubicBezTo>
                <a:cubicBezTo>
                  <a:pt x="14798" y="5942"/>
                  <a:pt x="14798" y="5942"/>
                  <a:pt x="14798" y="5942"/>
                </a:cubicBezTo>
                <a:cubicBezTo>
                  <a:pt x="14794" y="5945"/>
                  <a:pt x="14794" y="5945"/>
                  <a:pt x="14794" y="5945"/>
                </a:cubicBezTo>
                <a:cubicBezTo>
                  <a:pt x="14720" y="6010"/>
                  <a:pt x="14720" y="6010"/>
                  <a:pt x="14720" y="6010"/>
                </a:cubicBezTo>
                <a:cubicBezTo>
                  <a:pt x="14717" y="6013"/>
                  <a:pt x="14717" y="6013"/>
                  <a:pt x="14717" y="6013"/>
                </a:cubicBezTo>
                <a:cubicBezTo>
                  <a:pt x="14717" y="6010"/>
                  <a:pt x="14717" y="6010"/>
                  <a:pt x="14717" y="6010"/>
                </a:cubicBezTo>
                <a:cubicBezTo>
                  <a:pt x="14649" y="5939"/>
                  <a:pt x="14649" y="5939"/>
                  <a:pt x="14649" y="5939"/>
                </a:cubicBezTo>
                <a:cubicBezTo>
                  <a:pt x="14646" y="5936"/>
                  <a:pt x="14646" y="5936"/>
                  <a:pt x="14646" y="5936"/>
                </a:cubicBezTo>
                <a:cubicBezTo>
                  <a:pt x="14649" y="5936"/>
                  <a:pt x="14649" y="5936"/>
                  <a:pt x="14649" y="5936"/>
                </a:cubicBezTo>
                <a:close/>
                <a:moveTo>
                  <a:pt x="14555" y="6017"/>
                </a:moveTo>
                <a:cubicBezTo>
                  <a:pt x="14629" y="5952"/>
                  <a:pt x="14629" y="5952"/>
                  <a:pt x="14629" y="5952"/>
                </a:cubicBezTo>
                <a:cubicBezTo>
                  <a:pt x="14633" y="5949"/>
                  <a:pt x="14633" y="5949"/>
                  <a:pt x="14633" y="5949"/>
                </a:cubicBezTo>
                <a:cubicBezTo>
                  <a:pt x="14633" y="5952"/>
                  <a:pt x="14633" y="5952"/>
                  <a:pt x="14633" y="5952"/>
                </a:cubicBezTo>
                <a:cubicBezTo>
                  <a:pt x="14701" y="6023"/>
                  <a:pt x="14701" y="6023"/>
                  <a:pt x="14701" y="6023"/>
                </a:cubicBezTo>
                <a:cubicBezTo>
                  <a:pt x="14704" y="6026"/>
                  <a:pt x="14704" y="6026"/>
                  <a:pt x="14704" y="6026"/>
                </a:cubicBezTo>
                <a:cubicBezTo>
                  <a:pt x="14701" y="6030"/>
                  <a:pt x="14701" y="6030"/>
                  <a:pt x="14701" y="6030"/>
                </a:cubicBezTo>
                <a:cubicBezTo>
                  <a:pt x="14626" y="6094"/>
                  <a:pt x="14626" y="6094"/>
                  <a:pt x="14626" y="6094"/>
                </a:cubicBezTo>
                <a:cubicBezTo>
                  <a:pt x="14623" y="6098"/>
                  <a:pt x="14623" y="6098"/>
                  <a:pt x="14623" y="6098"/>
                </a:cubicBezTo>
                <a:cubicBezTo>
                  <a:pt x="14620" y="6094"/>
                  <a:pt x="14620" y="6094"/>
                  <a:pt x="14620" y="6094"/>
                </a:cubicBezTo>
                <a:cubicBezTo>
                  <a:pt x="14555" y="6023"/>
                  <a:pt x="14555" y="6023"/>
                  <a:pt x="14555" y="6023"/>
                </a:cubicBezTo>
                <a:cubicBezTo>
                  <a:pt x="14552" y="6020"/>
                  <a:pt x="14552" y="6020"/>
                  <a:pt x="14552" y="6020"/>
                </a:cubicBezTo>
                <a:cubicBezTo>
                  <a:pt x="14555" y="6017"/>
                  <a:pt x="14555" y="6017"/>
                  <a:pt x="14555" y="6017"/>
                </a:cubicBezTo>
                <a:close/>
                <a:moveTo>
                  <a:pt x="14458" y="6101"/>
                </a:moveTo>
                <a:cubicBezTo>
                  <a:pt x="14532" y="6036"/>
                  <a:pt x="14532" y="6036"/>
                  <a:pt x="14532" y="6036"/>
                </a:cubicBezTo>
                <a:cubicBezTo>
                  <a:pt x="14535" y="6033"/>
                  <a:pt x="14535" y="6033"/>
                  <a:pt x="14535" y="6033"/>
                </a:cubicBezTo>
                <a:cubicBezTo>
                  <a:pt x="14539" y="6036"/>
                  <a:pt x="14539" y="6036"/>
                  <a:pt x="14539" y="6036"/>
                </a:cubicBezTo>
                <a:cubicBezTo>
                  <a:pt x="14607" y="6107"/>
                  <a:pt x="14607" y="6107"/>
                  <a:pt x="14607" y="6107"/>
                </a:cubicBezTo>
                <a:cubicBezTo>
                  <a:pt x="14607" y="6111"/>
                  <a:pt x="14607" y="6111"/>
                  <a:pt x="14607" y="6111"/>
                </a:cubicBezTo>
                <a:cubicBezTo>
                  <a:pt x="14607" y="6114"/>
                  <a:pt x="14607" y="6114"/>
                  <a:pt x="14607" y="6114"/>
                </a:cubicBezTo>
                <a:cubicBezTo>
                  <a:pt x="14532" y="6179"/>
                  <a:pt x="14532" y="6179"/>
                  <a:pt x="14532" y="6179"/>
                </a:cubicBezTo>
                <a:cubicBezTo>
                  <a:pt x="14529" y="6182"/>
                  <a:pt x="14529" y="6182"/>
                  <a:pt x="14529" y="6182"/>
                </a:cubicBezTo>
                <a:cubicBezTo>
                  <a:pt x="14526" y="6179"/>
                  <a:pt x="14526" y="6179"/>
                  <a:pt x="14526" y="6179"/>
                </a:cubicBezTo>
                <a:cubicBezTo>
                  <a:pt x="14458" y="6107"/>
                  <a:pt x="14458" y="6107"/>
                  <a:pt x="14458" y="6107"/>
                </a:cubicBezTo>
                <a:cubicBezTo>
                  <a:pt x="14458" y="6104"/>
                  <a:pt x="14458" y="6104"/>
                  <a:pt x="14458" y="6104"/>
                </a:cubicBezTo>
                <a:cubicBezTo>
                  <a:pt x="14458" y="6101"/>
                  <a:pt x="14458" y="6101"/>
                  <a:pt x="14458" y="6101"/>
                </a:cubicBezTo>
                <a:close/>
                <a:moveTo>
                  <a:pt x="14364" y="6185"/>
                </a:moveTo>
                <a:cubicBezTo>
                  <a:pt x="14438" y="6120"/>
                  <a:pt x="14438" y="6120"/>
                  <a:pt x="14438" y="6120"/>
                </a:cubicBezTo>
                <a:cubicBezTo>
                  <a:pt x="14442" y="6117"/>
                  <a:pt x="14442" y="6117"/>
                  <a:pt x="14442" y="6117"/>
                </a:cubicBezTo>
                <a:cubicBezTo>
                  <a:pt x="14445" y="6120"/>
                  <a:pt x="14445" y="6120"/>
                  <a:pt x="14445" y="6120"/>
                </a:cubicBezTo>
                <a:cubicBezTo>
                  <a:pt x="14510" y="6191"/>
                  <a:pt x="14510" y="6191"/>
                  <a:pt x="14510" y="6191"/>
                </a:cubicBezTo>
                <a:cubicBezTo>
                  <a:pt x="14513" y="6195"/>
                  <a:pt x="14513" y="6195"/>
                  <a:pt x="14513" y="6195"/>
                </a:cubicBezTo>
                <a:cubicBezTo>
                  <a:pt x="14510" y="6198"/>
                  <a:pt x="14510" y="6198"/>
                  <a:pt x="14510" y="6198"/>
                </a:cubicBezTo>
                <a:cubicBezTo>
                  <a:pt x="14435" y="6263"/>
                  <a:pt x="14435" y="6263"/>
                  <a:pt x="14435" y="6263"/>
                </a:cubicBezTo>
                <a:cubicBezTo>
                  <a:pt x="14435" y="6266"/>
                  <a:pt x="14435" y="6266"/>
                  <a:pt x="14435" y="6266"/>
                </a:cubicBezTo>
                <a:cubicBezTo>
                  <a:pt x="14432" y="6263"/>
                  <a:pt x="14432" y="6263"/>
                  <a:pt x="14432" y="6263"/>
                </a:cubicBezTo>
                <a:cubicBezTo>
                  <a:pt x="14364" y="6191"/>
                  <a:pt x="14364" y="6191"/>
                  <a:pt x="14364" y="6191"/>
                </a:cubicBezTo>
                <a:cubicBezTo>
                  <a:pt x="14361" y="6188"/>
                  <a:pt x="14361" y="6188"/>
                  <a:pt x="14361" y="6188"/>
                </a:cubicBezTo>
                <a:cubicBezTo>
                  <a:pt x="14364" y="6185"/>
                  <a:pt x="14364" y="6185"/>
                  <a:pt x="14364" y="6185"/>
                </a:cubicBezTo>
                <a:close/>
                <a:moveTo>
                  <a:pt x="14270" y="6269"/>
                </a:moveTo>
                <a:cubicBezTo>
                  <a:pt x="14345" y="6204"/>
                  <a:pt x="14345" y="6204"/>
                  <a:pt x="14345" y="6204"/>
                </a:cubicBezTo>
                <a:cubicBezTo>
                  <a:pt x="14348" y="6201"/>
                  <a:pt x="14348" y="6201"/>
                  <a:pt x="14348" y="6201"/>
                </a:cubicBezTo>
                <a:cubicBezTo>
                  <a:pt x="14348" y="6204"/>
                  <a:pt x="14348" y="6204"/>
                  <a:pt x="14348" y="6204"/>
                </a:cubicBezTo>
                <a:cubicBezTo>
                  <a:pt x="14416" y="6276"/>
                  <a:pt x="14416" y="6276"/>
                  <a:pt x="14416" y="6276"/>
                </a:cubicBezTo>
                <a:cubicBezTo>
                  <a:pt x="14419" y="6279"/>
                  <a:pt x="14419" y="6279"/>
                  <a:pt x="14419" y="6279"/>
                </a:cubicBezTo>
                <a:cubicBezTo>
                  <a:pt x="14416" y="6282"/>
                  <a:pt x="14416" y="6282"/>
                  <a:pt x="14416" y="6282"/>
                </a:cubicBezTo>
                <a:cubicBezTo>
                  <a:pt x="14341" y="6347"/>
                  <a:pt x="14341" y="6347"/>
                  <a:pt x="14341" y="6347"/>
                </a:cubicBezTo>
                <a:cubicBezTo>
                  <a:pt x="14338" y="6350"/>
                  <a:pt x="14338" y="6350"/>
                  <a:pt x="14338" y="6350"/>
                </a:cubicBezTo>
                <a:cubicBezTo>
                  <a:pt x="14335" y="6347"/>
                  <a:pt x="14335" y="6347"/>
                  <a:pt x="14335" y="6347"/>
                </a:cubicBezTo>
                <a:cubicBezTo>
                  <a:pt x="14270" y="6276"/>
                  <a:pt x="14270" y="6276"/>
                  <a:pt x="14270" y="6276"/>
                </a:cubicBezTo>
                <a:cubicBezTo>
                  <a:pt x="14267" y="6272"/>
                  <a:pt x="14267" y="6272"/>
                  <a:pt x="14267" y="6272"/>
                </a:cubicBezTo>
                <a:cubicBezTo>
                  <a:pt x="14270" y="6269"/>
                  <a:pt x="14270" y="6269"/>
                  <a:pt x="14270" y="6269"/>
                </a:cubicBezTo>
                <a:close/>
                <a:moveTo>
                  <a:pt x="14176" y="6353"/>
                </a:moveTo>
                <a:cubicBezTo>
                  <a:pt x="14251" y="6289"/>
                  <a:pt x="14251" y="6289"/>
                  <a:pt x="14251" y="6289"/>
                </a:cubicBezTo>
                <a:cubicBezTo>
                  <a:pt x="14251" y="6285"/>
                  <a:pt x="14251" y="6285"/>
                  <a:pt x="14251" y="6285"/>
                </a:cubicBezTo>
                <a:cubicBezTo>
                  <a:pt x="14254" y="6289"/>
                  <a:pt x="14254" y="6289"/>
                  <a:pt x="14254" y="6289"/>
                </a:cubicBezTo>
                <a:cubicBezTo>
                  <a:pt x="14322" y="6360"/>
                  <a:pt x="14322" y="6360"/>
                  <a:pt x="14322" y="6360"/>
                </a:cubicBezTo>
                <a:cubicBezTo>
                  <a:pt x="14325" y="6363"/>
                  <a:pt x="14325" y="6363"/>
                  <a:pt x="14325" y="6363"/>
                </a:cubicBezTo>
                <a:cubicBezTo>
                  <a:pt x="14322" y="6363"/>
                  <a:pt x="14322" y="6363"/>
                  <a:pt x="14322" y="6363"/>
                </a:cubicBezTo>
                <a:cubicBezTo>
                  <a:pt x="14247" y="6431"/>
                  <a:pt x="14247" y="6431"/>
                  <a:pt x="14247" y="6431"/>
                </a:cubicBezTo>
                <a:cubicBezTo>
                  <a:pt x="14244" y="6434"/>
                  <a:pt x="14244" y="6434"/>
                  <a:pt x="14244" y="6434"/>
                </a:cubicBezTo>
                <a:cubicBezTo>
                  <a:pt x="14241" y="6431"/>
                  <a:pt x="14241" y="6431"/>
                  <a:pt x="14241" y="6431"/>
                </a:cubicBezTo>
                <a:cubicBezTo>
                  <a:pt x="14173" y="6357"/>
                  <a:pt x="14173" y="6357"/>
                  <a:pt x="14173" y="6357"/>
                </a:cubicBezTo>
                <a:cubicBezTo>
                  <a:pt x="14173" y="6357"/>
                  <a:pt x="14173" y="6357"/>
                  <a:pt x="14173" y="6357"/>
                </a:cubicBezTo>
                <a:cubicBezTo>
                  <a:pt x="14176" y="6353"/>
                  <a:pt x="14176" y="6353"/>
                  <a:pt x="14176" y="6353"/>
                </a:cubicBezTo>
                <a:close/>
                <a:moveTo>
                  <a:pt x="14079" y="6437"/>
                </a:moveTo>
                <a:cubicBezTo>
                  <a:pt x="14154" y="6373"/>
                  <a:pt x="14154" y="6373"/>
                  <a:pt x="14154" y="6373"/>
                </a:cubicBezTo>
                <a:cubicBezTo>
                  <a:pt x="14157" y="6370"/>
                  <a:pt x="14157" y="6370"/>
                  <a:pt x="14157" y="6370"/>
                </a:cubicBezTo>
                <a:cubicBezTo>
                  <a:pt x="14160" y="6373"/>
                  <a:pt x="14160" y="6373"/>
                  <a:pt x="14160" y="6373"/>
                </a:cubicBezTo>
                <a:cubicBezTo>
                  <a:pt x="14228" y="6444"/>
                  <a:pt x="14228" y="6444"/>
                  <a:pt x="14228" y="6444"/>
                </a:cubicBezTo>
                <a:cubicBezTo>
                  <a:pt x="14228" y="6447"/>
                  <a:pt x="14228" y="6447"/>
                  <a:pt x="14228" y="6447"/>
                </a:cubicBezTo>
                <a:cubicBezTo>
                  <a:pt x="14225" y="6447"/>
                  <a:pt x="14225" y="6447"/>
                  <a:pt x="14225" y="6447"/>
                </a:cubicBezTo>
                <a:cubicBezTo>
                  <a:pt x="14150" y="6515"/>
                  <a:pt x="14150" y="6515"/>
                  <a:pt x="14150" y="6515"/>
                </a:cubicBezTo>
                <a:cubicBezTo>
                  <a:pt x="14150" y="6515"/>
                  <a:pt x="14150" y="6515"/>
                  <a:pt x="14150" y="6515"/>
                </a:cubicBezTo>
                <a:cubicBezTo>
                  <a:pt x="14147" y="6515"/>
                  <a:pt x="14147" y="6515"/>
                  <a:pt x="14147" y="6515"/>
                </a:cubicBezTo>
                <a:cubicBezTo>
                  <a:pt x="14079" y="6441"/>
                  <a:pt x="14079" y="6441"/>
                  <a:pt x="14079" y="6441"/>
                </a:cubicBezTo>
                <a:cubicBezTo>
                  <a:pt x="14076" y="6441"/>
                  <a:pt x="14076" y="6441"/>
                  <a:pt x="14076" y="6441"/>
                </a:cubicBezTo>
                <a:cubicBezTo>
                  <a:pt x="14079" y="6437"/>
                  <a:pt x="14079" y="6437"/>
                  <a:pt x="14079" y="6437"/>
                </a:cubicBezTo>
                <a:close/>
                <a:moveTo>
                  <a:pt x="13985" y="6522"/>
                </a:moveTo>
                <a:cubicBezTo>
                  <a:pt x="14060" y="6454"/>
                  <a:pt x="14060" y="6454"/>
                  <a:pt x="14060" y="6454"/>
                </a:cubicBezTo>
                <a:cubicBezTo>
                  <a:pt x="14063" y="6454"/>
                  <a:pt x="14063" y="6454"/>
                  <a:pt x="14063" y="6454"/>
                </a:cubicBezTo>
                <a:cubicBezTo>
                  <a:pt x="14066" y="6457"/>
                  <a:pt x="14066" y="6457"/>
                  <a:pt x="14066" y="6457"/>
                </a:cubicBezTo>
                <a:cubicBezTo>
                  <a:pt x="14131" y="6528"/>
                  <a:pt x="14131" y="6528"/>
                  <a:pt x="14131" y="6528"/>
                </a:cubicBezTo>
                <a:cubicBezTo>
                  <a:pt x="14134" y="6531"/>
                  <a:pt x="14134" y="6531"/>
                  <a:pt x="14134" y="6531"/>
                </a:cubicBezTo>
                <a:cubicBezTo>
                  <a:pt x="14131" y="6531"/>
                  <a:pt x="14131" y="6531"/>
                  <a:pt x="14131" y="6531"/>
                </a:cubicBezTo>
                <a:cubicBezTo>
                  <a:pt x="14056" y="6599"/>
                  <a:pt x="14056" y="6599"/>
                  <a:pt x="14056" y="6599"/>
                </a:cubicBezTo>
                <a:cubicBezTo>
                  <a:pt x="14053" y="6599"/>
                  <a:pt x="14053" y="6599"/>
                  <a:pt x="14053" y="6599"/>
                </a:cubicBezTo>
                <a:cubicBezTo>
                  <a:pt x="14053" y="6599"/>
                  <a:pt x="14053" y="6599"/>
                  <a:pt x="14053" y="6599"/>
                </a:cubicBezTo>
                <a:cubicBezTo>
                  <a:pt x="13985" y="6525"/>
                  <a:pt x="13985" y="6525"/>
                  <a:pt x="13985" y="6525"/>
                </a:cubicBezTo>
                <a:cubicBezTo>
                  <a:pt x="13982" y="6522"/>
                  <a:pt x="13982" y="6522"/>
                  <a:pt x="13982" y="6522"/>
                </a:cubicBezTo>
                <a:cubicBezTo>
                  <a:pt x="13985" y="6522"/>
                  <a:pt x="13985" y="6522"/>
                  <a:pt x="13985" y="6522"/>
                </a:cubicBezTo>
                <a:close/>
                <a:moveTo>
                  <a:pt x="13891" y="6606"/>
                </a:moveTo>
                <a:cubicBezTo>
                  <a:pt x="13966" y="6538"/>
                  <a:pt x="13966" y="6538"/>
                  <a:pt x="13966" y="6538"/>
                </a:cubicBezTo>
                <a:cubicBezTo>
                  <a:pt x="13966" y="6538"/>
                  <a:pt x="13966" y="6538"/>
                  <a:pt x="13966" y="6538"/>
                </a:cubicBezTo>
                <a:cubicBezTo>
                  <a:pt x="13969" y="6538"/>
                  <a:pt x="13969" y="6538"/>
                  <a:pt x="13969" y="6538"/>
                </a:cubicBezTo>
                <a:cubicBezTo>
                  <a:pt x="14037" y="6612"/>
                  <a:pt x="14037" y="6612"/>
                  <a:pt x="14037" y="6612"/>
                </a:cubicBezTo>
                <a:cubicBezTo>
                  <a:pt x="14040" y="6615"/>
                  <a:pt x="14040" y="6615"/>
                  <a:pt x="14040" y="6615"/>
                </a:cubicBezTo>
                <a:cubicBezTo>
                  <a:pt x="14037" y="6615"/>
                  <a:pt x="14037" y="6615"/>
                  <a:pt x="14037" y="6615"/>
                </a:cubicBezTo>
                <a:cubicBezTo>
                  <a:pt x="13963" y="6683"/>
                  <a:pt x="13963" y="6683"/>
                  <a:pt x="13963" y="6683"/>
                </a:cubicBezTo>
                <a:cubicBezTo>
                  <a:pt x="13959" y="6683"/>
                  <a:pt x="13959" y="6683"/>
                  <a:pt x="13959" y="6683"/>
                </a:cubicBezTo>
                <a:cubicBezTo>
                  <a:pt x="13956" y="6680"/>
                  <a:pt x="13956" y="6680"/>
                  <a:pt x="13956" y="6680"/>
                </a:cubicBezTo>
                <a:cubicBezTo>
                  <a:pt x="13891" y="6609"/>
                  <a:pt x="13891" y="6609"/>
                  <a:pt x="13891" y="6609"/>
                </a:cubicBezTo>
                <a:cubicBezTo>
                  <a:pt x="13888" y="6606"/>
                  <a:pt x="13888" y="6606"/>
                  <a:pt x="13888" y="6606"/>
                </a:cubicBezTo>
                <a:cubicBezTo>
                  <a:pt x="13891" y="6606"/>
                  <a:pt x="13891" y="6606"/>
                  <a:pt x="13891" y="6606"/>
                </a:cubicBezTo>
                <a:close/>
                <a:moveTo>
                  <a:pt x="13794" y="6690"/>
                </a:moveTo>
                <a:cubicBezTo>
                  <a:pt x="13869" y="6622"/>
                  <a:pt x="13869" y="6622"/>
                  <a:pt x="13869" y="6622"/>
                </a:cubicBezTo>
                <a:cubicBezTo>
                  <a:pt x="13872" y="6622"/>
                  <a:pt x="13872" y="6622"/>
                  <a:pt x="13872" y="6622"/>
                </a:cubicBezTo>
                <a:cubicBezTo>
                  <a:pt x="13875" y="6622"/>
                  <a:pt x="13875" y="6622"/>
                  <a:pt x="13875" y="6622"/>
                </a:cubicBezTo>
                <a:cubicBezTo>
                  <a:pt x="13943" y="6696"/>
                  <a:pt x="13943" y="6696"/>
                  <a:pt x="13943" y="6696"/>
                </a:cubicBezTo>
                <a:cubicBezTo>
                  <a:pt x="13943" y="6696"/>
                  <a:pt x="13943" y="6696"/>
                  <a:pt x="13943" y="6696"/>
                </a:cubicBezTo>
                <a:cubicBezTo>
                  <a:pt x="13943" y="6700"/>
                  <a:pt x="13943" y="6700"/>
                  <a:pt x="13943" y="6700"/>
                </a:cubicBezTo>
                <a:cubicBezTo>
                  <a:pt x="13865" y="6764"/>
                  <a:pt x="13865" y="6764"/>
                  <a:pt x="13865" y="6764"/>
                </a:cubicBezTo>
                <a:cubicBezTo>
                  <a:pt x="13865" y="6768"/>
                  <a:pt x="13865" y="6768"/>
                  <a:pt x="13865" y="6768"/>
                </a:cubicBezTo>
                <a:cubicBezTo>
                  <a:pt x="13862" y="6764"/>
                  <a:pt x="13862" y="6764"/>
                  <a:pt x="13862" y="6764"/>
                </a:cubicBezTo>
                <a:cubicBezTo>
                  <a:pt x="13794" y="6693"/>
                  <a:pt x="13794" y="6693"/>
                  <a:pt x="13794" y="6693"/>
                </a:cubicBezTo>
                <a:cubicBezTo>
                  <a:pt x="13791" y="6690"/>
                  <a:pt x="13791" y="6690"/>
                  <a:pt x="13791" y="6690"/>
                </a:cubicBezTo>
                <a:cubicBezTo>
                  <a:pt x="13794" y="6690"/>
                  <a:pt x="13794" y="6690"/>
                  <a:pt x="13794" y="6690"/>
                </a:cubicBezTo>
                <a:close/>
                <a:moveTo>
                  <a:pt x="13700" y="6774"/>
                </a:moveTo>
                <a:cubicBezTo>
                  <a:pt x="13775" y="6706"/>
                  <a:pt x="13775" y="6706"/>
                  <a:pt x="13775" y="6706"/>
                </a:cubicBezTo>
                <a:cubicBezTo>
                  <a:pt x="13778" y="6703"/>
                  <a:pt x="13778" y="6703"/>
                  <a:pt x="13778" y="6703"/>
                </a:cubicBezTo>
                <a:cubicBezTo>
                  <a:pt x="13781" y="6706"/>
                  <a:pt x="13781" y="6706"/>
                  <a:pt x="13781" y="6706"/>
                </a:cubicBezTo>
                <a:cubicBezTo>
                  <a:pt x="13846" y="6781"/>
                  <a:pt x="13846" y="6781"/>
                  <a:pt x="13846" y="6781"/>
                </a:cubicBezTo>
                <a:cubicBezTo>
                  <a:pt x="13849" y="6781"/>
                  <a:pt x="13849" y="6781"/>
                  <a:pt x="13849" y="6781"/>
                </a:cubicBezTo>
                <a:cubicBezTo>
                  <a:pt x="13846" y="6784"/>
                  <a:pt x="13846" y="6784"/>
                  <a:pt x="13846" y="6784"/>
                </a:cubicBezTo>
                <a:cubicBezTo>
                  <a:pt x="13772" y="6849"/>
                  <a:pt x="13772" y="6849"/>
                  <a:pt x="13772" y="6849"/>
                </a:cubicBezTo>
                <a:cubicBezTo>
                  <a:pt x="13768" y="6852"/>
                  <a:pt x="13768" y="6852"/>
                  <a:pt x="13768" y="6852"/>
                </a:cubicBezTo>
                <a:cubicBezTo>
                  <a:pt x="13768" y="6849"/>
                  <a:pt x="13768" y="6849"/>
                  <a:pt x="13768" y="6849"/>
                </a:cubicBezTo>
                <a:cubicBezTo>
                  <a:pt x="13700" y="6777"/>
                  <a:pt x="13700" y="6777"/>
                  <a:pt x="13700" y="6777"/>
                </a:cubicBezTo>
                <a:cubicBezTo>
                  <a:pt x="13697" y="6774"/>
                  <a:pt x="13697" y="6774"/>
                  <a:pt x="13697" y="6774"/>
                </a:cubicBezTo>
                <a:cubicBezTo>
                  <a:pt x="13700" y="6774"/>
                  <a:pt x="13700" y="6774"/>
                  <a:pt x="13700" y="6774"/>
                </a:cubicBezTo>
                <a:close/>
                <a:moveTo>
                  <a:pt x="13607" y="6855"/>
                </a:moveTo>
                <a:cubicBezTo>
                  <a:pt x="13681" y="6790"/>
                  <a:pt x="13681" y="6790"/>
                  <a:pt x="13681" y="6790"/>
                </a:cubicBezTo>
                <a:cubicBezTo>
                  <a:pt x="13681" y="6787"/>
                  <a:pt x="13681" y="6787"/>
                  <a:pt x="13681" y="6787"/>
                </a:cubicBezTo>
                <a:cubicBezTo>
                  <a:pt x="13684" y="6790"/>
                  <a:pt x="13684" y="6790"/>
                  <a:pt x="13684" y="6790"/>
                </a:cubicBezTo>
                <a:cubicBezTo>
                  <a:pt x="13752" y="6861"/>
                  <a:pt x="13752" y="6861"/>
                  <a:pt x="13752" y="6861"/>
                </a:cubicBezTo>
                <a:cubicBezTo>
                  <a:pt x="13755" y="6865"/>
                  <a:pt x="13755" y="6865"/>
                  <a:pt x="13755" y="6865"/>
                </a:cubicBezTo>
                <a:cubicBezTo>
                  <a:pt x="13752" y="6868"/>
                  <a:pt x="13752" y="6868"/>
                  <a:pt x="13752" y="6868"/>
                </a:cubicBezTo>
                <a:cubicBezTo>
                  <a:pt x="13678" y="6933"/>
                  <a:pt x="13678" y="6933"/>
                  <a:pt x="13678" y="6933"/>
                </a:cubicBezTo>
                <a:cubicBezTo>
                  <a:pt x="13675" y="6936"/>
                  <a:pt x="13675" y="6936"/>
                  <a:pt x="13675" y="6936"/>
                </a:cubicBezTo>
                <a:cubicBezTo>
                  <a:pt x="13671" y="6933"/>
                  <a:pt x="13671" y="6933"/>
                  <a:pt x="13671" y="6933"/>
                </a:cubicBezTo>
                <a:cubicBezTo>
                  <a:pt x="13607" y="6861"/>
                  <a:pt x="13607" y="6861"/>
                  <a:pt x="13607" y="6861"/>
                </a:cubicBezTo>
                <a:cubicBezTo>
                  <a:pt x="13603" y="6858"/>
                  <a:pt x="13603" y="6858"/>
                  <a:pt x="13603" y="6858"/>
                </a:cubicBezTo>
                <a:cubicBezTo>
                  <a:pt x="13607" y="6855"/>
                  <a:pt x="13607" y="6855"/>
                  <a:pt x="13607" y="6855"/>
                </a:cubicBezTo>
                <a:close/>
                <a:moveTo>
                  <a:pt x="13509" y="6939"/>
                </a:moveTo>
                <a:cubicBezTo>
                  <a:pt x="13584" y="6874"/>
                  <a:pt x="13584" y="6874"/>
                  <a:pt x="13584" y="6874"/>
                </a:cubicBezTo>
                <a:cubicBezTo>
                  <a:pt x="13587" y="6871"/>
                  <a:pt x="13587" y="6871"/>
                  <a:pt x="13587" y="6871"/>
                </a:cubicBezTo>
                <a:cubicBezTo>
                  <a:pt x="13590" y="6874"/>
                  <a:pt x="13590" y="6874"/>
                  <a:pt x="13590" y="6874"/>
                </a:cubicBezTo>
                <a:cubicBezTo>
                  <a:pt x="13658" y="6946"/>
                  <a:pt x="13658" y="6946"/>
                  <a:pt x="13658" y="6946"/>
                </a:cubicBezTo>
                <a:cubicBezTo>
                  <a:pt x="13658" y="6949"/>
                  <a:pt x="13658" y="6949"/>
                  <a:pt x="13658" y="6949"/>
                </a:cubicBezTo>
                <a:cubicBezTo>
                  <a:pt x="13658" y="6952"/>
                  <a:pt x="13658" y="6952"/>
                  <a:pt x="13658" y="6952"/>
                </a:cubicBezTo>
                <a:cubicBezTo>
                  <a:pt x="13584" y="7017"/>
                  <a:pt x="13584" y="7017"/>
                  <a:pt x="13584" y="7017"/>
                </a:cubicBezTo>
                <a:cubicBezTo>
                  <a:pt x="13581" y="7020"/>
                  <a:pt x="13581" y="7020"/>
                  <a:pt x="13581" y="7020"/>
                </a:cubicBezTo>
                <a:cubicBezTo>
                  <a:pt x="13577" y="7017"/>
                  <a:pt x="13577" y="7017"/>
                  <a:pt x="13577" y="7017"/>
                </a:cubicBezTo>
                <a:cubicBezTo>
                  <a:pt x="13509" y="6946"/>
                  <a:pt x="13509" y="6946"/>
                  <a:pt x="13509" y="6946"/>
                </a:cubicBezTo>
                <a:cubicBezTo>
                  <a:pt x="13509" y="6942"/>
                  <a:pt x="13509" y="6942"/>
                  <a:pt x="13509" y="6942"/>
                </a:cubicBezTo>
                <a:cubicBezTo>
                  <a:pt x="13509" y="6939"/>
                  <a:pt x="13509" y="6939"/>
                  <a:pt x="13509" y="6939"/>
                </a:cubicBezTo>
                <a:close/>
                <a:moveTo>
                  <a:pt x="13416" y="7023"/>
                </a:moveTo>
                <a:cubicBezTo>
                  <a:pt x="13490" y="6959"/>
                  <a:pt x="13490" y="6959"/>
                  <a:pt x="13490" y="6959"/>
                </a:cubicBezTo>
                <a:cubicBezTo>
                  <a:pt x="13493" y="6955"/>
                  <a:pt x="13493" y="6955"/>
                  <a:pt x="13493" y="6955"/>
                </a:cubicBezTo>
                <a:cubicBezTo>
                  <a:pt x="13497" y="6959"/>
                  <a:pt x="13497" y="6959"/>
                  <a:pt x="13497" y="6959"/>
                </a:cubicBezTo>
                <a:cubicBezTo>
                  <a:pt x="13561" y="7030"/>
                  <a:pt x="13561" y="7030"/>
                  <a:pt x="13561" y="7030"/>
                </a:cubicBezTo>
                <a:cubicBezTo>
                  <a:pt x="13564" y="7033"/>
                  <a:pt x="13564" y="7033"/>
                  <a:pt x="13564" y="7033"/>
                </a:cubicBezTo>
                <a:cubicBezTo>
                  <a:pt x="13561" y="7036"/>
                  <a:pt x="13561" y="7036"/>
                  <a:pt x="13561" y="7036"/>
                </a:cubicBezTo>
                <a:cubicBezTo>
                  <a:pt x="13487" y="7098"/>
                  <a:pt x="13487" y="7098"/>
                  <a:pt x="13487" y="7098"/>
                </a:cubicBezTo>
                <a:cubicBezTo>
                  <a:pt x="13484" y="7101"/>
                  <a:pt x="13484" y="7101"/>
                  <a:pt x="13484" y="7101"/>
                </a:cubicBezTo>
                <a:cubicBezTo>
                  <a:pt x="13484" y="7098"/>
                  <a:pt x="13484" y="7098"/>
                  <a:pt x="13484" y="7098"/>
                </a:cubicBezTo>
                <a:cubicBezTo>
                  <a:pt x="13416" y="7030"/>
                  <a:pt x="13416" y="7030"/>
                  <a:pt x="13416" y="7030"/>
                </a:cubicBezTo>
                <a:cubicBezTo>
                  <a:pt x="13412" y="7027"/>
                  <a:pt x="13412" y="7027"/>
                  <a:pt x="13412" y="7027"/>
                </a:cubicBezTo>
                <a:cubicBezTo>
                  <a:pt x="13416" y="7023"/>
                  <a:pt x="13416" y="7023"/>
                  <a:pt x="13416" y="7023"/>
                </a:cubicBezTo>
                <a:close/>
                <a:moveTo>
                  <a:pt x="13283" y="7140"/>
                </a:moveTo>
                <a:cubicBezTo>
                  <a:pt x="13396" y="7043"/>
                  <a:pt x="13396" y="7043"/>
                  <a:pt x="13396" y="7043"/>
                </a:cubicBezTo>
                <a:cubicBezTo>
                  <a:pt x="13399" y="7039"/>
                  <a:pt x="13399" y="7039"/>
                  <a:pt x="13399" y="7039"/>
                </a:cubicBezTo>
                <a:cubicBezTo>
                  <a:pt x="13399" y="7043"/>
                  <a:pt x="13399" y="7043"/>
                  <a:pt x="13399" y="7043"/>
                </a:cubicBezTo>
                <a:cubicBezTo>
                  <a:pt x="13467" y="7111"/>
                  <a:pt x="13467" y="7111"/>
                  <a:pt x="13467" y="7111"/>
                </a:cubicBezTo>
                <a:cubicBezTo>
                  <a:pt x="13471" y="7114"/>
                  <a:pt x="13471" y="7114"/>
                  <a:pt x="13471" y="7114"/>
                </a:cubicBezTo>
                <a:cubicBezTo>
                  <a:pt x="13467" y="7117"/>
                  <a:pt x="13467" y="7117"/>
                  <a:pt x="13467" y="7117"/>
                </a:cubicBezTo>
                <a:cubicBezTo>
                  <a:pt x="13354" y="7214"/>
                  <a:pt x="13354" y="7214"/>
                  <a:pt x="13354" y="7214"/>
                </a:cubicBezTo>
                <a:cubicBezTo>
                  <a:pt x="13351" y="7218"/>
                  <a:pt x="13351" y="7218"/>
                  <a:pt x="13351" y="7218"/>
                </a:cubicBezTo>
                <a:cubicBezTo>
                  <a:pt x="13351" y="7214"/>
                  <a:pt x="13351" y="7214"/>
                  <a:pt x="13351" y="7214"/>
                </a:cubicBezTo>
                <a:cubicBezTo>
                  <a:pt x="13283" y="7143"/>
                  <a:pt x="13283" y="7143"/>
                  <a:pt x="13283" y="7143"/>
                </a:cubicBezTo>
                <a:cubicBezTo>
                  <a:pt x="13280" y="7140"/>
                  <a:pt x="13280" y="7140"/>
                  <a:pt x="13280" y="7140"/>
                </a:cubicBezTo>
                <a:cubicBezTo>
                  <a:pt x="13283" y="7140"/>
                  <a:pt x="13283" y="7140"/>
                  <a:pt x="13283" y="7140"/>
                </a:cubicBezTo>
                <a:close/>
                <a:moveTo>
                  <a:pt x="15021" y="5777"/>
                </a:moveTo>
                <a:cubicBezTo>
                  <a:pt x="15095" y="5712"/>
                  <a:pt x="15095" y="5712"/>
                  <a:pt x="15095" y="5712"/>
                </a:cubicBezTo>
                <a:cubicBezTo>
                  <a:pt x="15099" y="5709"/>
                  <a:pt x="15099" y="5709"/>
                  <a:pt x="15099" y="5709"/>
                </a:cubicBezTo>
                <a:cubicBezTo>
                  <a:pt x="15102" y="5712"/>
                  <a:pt x="15102" y="5712"/>
                  <a:pt x="15102" y="5712"/>
                </a:cubicBezTo>
                <a:cubicBezTo>
                  <a:pt x="15170" y="5784"/>
                  <a:pt x="15170" y="5784"/>
                  <a:pt x="15170" y="5784"/>
                </a:cubicBezTo>
                <a:cubicBezTo>
                  <a:pt x="15170" y="5787"/>
                  <a:pt x="15170" y="5787"/>
                  <a:pt x="15170" y="5787"/>
                </a:cubicBezTo>
                <a:cubicBezTo>
                  <a:pt x="15170" y="5790"/>
                  <a:pt x="15170" y="5790"/>
                  <a:pt x="15170" y="5790"/>
                </a:cubicBezTo>
                <a:cubicBezTo>
                  <a:pt x="15095" y="5855"/>
                  <a:pt x="15095" y="5855"/>
                  <a:pt x="15095" y="5855"/>
                </a:cubicBezTo>
                <a:cubicBezTo>
                  <a:pt x="15092" y="5858"/>
                  <a:pt x="15092" y="5858"/>
                  <a:pt x="15092" y="5858"/>
                </a:cubicBezTo>
                <a:cubicBezTo>
                  <a:pt x="15089" y="5855"/>
                  <a:pt x="15089" y="5855"/>
                  <a:pt x="15089" y="5855"/>
                </a:cubicBezTo>
                <a:cubicBezTo>
                  <a:pt x="15021" y="5784"/>
                  <a:pt x="15021" y="5784"/>
                  <a:pt x="15021" y="5784"/>
                </a:cubicBezTo>
                <a:cubicBezTo>
                  <a:pt x="15021" y="5780"/>
                  <a:pt x="15021" y="5780"/>
                  <a:pt x="15021" y="5780"/>
                </a:cubicBezTo>
                <a:cubicBezTo>
                  <a:pt x="15021" y="5777"/>
                  <a:pt x="15021" y="5777"/>
                  <a:pt x="15021" y="5777"/>
                </a:cubicBezTo>
                <a:close/>
                <a:moveTo>
                  <a:pt x="14927" y="5861"/>
                </a:moveTo>
                <a:cubicBezTo>
                  <a:pt x="15002" y="5797"/>
                  <a:pt x="15002" y="5797"/>
                  <a:pt x="15002" y="5797"/>
                </a:cubicBezTo>
                <a:cubicBezTo>
                  <a:pt x="15005" y="5793"/>
                  <a:pt x="15005" y="5793"/>
                  <a:pt x="15005" y="5793"/>
                </a:cubicBezTo>
                <a:cubicBezTo>
                  <a:pt x="15008" y="5797"/>
                  <a:pt x="15008" y="5797"/>
                  <a:pt x="15008" y="5797"/>
                </a:cubicBezTo>
                <a:cubicBezTo>
                  <a:pt x="15073" y="5868"/>
                  <a:pt x="15073" y="5868"/>
                  <a:pt x="15073" y="5868"/>
                </a:cubicBezTo>
                <a:cubicBezTo>
                  <a:pt x="15076" y="5871"/>
                  <a:pt x="15076" y="5871"/>
                  <a:pt x="15076" y="5871"/>
                </a:cubicBezTo>
                <a:cubicBezTo>
                  <a:pt x="15073" y="5874"/>
                  <a:pt x="15073" y="5874"/>
                  <a:pt x="15073" y="5874"/>
                </a:cubicBezTo>
                <a:cubicBezTo>
                  <a:pt x="14998" y="5939"/>
                  <a:pt x="14998" y="5939"/>
                  <a:pt x="14998" y="5939"/>
                </a:cubicBezTo>
                <a:cubicBezTo>
                  <a:pt x="14995" y="5942"/>
                  <a:pt x="14995" y="5942"/>
                  <a:pt x="14995" y="5942"/>
                </a:cubicBezTo>
                <a:cubicBezTo>
                  <a:pt x="14995" y="5939"/>
                  <a:pt x="14995" y="5939"/>
                  <a:pt x="14995" y="5939"/>
                </a:cubicBezTo>
                <a:cubicBezTo>
                  <a:pt x="14927" y="5868"/>
                  <a:pt x="14927" y="5868"/>
                  <a:pt x="14927" y="5868"/>
                </a:cubicBezTo>
                <a:cubicBezTo>
                  <a:pt x="14924" y="5865"/>
                  <a:pt x="14924" y="5865"/>
                  <a:pt x="14924" y="5865"/>
                </a:cubicBezTo>
                <a:cubicBezTo>
                  <a:pt x="14927" y="5861"/>
                  <a:pt x="14927" y="5861"/>
                  <a:pt x="14927" y="5861"/>
                </a:cubicBezTo>
                <a:close/>
                <a:moveTo>
                  <a:pt x="14833" y="5945"/>
                </a:moveTo>
                <a:cubicBezTo>
                  <a:pt x="14908" y="5881"/>
                  <a:pt x="14908" y="5881"/>
                  <a:pt x="14908" y="5881"/>
                </a:cubicBezTo>
                <a:cubicBezTo>
                  <a:pt x="14911" y="5878"/>
                  <a:pt x="14911" y="5878"/>
                  <a:pt x="14911" y="5878"/>
                </a:cubicBezTo>
                <a:cubicBezTo>
                  <a:pt x="14911" y="5881"/>
                  <a:pt x="14911" y="5881"/>
                  <a:pt x="14911" y="5881"/>
                </a:cubicBezTo>
                <a:cubicBezTo>
                  <a:pt x="14979" y="5952"/>
                  <a:pt x="14979" y="5952"/>
                  <a:pt x="14979" y="5952"/>
                </a:cubicBezTo>
                <a:cubicBezTo>
                  <a:pt x="14982" y="5955"/>
                  <a:pt x="14982" y="5955"/>
                  <a:pt x="14982" y="5955"/>
                </a:cubicBezTo>
                <a:cubicBezTo>
                  <a:pt x="14979" y="5958"/>
                  <a:pt x="14979" y="5958"/>
                  <a:pt x="14979" y="5958"/>
                </a:cubicBezTo>
                <a:cubicBezTo>
                  <a:pt x="14904" y="6023"/>
                  <a:pt x="14904" y="6023"/>
                  <a:pt x="14904" y="6023"/>
                </a:cubicBezTo>
                <a:cubicBezTo>
                  <a:pt x="14901" y="6026"/>
                  <a:pt x="14901" y="6026"/>
                  <a:pt x="14901" y="6026"/>
                </a:cubicBezTo>
                <a:cubicBezTo>
                  <a:pt x="14898" y="6023"/>
                  <a:pt x="14898" y="6023"/>
                  <a:pt x="14898" y="6023"/>
                </a:cubicBezTo>
                <a:cubicBezTo>
                  <a:pt x="14833" y="5952"/>
                  <a:pt x="14833" y="5952"/>
                  <a:pt x="14833" y="5952"/>
                </a:cubicBezTo>
                <a:cubicBezTo>
                  <a:pt x="14830" y="5949"/>
                  <a:pt x="14830" y="5949"/>
                  <a:pt x="14830" y="5949"/>
                </a:cubicBezTo>
                <a:cubicBezTo>
                  <a:pt x="14833" y="5945"/>
                  <a:pt x="14833" y="5945"/>
                  <a:pt x="14833" y="5945"/>
                </a:cubicBezTo>
                <a:close/>
                <a:moveTo>
                  <a:pt x="14736" y="6030"/>
                </a:moveTo>
                <a:cubicBezTo>
                  <a:pt x="14811" y="5965"/>
                  <a:pt x="14811" y="5965"/>
                  <a:pt x="14811" y="5965"/>
                </a:cubicBezTo>
                <a:cubicBezTo>
                  <a:pt x="14814" y="5962"/>
                  <a:pt x="14814" y="5962"/>
                  <a:pt x="14814" y="5962"/>
                </a:cubicBezTo>
                <a:cubicBezTo>
                  <a:pt x="14817" y="5965"/>
                  <a:pt x="14817" y="5965"/>
                  <a:pt x="14817" y="5965"/>
                </a:cubicBezTo>
                <a:cubicBezTo>
                  <a:pt x="14885" y="6036"/>
                  <a:pt x="14885" y="6036"/>
                  <a:pt x="14885" y="6036"/>
                </a:cubicBezTo>
                <a:cubicBezTo>
                  <a:pt x="14885" y="6039"/>
                  <a:pt x="14885" y="6039"/>
                  <a:pt x="14885" y="6039"/>
                </a:cubicBezTo>
                <a:cubicBezTo>
                  <a:pt x="14885" y="6039"/>
                  <a:pt x="14885" y="6039"/>
                  <a:pt x="14885" y="6039"/>
                </a:cubicBezTo>
                <a:cubicBezTo>
                  <a:pt x="14811" y="6107"/>
                  <a:pt x="14811" y="6107"/>
                  <a:pt x="14811" y="6107"/>
                </a:cubicBezTo>
                <a:cubicBezTo>
                  <a:pt x="14807" y="6111"/>
                  <a:pt x="14807" y="6111"/>
                  <a:pt x="14807" y="6111"/>
                </a:cubicBezTo>
                <a:cubicBezTo>
                  <a:pt x="14804" y="6107"/>
                  <a:pt x="14804" y="6107"/>
                  <a:pt x="14804" y="6107"/>
                </a:cubicBezTo>
                <a:cubicBezTo>
                  <a:pt x="14736" y="6033"/>
                  <a:pt x="14736" y="6033"/>
                  <a:pt x="14736" y="6033"/>
                </a:cubicBezTo>
                <a:cubicBezTo>
                  <a:pt x="14736" y="6033"/>
                  <a:pt x="14736" y="6033"/>
                  <a:pt x="14736" y="6033"/>
                </a:cubicBezTo>
                <a:cubicBezTo>
                  <a:pt x="14736" y="6030"/>
                  <a:pt x="14736" y="6030"/>
                  <a:pt x="14736" y="6030"/>
                </a:cubicBezTo>
                <a:close/>
                <a:moveTo>
                  <a:pt x="14642" y="6114"/>
                </a:moveTo>
                <a:cubicBezTo>
                  <a:pt x="14717" y="6049"/>
                  <a:pt x="14717" y="6049"/>
                  <a:pt x="14717" y="6049"/>
                </a:cubicBezTo>
                <a:cubicBezTo>
                  <a:pt x="14720" y="6046"/>
                  <a:pt x="14720" y="6046"/>
                  <a:pt x="14720" y="6046"/>
                </a:cubicBezTo>
                <a:cubicBezTo>
                  <a:pt x="14723" y="6049"/>
                  <a:pt x="14723" y="6049"/>
                  <a:pt x="14723" y="6049"/>
                </a:cubicBezTo>
                <a:cubicBezTo>
                  <a:pt x="14788" y="6120"/>
                  <a:pt x="14788" y="6120"/>
                  <a:pt x="14788" y="6120"/>
                </a:cubicBezTo>
                <a:cubicBezTo>
                  <a:pt x="14791" y="6124"/>
                  <a:pt x="14791" y="6124"/>
                  <a:pt x="14791" y="6124"/>
                </a:cubicBezTo>
                <a:cubicBezTo>
                  <a:pt x="14788" y="6124"/>
                  <a:pt x="14788" y="6124"/>
                  <a:pt x="14788" y="6124"/>
                </a:cubicBezTo>
                <a:cubicBezTo>
                  <a:pt x="14714" y="6191"/>
                  <a:pt x="14714" y="6191"/>
                  <a:pt x="14714" y="6191"/>
                </a:cubicBezTo>
                <a:cubicBezTo>
                  <a:pt x="14710" y="6191"/>
                  <a:pt x="14710" y="6191"/>
                  <a:pt x="14710" y="6191"/>
                </a:cubicBezTo>
                <a:cubicBezTo>
                  <a:pt x="14710" y="6191"/>
                  <a:pt x="14710" y="6191"/>
                  <a:pt x="14710" y="6191"/>
                </a:cubicBezTo>
                <a:cubicBezTo>
                  <a:pt x="14642" y="6117"/>
                  <a:pt x="14642" y="6117"/>
                  <a:pt x="14642" y="6117"/>
                </a:cubicBezTo>
                <a:cubicBezTo>
                  <a:pt x="14639" y="6117"/>
                  <a:pt x="14639" y="6117"/>
                  <a:pt x="14639" y="6117"/>
                </a:cubicBezTo>
                <a:cubicBezTo>
                  <a:pt x="14642" y="6114"/>
                  <a:pt x="14642" y="6114"/>
                  <a:pt x="14642" y="6114"/>
                </a:cubicBezTo>
                <a:close/>
                <a:moveTo>
                  <a:pt x="14548" y="6198"/>
                </a:moveTo>
                <a:cubicBezTo>
                  <a:pt x="14623" y="6130"/>
                  <a:pt x="14623" y="6130"/>
                  <a:pt x="14623" y="6130"/>
                </a:cubicBezTo>
                <a:cubicBezTo>
                  <a:pt x="14626" y="6130"/>
                  <a:pt x="14626" y="6130"/>
                  <a:pt x="14626" y="6130"/>
                </a:cubicBezTo>
                <a:cubicBezTo>
                  <a:pt x="14626" y="6133"/>
                  <a:pt x="14626" y="6133"/>
                  <a:pt x="14626" y="6133"/>
                </a:cubicBezTo>
                <a:cubicBezTo>
                  <a:pt x="14694" y="6204"/>
                  <a:pt x="14694" y="6204"/>
                  <a:pt x="14694" y="6204"/>
                </a:cubicBezTo>
                <a:cubicBezTo>
                  <a:pt x="14697" y="6208"/>
                  <a:pt x="14697" y="6208"/>
                  <a:pt x="14697" y="6208"/>
                </a:cubicBezTo>
                <a:cubicBezTo>
                  <a:pt x="14694" y="6208"/>
                  <a:pt x="14694" y="6208"/>
                  <a:pt x="14694" y="6208"/>
                </a:cubicBezTo>
                <a:cubicBezTo>
                  <a:pt x="14620" y="6276"/>
                  <a:pt x="14620" y="6276"/>
                  <a:pt x="14620" y="6276"/>
                </a:cubicBezTo>
                <a:cubicBezTo>
                  <a:pt x="14616" y="6276"/>
                  <a:pt x="14616" y="6276"/>
                  <a:pt x="14616" y="6276"/>
                </a:cubicBezTo>
                <a:cubicBezTo>
                  <a:pt x="14613" y="6276"/>
                  <a:pt x="14613" y="6276"/>
                  <a:pt x="14613" y="6276"/>
                </a:cubicBezTo>
                <a:cubicBezTo>
                  <a:pt x="14548" y="6201"/>
                  <a:pt x="14548" y="6201"/>
                  <a:pt x="14548" y="6201"/>
                </a:cubicBezTo>
                <a:cubicBezTo>
                  <a:pt x="14545" y="6198"/>
                  <a:pt x="14545" y="6198"/>
                  <a:pt x="14545" y="6198"/>
                </a:cubicBezTo>
                <a:cubicBezTo>
                  <a:pt x="14548" y="6198"/>
                  <a:pt x="14548" y="6198"/>
                  <a:pt x="14548" y="6198"/>
                </a:cubicBezTo>
                <a:close/>
                <a:moveTo>
                  <a:pt x="14451" y="6282"/>
                </a:moveTo>
                <a:cubicBezTo>
                  <a:pt x="14529" y="6214"/>
                  <a:pt x="14529" y="6214"/>
                  <a:pt x="14529" y="6214"/>
                </a:cubicBezTo>
                <a:cubicBezTo>
                  <a:pt x="14529" y="6214"/>
                  <a:pt x="14529" y="6214"/>
                  <a:pt x="14529" y="6214"/>
                </a:cubicBezTo>
                <a:cubicBezTo>
                  <a:pt x="14532" y="6214"/>
                  <a:pt x="14532" y="6214"/>
                  <a:pt x="14532" y="6214"/>
                </a:cubicBezTo>
                <a:cubicBezTo>
                  <a:pt x="14600" y="6289"/>
                  <a:pt x="14600" y="6289"/>
                  <a:pt x="14600" y="6289"/>
                </a:cubicBezTo>
                <a:cubicBezTo>
                  <a:pt x="14600" y="6289"/>
                  <a:pt x="14600" y="6289"/>
                  <a:pt x="14600" y="6289"/>
                </a:cubicBezTo>
                <a:cubicBezTo>
                  <a:pt x="14600" y="6292"/>
                  <a:pt x="14600" y="6292"/>
                  <a:pt x="14600" y="6292"/>
                </a:cubicBezTo>
                <a:cubicBezTo>
                  <a:pt x="14526" y="6360"/>
                  <a:pt x="14526" y="6360"/>
                  <a:pt x="14526" y="6360"/>
                </a:cubicBezTo>
                <a:cubicBezTo>
                  <a:pt x="14523" y="6360"/>
                  <a:pt x="14523" y="6360"/>
                  <a:pt x="14523" y="6360"/>
                </a:cubicBezTo>
                <a:cubicBezTo>
                  <a:pt x="14519" y="6357"/>
                  <a:pt x="14519" y="6357"/>
                  <a:pt x="14519" y="6357"/>
                </a:cubicBezTo>
                <a:cubicBezTo>
                  <a:pt x="14451" y="6285"/>
                  <a:pt x="14451" y="6285"/>
                  <a:pt x="14451" y="6285"/>
                </a:cubicBezTo>
                <a:cubicBezTo>
                  <a:pt x="14451" y="6282"/>
                  <a:pt x="14451" y="6282"/>
                  <a:pt x="14451" y="6282"/>
                </a:cubicBezTo>
                <a:cubicBezTo>
                  <a:pt x="14451" y="6282"/>
                  <a:pt x="14451" y="6282"/>
                  <a:pt x="14451" y="6282"/>
                </a:cubicBezTo>
                <a:close/>
                <a:moveTo>
                  <a:pt x="14357" y="6366"/>
                </a:moveTo>
                <a:cubicBezTo>
                  <a:pt x="14432" y="6298"/>
                  <a:pt x="14432" y="6298"/>
                  <a:pt x="14432" y="6298"/>
                </a:cubicBezTo>
                <a:cubicBezTo>
                  <a:pt x="14435" y="6295"/>
                  <a:pt x="14435" y="6295"/>
                  <a:pt x="14435" y="6295"/>
                </a:cubicBezTo>
                <a:cubicBezTo>
                  <a:pt x="14438" y="6298"/>
                  <a:pt x="14438" y="6298"/>
                  <a:pt x="14438" y="6298"/>
                </a:cubicBezTo>
                <a:cubicBezTo>
                  <a:pt x="14503" y="6373"/>
                  <a:pt x="14503" y="6373"/>
                  <a:pt x="14503" y="6373"/>
                </a:cubicBezTo>
                <a:cubicBezTo>
                  <a:pt x="14506" y="6373"/>
                  <a:pt x="14506" y="6373"/>
                  <a:pt x="14506" y="6373"/>
                </a:cubicBezTo>
                <a:cubicBezTo>
                  <a:pt x="14503" y="6376"/>
                  <a:pt x="14503" y="6376"/>
                  <a:pt x="14503" y="6376"/>
                </a:cubicBezTo>
                <a:cubicBezTo>
                  <a:pt x="14429" y="6441"/>
                  <a:pt x="14429" y="6441"/>
                  <a:pt x="14429" y="6441"/>
                </a:cubicBezTo>
                <a:cubicBezTo>
                  <a:pt x="14429" y="6444"/>
                  <a:pt x="14429" y="6444"/>
                  <a:pt x="14429" y="6444"/>
                </a:cubicBezTo>
                <a:cubicBezTo>
                  <a:pt x="14425" y="6441"/>
                  <a:pt x="14425" y="6441"/>
                  <a:pt x="14425" y="6441"/>
                </a:cubicBezTo>
                <a:cubicBezTo>
                  <a:pt x="14357" y="6370"/>
                  <a:pt x="14357" y="6370"/>
                  <a:pt x="14357" y="6370"/>
                </a:cubicBezTo>
                <a:cubicBezTo>
                  <a:pt x="14354" y="6366"/>
                  <a:pt x="14354" y="6366"/>
                  <a:pt x="14354" y="6366"/>
                </a:cubicBezTo>
                <a:cubicBezTo>
                  <a:pt x="14357" y="6366"/>
                  <a:pt x="14357" y="6366"/>
                  <a:pt x="14357" y="6366"/>
                </a:cubicBezTo>
                <a:close/>
                <a:moveTo>
                  <a:pt x="14264" y="6447"/>
                </a:moveTo>
                <a:cubicBezTo>
                  <a:pt x="14338" y="6382"/>
                  <a:pt x="14338" y="6382"/>
                  <a:pt x="14338" y="6382"/>
                </a:cubicBezTo>
                <a:cubicBezTo>
                  <a:pt x="14341" y="6379"/>
                  <a:pt x="14341" y="6379"/>
                  <a:pt x="14341" y="6379"/>
                </a:cubicBezTo>
                <a:cubicBezTo>
                  <a:pt x="14345" y="6382"/>
                  <a:pt x="14345" y="6382"/>
                  <a:pt x="14345" y="6382"/>
                </a:cubicBezTo>
                <a:cubicBezTo>
                  <a:pt x="14409" y="6454"/>
                  <a:pt x="14409" y="6454"/>
                  <a:pt x="14409" y="6454"/>
                </a:cubicBezTo>
                <a:cubicBezTo>
                  <a:pt x="14412" y="6457"/>
                  <a:pt x="14412" y="6457"/>
                  <a:pt x="14412" y="6457"/>
                </a:cubicBezTo>
                <a:cubicBezTo>
                  <a:pt x="14409" y="6460"/>
                  <a:pt x="14409" y="6460"/>
                  <a:pt x="14409" y="6460"/>
                </a:cubicBezTo>
                <a:cubicBezTo>
                  <a:pt x="14335" y="6525"/>
                  <a:pt x="14335" y="6525"/>
                  <a:pt x="14335" y="6525"/>
                </a:cubicBezTo>
                <a:cubicBezTo>
                  <a:pt x="14332" y="6528"/>
                  <a:pt x="14332" y="6528"/>
                  <a:pt x="14332" y="6528"/>
                </a:cubicBezTo>
                <a:cubicBezTo>
                  <a:pt x="14328" y="6525"/>
                  <a:pt x="14328" y="6525"/>
                  <a:pt x="14328" y="6525"/>
                </a:cubicBezTo>
                <a:cubicBezTo>
                  <a:pt x="14264" y="6454"/>
                  <a:pt x="14264" y="6454"/>
                  <a:pt x="14264" y="6454"/>
                </a:cubicBezTo>
                <a:cubicBezTo>
                  <a:pt x="14260" y="6450"/>
                  <a:pt x="14260" y="6450"/>
                  <a:pt x="14260" y="6450"/>
                </a:cubicBezTo>
                <a:cubicBezTo>
                  <a:pt x="14264" y="6447"/>
                  <a:pt x="14264" y="6447"/>
                  <a:pt x="14264" y="6447"/>
                </a:cubicBezTo>
                <a:close/>
                <a:moveTo>
                  <a:pt x="14170" y="6531"/>
                </a:moveTo>
                <a:cubicBezTo>
                  <a:pt x="14244" y="6467"/>
                  <a:pt x="14244" y="6467"/>
                  <a:pt x="14244" y="6467"/>
                </a:cubicBezTo>
                <a:cubicBezTo>
                  <a:pt x="14244" y="6463"/>
                  <a:pt x="14244" y="6463"/>
                  <a:pt x="14244" y="6463"/>
                </a:cubicBezTo>
                <a:cubicBezTo>
                  <a:pt x="14247" y="6467"/>
                  <a:pt x="14247" y="6467"/>
                  <a:pt x="14247" y="6467"/>
                </a:cubicBezTo>
                <a:cubicBezTo>
                  <a:pt x="14315" y="6538"/>
                  <a:pt x="14315" y="6538"/>
                  <a:pt x="14315" y="6538"/>
                </a:cubicBezTo>
                <a:cubicBezTo>
                  <a:pt x="14319" y="6541"/>
                  <a:pt x="14319" y="6541"/>
                  <a:pt x="14319" y="6541"/>
                </a:cubicBezTo>
                <a:cubicBezTo>
                  <a:pt x="14315" y="6544"/>
                  <a:pt x="14315" y="6544"/>
                  <a:pt x="14315" y="6544"/>
                </a:cubicBezTo>
                <a:cubicBezTo>
                  <a:pt x="14241" y="6609"/>
                  <a:pt x="14241" y="6609"/>
                  <a:pt x="14241" y="6609"/>
                </a:cubicBezTo>
                <a:cubicBezTo>
                  <a:pt x="14238" y="6612"/>
                  <a:pt x="14238" y="6612"/>
                  <a:pt x="14238" y="6612"/>
                </a:cubicBezTo>
                <a:cubicBezTo>
                  <a:pt x="14234" y="6609"/>
                  <a:pt x="14234" y="6609"/>
                  <a:pt x="14234" y="6609"/>
                </a:cubicBezTo>
                <a:cubicBezTo>
                  <a:pt x="14170" y="6538"/>
                  <a:pt x="14170" y="6538"/>
                  <a:pt x="14170" y="6538"/>
                </a:cubicBezTo>
                <a:cubicBezTo>
                  <a:pt x="14167" y="6535"/>
                  <a:pt x="14167" y="6535"/>
                  <a:pt x="14167" y="6535"/>
                </a:cubicBezTo>
                <a:cubicBezTo>
                  <a:pt x="14170" y="6531"/>
                  <a:pt x="14170" y="6531"/>
                  <a:pt x="14170" y="6531"/>
                </a:cubicBezTo>
                <a:close/>
                <a:moveTo>
                  <a:pt x="14073" y="6615"/>
                </a:moveTo>
                <a:cubicBezTo>
                  <a:pt x="14147" y="6551"/>
                  <a:pt x="14147" y="6551"/>
                  <a:pt x="14147" y="6551"/>
                </a:cubicBezTo>
                <a:cubicBezTo>
                  <a:pt x="14150" y="6548"/>
                  <a:pt x="14150" y="6548"/>
                  <a:pt x="14150" y="6548"/>
                </a:cubicBezTo>
                <a:cubicBezTo>
                  <a:pt x="14154" y="6551"/>
                  <a:pt x="14154" y="6551"/>
                  <a:pt x="14154" y="6551"/>
                </a:cubicBezTo>
                <a:cubicBezTo>
                  <a:pt x="14222" y="6622"/>
                  <a:pt x="14222" y="6622"/>
                  <a:pt x="14222" y="6622"/>
                </a:cubicBezTo>
                <a:cubicBezTo>
                  <a:pt x="14222" y="6625"/>
                  <a:pt x="14222" y="6625"/>
                  <a:pt x="14222" y="6625"/>
                </a:cubicBezTo>
                <a:cubicBezTo>
                  <a:pt x="14222" y="6628"/>
                  <a:pt x="14222" y="6628"/>
                  <a:pt x="14222" y="6628"/>
                </a:cubicBezTo>
                <a:cubicBezTo>
                  <a:pt x="14144" y="6693"/>
                  <a:pt x="14144" y="6693"/>
                  <a:pt x="14144" y="6693"/>
                </a:cubicBezTo>
                <a:cubicBezTo>
                  <a:pt x="14144" y="6696"/>
                  <a:pt x="14144" y="6696"/>
                  <a:pt x="14144" y="6696"/>
                </a:cubicBezTo>
                <a:cubicBezTo>
                  <a:pt x="14141" y="6693"/>
                  <a:pt x="14141" y="6693"/>
                  <a:pt x="14141" y="6693"/>
                </a:cubicBezTo>
                <a:cubicBezTo>
                  <a:pt x="14073" y="6622"/>
                  <a:pt x="14073" y="6622"/>
                  <a:pt x="14073" y="6622"/>
                </a:cubicBezTo>
                <a:cubicBezTo>
                  <a:pt x="14069" y="6619"/>
                  <a:pt x="14069" y="6619"/>
                  <a:pt x="14069" y="6619"/>
                </a:cubicBezTo>
                <a:cubicBezTo>
                  <a:pt x="14073" y="6615"/>
                  <a:pt x="14073" y="6615"/>
                  <a:pt x="14073" y="6615"/>
                </a:cubicBezTo>
                <a:close/>
                <a:moveTo>
                  <a:pt x="13979" y="6700"/>
                </a:moveTo>
                <a:cubicBezTo>
                  <a:pt x="14053" y="6635"/>
                  <a:pt x="14053" y="6635"/>
                  <a:pt x="14053" y="6635"/>
                </a:cubicBezTo>
                <a:cubicBezTo>
                  <a:pt x="14056" y="6632"/>
                  <a:pt x="14056" y="6632"/>
                  <a:pt x="14056" y="6632"/>
                </a:cubicBezTo>
                <a:cubicBezTo>
                  <a:pt x="14060" y="6635"/>
                  <a:pt x="14060" y="6635"/>
                  <a:pt x="14060" y="6635"/>
                </a:cubicBezTo>
                <a:cubicBezTo>
                  <a:pt x="14124" y="6706"/>
                  <a:pt x="14124" y="6706"/>
                  <a:pt x="14124" y="6706"/>
                </a:cubicBezTo>
                <a:cubicBezTo>
                  <a:pt x="14128" y="6709"/>
                  <a:pt x="14128" y="6709"/>
                  <a:pt x="14128" y="6709"/>
                </a:cubicBezTo>
                <a:cubicBezTo>
                  <a:pt x="14124" y="6713"/>
                  <a:pt x="14124" y="6713"/>
                  <a:pt x="14124" y="6713"/>
                </a:cubicBezTo>
                <a:cubicBezTo>
                  <a:pt x="14050" y="6777"/>
                  <a:pt x="14050" y="6777"/>
                  <a:pt x="14050" y="6777"/>
                </a:cubicBezTo>
                <a:cubicBezTo>
                  <a:pt x="14047" y="6781"/>
                  <a:pt x="14047" y="6781"/>
                  <a:pt x="14047" y="6781"/>
                </a:cubicBezTo>
                <a:cubicBezTo>
                  <a:pt x="14047" y="6777"/>
                  <a:pt x="14047" y="6777"/>
                  <a:pt x="14047" y="6777"/>
                </a:cubicBezTo>
                <a:cubicBezTo>
                  <a:pt x="13979" y="6706"/>
                  <a:pt x="13979" y="6706"/>
                  <a:pt x="13979" y="6706"/>
                </a:cubicBezTo>
                <a:cubicBezTo>
                  <a:pt x="13976" y="6703"/>
                  <a:pt x="13976" y="6703"/>
                  <a:pt x="13976" y="6703"/>
                </a:cubicBezTo>
                <a:cubicBezTo>
                  <a:pt x="13979" y="6700"/>
                  <a:pt x="13979" y="6700"/>
                  <a:pt x="13979" y="6700"/>
                </a:cubicBezTo>
                <a:close/>
                <a:moveTo>
                  <a:pt x="13885" y="6784"/>
                </a:moveTo>
                <a:cubicBezTo>
                  <a:pt x="13959" y="6719"/>
                  <a:pt x="13959" y="6719"/>
                  <a:pt x="13959" y="6719"/>
                </a:cubicBezTo>
                <a:cubicBezTo>
                  <a:pt x="13959" y="6716"/>
                  <a:pt x="13959" y="6716"/>
                  <a:pt x="13959" y="6716"/>
                </a:cubicBezTo>
                <a:cubicBezTo>
                  <a:pt x="13963" y="6719"/>
                  <a:pt x="13963" y="6719"/>
                  <a:pt x="13963" y="6719"/>
                </a:cubicBezTo>
                <a:cubicBezTo>
                  <a:pt x="14031" y="6790"/>
                  <a:pt x="14031" y="6790"/>
                  <a:pt x="14031" y="6790"/>
                </a:cubicBezTo>
                <a:cubicBezTo>
                  <a:pt x="14034" y="6793"/>
                  <a:pt x="14034" y="6793"/>
                  <a:pt x="14034" y="6793"/>
                </a:cubicBezTo>
                <a:cubicBezTo>
                  <a:pt x="14031" y="6797"/>
                  <a:pt x="14031" y="6797"/>
                  <a:pt x="14031" y="6797"/>
                </a:cubicBezTo>
                <a:cubicBezTo>
                  <a:pt x="13956" y="6861"/>
                  <a:pt x="13956" y="6861"/>
                  <a:pt x="13956" y="6861"/>
                </a:cubicBezTo>
                <a:cubicBezTo>
                  <a:pt x="13953" y="6865"/>
                  <a:pt x="13953" y="6865"/>
                  <a:pt x="13953" y="6865"/>
                </a:cubicBezTo>
                <a:cubicBezTo>
                  <a:pt x="13950" y="6861"/>
                  <a:pt x="13950" y="6861"/>
                  <a:pt x="13950" y="6861"/>
                </a:cubicBezTo>
                <a:cubicBezTo>
                  <a:pt x="13885" y="6790"/>
                  <a:pt x="13885" y="6790"/>
                  <a:pt x="13885" y="6790"/>
                </a:cubicBezTo>
                <a:cubicBezTo>
                  <a:pt x="13882" y="6787"/>
                  <a:pt x="13882" y="6787"/>
                  <a:pt x="13882" y="6787"/>
                </a:cubicBezTo>
                <a:cubicBezTo>
                  <a:pt x="13885" y="6784"/>
                  <a:pt x="13885" y="6784"/>
                  <a:pt x="13885" y="6784"/>
                </a:cubicBezTo>
                <a:close/>
                <a:moveTo>
                  <a:pt x="13788" y="6868"/>
                </a:moveTo>
                <a:cubicBezTo>
                  <a:pt x="13862" y="6803"/>
                  <a:pt x="13862" y="6803"/>
                  <a:pt x="13862" y="6803"/>
                </a:cubicBezTo>
                <a:cubicBezTo>
                  <a:pt x="13865" y="6800"/>
                  <a:pt x="13865" y="6800"/>
                  <a:pt x="13865" y="6800"/>
                </a:cubicBezTo>
                <a:cubicBezTo>
                  <a:pt x="13869" y="6803"/>
                  <a:pt x="13869" y="6803"/>
                  <a:pt x="13869" y="6803"/>
                </a:cubicBezTo>
                <a:cubicBezTo>
                  <a:pt x="13937" y="6874"/>
                  <a:pt x="13937" y="6874"/>
                  <a:pt x="13937" y="6874"/>
                </a:cubicBezTo>
                <a:cubicBezTo>
                  <a:pt x="13937" y="6878"/>
                  <a:pt x="13937" y="6878"/>
                  <a:pt x="13937" y="6878"/>
                </a:cubicBezTo>
                <a:cubicBezTo>
                  <a:pt x="13937" y="6878"/>
                  <a:pt x="13937" y="6878"/>
                  <a:pt x="13937" y="6878"/>
                </a:cubicBezTo>
                <a:cubicBezTo>
                  <a:pt x="13862" y="6946"/>
                  <a:pt x="13862" y="6946"/>
                  <a:pt x="13862" y="6946"/>
                </a:cubicBezTo>
                <a:cubicBezTo>
                  <a:pt x="13859" y="6949"/>
                  <a:pt x="13859" y="6949"/>
                  <a:pt x="13859" y="6949"/>
                </a:cubicBezTo>
                <a:cubicBezTo>
                  <a:pt x="13856" y="6946"/>
                  <a:pt x="13856" y="6946"/>
                  <a:pt x="13856" y="6946"/>
                </a:cubicBezTo>
                <a:cubicBezTo>
                  <a:pt x="13788" y="6871"/>
                  <a:pt x="13788" y="6871"/>
                  <a:pt x="13788" y="6871"/>
                </a:cubicBezTo>
                <a:cubicBezTo>
                  <a:pt x="13788" y="6871"/>
                  <a:pt x="13788" y="6871"/>
                  <a:pt x="13788" y="6871"/>
                </a:cubicBezTo>
                <a:cubicBezTo>
                  <a:pt x="13788" y="6868"/>
                  <a:pt x="13788" y="6868"/>
                  <a:pt x="13788" y="6868"/>
                </a:cubicBezTo>
                <a:close/>
                <a:moveTo>
                  <a:pt x="13694" y="6952"/>
                </a:moveTo>
                <a:cubicBezTo>
                  <a:pt x="13768" y="6884"/>
                  <a:pt x="13768" y="6884"/>
                  <a:pt x="13768" y="6884"/>
                </a:cubicBezTo>
                <a:cubicBezTo>
                  <a:pt x="13772" y="6884"/>
                  <a:pt x="13772" y="6884"/>
                  <a:pt x="13772" y="6884"/>
                </a:cubicBezTo>
                <a:cubicBezTo>
                  <a:pt x="13775" y="6887"/>
                  <a:pt x="13775" y="6887"/>
                  <a:pt x="13775" y="6887"/>
                </a:cubicBezTo>
                <a:cubicBezTo>
                  <a:pt x="13840" y="6959"/>
                  <a:pt x="13840" y="6959"/>
                  <a:pt x="13840" y="6959"/>
                </a:cubicBezTo>
                <a:cubicBezTo>
                  <a:pt x="13843" y="6962"/>
                  <a:pt x="13843" y="6962"/>
                  <a:pt x="13843" y="6962"/>
                </a:cubicBezTo>
                <a:cubicBezTo>
                  <a:pt x="13840" y="6962"/>
                  <a:pt x="13840" y="6962"/>
                  <a:pt x="13840" y="6962"/>
                </a:cubicBezTo>
                <a:cubicBezTo>
                  <a:pt x="13765" y="7030"/>
                  <a:pt x="13765" y="7030"/>
                  <a:pt x="13765" y="7030"/>
                </a:cubicBezTo>
                <a:cubicBezTo>
                  <a:pt x="13762" y="7030"/>
                  <a:pt x="13762" y="7030"/>
                  <a:pt x="13762" y="7030"/>
                </a:cubicBezTo>
                <a:cubicBezTo>
                  <a:pt x="13762" y="7030"/>
                  <a:pt x="13762" y="7030"/>
                  <a:pt x="13762" y="7030"/>
                </a:cubicBezTo>
                <a:cubicBezTo>
                  <a:pt x="13694" y="6955"/>
                  <a:pt x="13694" y="6955"/>
                  <a:pt x="13694" y="6955"/>
                </a:cubicBezTo>
                <a:cubicBezTo>
                  <a:pt x="13691" y="6955"/>
                  <a:pt x="13691" y="6955"/>
                  <a:pt x="13691" y="6955"/>
                </a:cubicBezTo>
                <a:cubicBezTo>
                  <a:pt x="13694" y="6952"/>
                  <a:pt x="13694" y="6952"/>
                  <a:pt x="13694" y="6952"/>
                </a:cubicBezTo>
                <a:close/>
                <a:moveTo>
                  <a:pt x="13600" y="7036"/>
                </a:moveTo>
                <a:cubicBezTo>
                  <a:pt x="13675" y="6968"/>
                  <a:pt x="13675" y="6968"/>
                  <a:pt x="13675" y="6968"/>
                </a:cubicBezTo>
                <a:cubicBezTo>
                  <a:pt x="13678" y="6968"/>
                  <a:pt x="13678" y="6968"/>
                  <a:pt x="13678" y="6968"/>
                </a:cubicBezTo>
                <a:cubicBezTo>
                  <a:pt x="13678" y="6972"/>
                  <a:pt x="13678" y="6972"/>
                  <a:pt x="13678" y="6972"/>
                </a:cubicBezTo>
                <a:cubicBezTo>
                  <a:pt x="13746" y="7043"/>
                  <a:pt x="13746" y="7043"/>
                  <a:pt x="13746" y="7043"/>
                </a:cubicBezTo>
                <a:cubicBezTo>
                  <a:pt x="13749" y="7046"/>
                  <a:pt x="13749" y="7046"/>
                  <a:pt x="13749" y="7046"/>
                </a:cubicBezTo>
                <a:cubicBezTo>
                  <a:pt x="13746" y="7046"/>
                  <a:pt x="13746" y="7046"/>
                  <a:pt x="13746" y="7046"/>
                </a:cubicBezTo>
                <a:cubicBezTo>
                  <a:pt x="13671" y="7111"/>
                  <a:pt x="13671" y="7111"/>
                  <a:pt x="13671" y="7111"/>
                </a:cubicBezTo>
                <a:cubicBezTo>
                  <a:pt x="13668" y="7111"/>
                  <a:pt x="13668" y="7111"/>
                  <a:pt x="13668" y="7111"/>
                </a:cubicBezTo>
                <a:cubicBezTo>
                  <a:pt x="13665" y="7111"/>
                  <a:pt x="13665" y="7111"/>
                  <a:pt x="13665" y="7111"/>
                </a:cubicBezTo>
                <a:cubicBezTo>
                  <a:pt x="13600" y="7039"/>
                  <a:pt x="13600" y="7039"/>
                  <a:pt x="13600" y="7039"/>
                </a:cubicBezTo>
                <a:cubicBezTo>
                  <a:pt x="13597" y="7036"/>
                  <a:pt x="13597" y="7036"/>
                  <a:pt x="13597" y="7036"/>
                </a:cubicBezTo>
                <a:cubicBezTo>
                  <a:pt x="13600" y="7036"/>
                  <a:pt x="13600" y="7036"/>
                  <a:pt x="13600" y="7036"/>
                </a:cubicBezTo>
                <a:close/>
                <a:moveTo>
                  <a:pt x="13503" y="7117"/>
                </a:moveTo>
                <a:cubicBezTo>
                  <a:pt x="13577" y="7052"/>
                  <a:pt x="13577" y="7052"/>
                  <a:pt x="13577" y="7052"/>
                </a:cubicBezTo>
                <a:cubicBezTo>
                  <a:pt x="13581" y="7052"/>
                  <a:pt x="13581" y="7052"/>
                  <a:pt x="13581" y="7052"/>
                </a:cubicBezTo>
                <a:cubicBezTo>
                  <a:pt x="13584" y="7052"/>
                  <a:pt x="13584" y="7052"/>
                  <a:pt x="13584" y="7052"/>
                </a:cubicBezTo>
                <a:cubicBezTo>
                  <a:pt x="13652" y="7124"/>
                  <a:pt x="13652" y="7124"/>
                  <a:pt x="13652" y="7124"/>
                </a:cubicBezTo>
                <a:cubicBezTo>
                  <a:pt x="13652" y="7124"/>
                  <a:pt x="13652" y="7124"/>
                  <a:pt x="13652" y="7124"/>
                </a:cubicBezTo>
                <a:cubicBezTo>
                  <a:pt x="13652" y="7127"/>
                  <a:pt x="13652" y="7127"/>
                  <a:pt x="13652" y="7127"/>
                </a:cubicBezTo>
                <a:cubicBezTo>
                  <a:pt x="13577" y="7195"/>
                  <a:pt x="13577" y="7195"/>
                  <a:pt x="13577" y="7195"/>
                </a:cubicBezTo>
                <a:cubicBezTo>
                  <a:pt x="13574" y="7195"/>
                  <a:pt x="13574" y="7195"/>
                  <a:pt x="13574" y="7195"/>
                </a:cubicBezTo>
                <a:cubicBezTo>
                  <a:pt x="13571" y="7192"/>
                  <a:pt x="13571" y="7192"/>
                  <a:pt x="13571" y="7192"/>
                </a:cubicBezTo>
                <a:cubicBezTo>
                  <a:pt x="13503" y="7120"/>
                  <a:pt x="13503" y="7120"/>
                  <a:pt x="13503" y="7120"/>
                </a:cubicBezTo>
                <a:cubicBezTo>
                  <a:pt x="13503" y="7117"/>
                  <a:pt x="13503" y="7117"/>
                  <a:pt x="13503" y="7117"/>
                </a:cubicBezTo>
                <a:cubicBezTo>
                  <a:pt x="13503" y="7117"/>
                  <a:pt x="13503" y="7117"/>
                  <a:pt x="13503" y="7117"/>
                </a:cubicBezTo>
                <a:close/>
                <a:moveTo>
                  <a:pt x="13370" y="7234"/>
                </a:moveTo>
                <a:cubicBezTo>
                  <a:pt x="13484" y="7133"/>
                  <a:pt x="13484" y="7133"/>
                  <a:pt x="13484" y="7133"/>
                </a:cubicBezTo>
                <a:cubicBezTo>
                  <a:pt x="13487" y="7130"/>
                  <a:pt x="13487" y="7130"/>
                  <a:pt x="13487" y="7130"/>
                </a:cubicBezTo>
                <a:cubicBezTo>
                  <a:pt x="13490" y="7133"/>
                  <a:pt x="13490" y="7133"/>
                  <a:pt x="13490" y="7133"/>
                </a:cubicBezTo>
                <a:cubicBezTo>
                  <a:pt x="13555" y="7208"/>
                  <a:pt x="13555" y="7208"/>
                  <a:pt x="13555" y="7208"/>
                </a:cubicBezTo>
                <a:cubicBezTo>
                  <a:pt x="13558" y="7208"/>
                  <a:pt x="13558" y="7208"/>
                  <a:pt x="13558" y="7208"/>
                </a:cubicBezTo>
                <a:cubicBezTo>
                  <a:pt x="13555" y="7211"/>
                  <a:pt x="13555" y="7211"/>
                  <a:pt x="13555" y="7211"/>
                </a:cubicBezTo>
                <a:cubicBezTo>
                  <a:pt x="13445" y="7311"/>
                  <a:pt x="13445" y="7311"/>
                  <a:pt x="13445" y="7311"/>
                </a:cubicBezTo>
                <a:cubicBezTo>
                  <a:pt x="13442" y="7311"/>
                  <a:pt x="13442" y="7311"/>
                  <a:pt x="13442" y="7311"/>
                </a:cubicBezTo>
                <a:cubicBezTo>
                  <a:pt x="13438" y="7311"/>
                  <a:pt x="13438" y="7311"/>
                  <a:pt x="13438" y="7311"/>
                </a:cubicBezTo>
                <a:cubicBezTo>
                  <a:pt x="13370" y="7237"/>
                  <a:pt x="13370" y="7237"/>
                  <a:pt x="13370" y="7237"/>
                </a:cubicBezTo>
                <a:cubicBezTo>
                  <a:pt x="13370" y="7237"/>
                  <a:pt x="13370" y="7237"/>
                  <a:pt x="13370" y="7237"/>
                </a:cubicBezTo>
                <a:cubicBezTo>
                  <a:pt x="13370" y="7234"/>
                  <a:pt x="13370" y="7234"/>
                  <a:pt x="13370" y="7234"/>
                </a:cubicBezTo>
                <a:close/>
                <a:moveTo>
                  <a:pt x="15112" y="5874"/>
                </a:moveTo>
                <a:cubicBezTo>
                  <a:pt x="15186" y="5806"/>
                  <a:pt x="15186" y="5806"/>
                  <a:pt x="15186" y="5806"/>
                </a:cubicBezTo>
                <a:cubicBezTo>
                  <a:pt x="15189" y="5806"/>
                  <a:pt x="15189" y="5806"/>
                  <a:pt x="15189" y="5806"/>
                </a:cubicBezTo>
                <a:cubicBezTo>
                  <a:pt x="15189" y="5806"/>
                  <a:pt x="15189" y="5806"/>
                  <a:pt x="15189" y="5806"/>
                </a:cubicBezTo>
                <a:cubicBezTo>
                  <a:pt x="15257" y="5881"/>
                  <a:pt x="15257" y="5881"/>
                  <a:pt x="15257" y="5881"/>
                </a:cubicBezTo>
                <a:cubicBezTo>
                  <a:pt x="15261" y="5884"/>
                  <a:pt x="15261" y="5884"/>
                  <a:pt x="15261" y="5884"/>
                </a:cubicBezTo>
                <a:cubicBezTo>
                  <a:pt x="15257" y="5884"/>
                  <a:pt x="15257" y="5884"/>
                  <a:pt x="15257" y="5884"/>
                </a:cubicBezTo>
                <a:cubicBezTo>
                  <a:pt x="15183" y="5952"/>
                  <a:pt x="15183" y="5952"/>
                  <a:pt x="15183" y="5952"/>
                </a:cubicBezTo>
                <a:cubicBezTo>
                  <a:pt x="15180" y="5952"/>
                  <a:pt x="15180" y="5952"/>
                  <a:pt x="15180" y="5952"/>
                </a:cubicBezTo>
                <a:cubicBezTo>
                  <a:pt x="15176" y="5949"/>
                  <a:pt x="15176" y="5949"/>
                  <a:pt x="15176" y="5949"/>
                </a:cubicBezTo>
                <a:cubicBezTo>
                  <a:pt x="15112" y="5878"/>
                  <a:pt x="15112" y="5878"/>
                  <a:pt x="15112" y="5878"/>
                </a:cubicBezTo>
                <a:cubicBezTo>
                  <a:pt x="15108" y="5874"/>
                  <a:pt x="15108" y="5874"/>
                  <a:pt x="15108" y="5874"/>
                </a:cubicBezTo>
                <a:cubicBezTo>
                  <a:pt x="15112" y="5874"/>
                  <a:pt x="15112" y="5874"/>
                  <a:pt x="15112" y="5874"/>
                </a:cubicBezTo>
                <a:close/>
                <a:moveTo>
                  <a:pt x="15014" y="5958"/>
                </a:moveTo>
                <a:cubicBezTo>
                  <a:pt x="15089" y="5890"/>
                  <a:pt x="15089" y="5890"/>
                  <a:pt x="15089" y="5890"/>
                </a:cubicBezTo>
                <a:cubicBezTo>
                  <a:pt x="15092" y="5890"/>
                  <a:pt x="15092" y="5890"/>
                  <a:pt x="15092" y="5890"/>
                </a:cubicBezTo>
                <a:cubicBezTo>
                  <a:pt x="15095" y="5890"/>
                  <a:pt x="15095" y="5890"/>
                  <a:pt x="15095" y="5890"/>
                </a:cubicBezTo>
                <a:cubicBezTo>
                  <a:pt x="15163" y="5965"/>
                  <a:pt x="15163" y="5965"/>
                  <a:pt x="15163" y="5965"/>
                </a:cubicBezTo>
                <a:cubicBezTo>
                  <a:pt x="15163" y="5965"/>
                  <a:pt x="15163" y="5965"/>
                  <a:pt x="15163" y="5965"/>
                </a:cubicBezTo>
                <a:cubicBezTo>
                  <a:pt x="15163" y="5968"/>
                  <a:pt x="15163" y="5968"/>
                  <a:pt x="15163" y="5968"/>
                </a:cubicBezTo>
                <a:cubicBezTo>
                  <a:pt x="15089" y="6036"/>
                  <a:pt x="15089" y="6036"/>
                  <a:pt x="15089" y="6036"/>
                </a:cubicBezTo>
                <a:cubicBezTo>
                  <a:pt x="15086" y="6036"/>
                  <a:pt x="15086" y="6036"/>
                  <a:pt x="15086" y="6036"/>
                </a:cubicBezTo>
                <a:cubicBezTo>
                  <a:pt x="15082" y="6033"/>
                  <a:pt x="15082" y="6033"/>
                  <a:pt x="15082" y="6033"/>
                </a:cubicBezTo>
                <a:cubicBezTo>
                  <a:pt x="15014" y="5962"/>
                  <a:pt x="15014" y="5962"/>
                  <a:pt x="15014" y="5962"/>
                </a:cubicBezTo>
                <a:cubicBezTo>
                  <a:pt x="15014" y="5958"/>
                  <a:pt x="15014" y="5958"/>
                  <a:pt x="15014" y="5958"/>
                </a:cubicBezTo>
                <a:cubicBezTo>
                  <a:pt x="15014" y="5958"/>
                  <a:pt x="15014" y="5958"/>
                  <a:pt x="15014" y="5958"/>
                </a:cubicBezTo>
                <a:close/>
                <a:moveTo>
                  <a:pt x="14921" y="6043"/>
                </a:moveTo>
                <a:cubicBezTo>
                  <a:pt x="14995" y="5975"/>
                  <a:pt x="14995" y="5975"/>
                  <a:pt x="14995" y="5975"/>
                </a:cubicBezTo>
                <a:cubicBezTo>
                  <a:pt x="14998" y="5971"/>
                  <a:pt x="14998" y="5971"/>
                  <a:pt x="14998" y="5971"/>
                </a:cubicBezTo>
                <a:cubicBezTo>
                  <a:pt x="15002" y="5975"/>
                  <a:pt x="15002" y="5975"/>
                  <a:pt x="15002" y="5975"/>
                </a:cubicBezTo>
                <a:cubicBezTo>
                  <a:pt x="15066" y="6049"/>
                  <a:pt x="15066" y="6049"/>
                  <a:pt x="15066" y="6049"/>
                </a:cubicBezTo>
                <a:cubicBezTo>
                  <a:pt x="15070" y="6049"/>
                  <a:pt x="15070" y="6049"/>
                  <a:pt x="15070" y="6049"/>
                </a:cubicBezTo>
                <a:cubicBezTo>
                  <a:pt x="15066" y="6052"/>
                  <a:pt x="15066" y="6052"/>
                  <a:pt x="15066" y="6052"/>
                </a:cubicBezTo>
                <a:cubicBezTo>
                  <a:pt x="14992" y="6117"/>
                  <a:pt x="14992" y="6117"/>
                  <a:pt x="14992" y="6117"/>
                </a:cubicBezTo>
                <a:cubicBezTo>
                  <a:pt x="14989" y="6120"/>
                  <a:pt x="14989" y="6120"/>
                  <a:pt x="14989" y="6120"/>
                </a:cubicBezTo>
                <a:cubicBezTo>
                  <a:pt x="14989" y="6117"/>
                  <a:pt x="14989" y="6117"/>
                  <a:pt x="14989" y="6117"/>
                </a:cubicBezTo>
                <a:cubicBezTo>
                  <a:pt x="14921" y="6046"/>
                  <a:pt x="14921" y="6046"/>
                  <a:pt x="14921" y="6046"/>
                </a:cubicBezTo>
                <a:cubicBezTo>
                  <a:pt x="14917" y="6043"/>
                  <a:pt x="14917" y="6043"/>
                  <a:pt x="14917" y="6043"/>
                </a:cubicBezTo>
                <a:cubicBezTo>
                  <a:pt x="14921" y="6043"/>
                  <a:pt x="14921" y="6043"/>
                  <a:pt x="14921" y="6043"/>
                </a:cubicBezTo>
                <a:close/>
                <a:moveTo>
                  <a:pt x="14827" y="6124"/>
                </a:moveTo>
                <a:cubicBezTo>
                  <a:pt x="14901" y="6059"/>
                  <a:pt x="14901" y="6059"/>
                  <a:pt x="14901" y="6059"/>
                </a:cubicBezTo>
                <a:cubicBezTo>
                  <a:pt x="14904" y="6056"/>
                  <a:pt x="14904" y="6056"/>
                  <a:pt x="14904" y="6056"/>
                </a:cubicBezTo>
                <a:cubicBezTo>
                  <a:pt x="14904" y="6059"/>
                  <a:pt x="14904" y="6059"/>
                  <a:pt x="14904" y="6059"/>
                </a:cubicBezTo>
                <a:cubicBezTo>
                  <a:pt x="14972" y="6130"/>
                  <a:pt x="14972" y="6130"/>
                  <a:pt x="14972" y="6130"/>
                </a:cubicBezTo>
                <a:cubicBezTo>
                  <a:pt x="14976" y="6133"/>
                  <a:pt x="14976" y="6133"/>
                  <a:pt x="14976" y="6133"/>
                </a:cubicBezTo>
                <a:cubicBezTo>
                  <a:pt x="14972" y="6136"/>
                  <a:pt x="14972" y="6136"/>
                  <a:pt x="14972" y="6136"/>
                </a:cubicBezTo>
                <a:cubicBezTo>
                  <a:pt x="14898" y="6201"/>
                  <a:pt x="14898" y="6201"/>
                  <a:pt x="14898" y="6201"/>
                </a:cubicBezTo>
                <a:cubicBezTo>
                  <a:pt x="14895" y="6204"/>
                  <a:pt x="14895" y="6204"/>
                  <a:pt x="14895" y="6204"/>
                </a:cubicBezTo>
                <a:cubicBezTo>
                  <a:pt x="14892" y="6201"/>
                  <a:pt x="14892" y="6201"/>
                  <a:pt x="14892" y="6201"/>
                </a:cubicBezTo>
                <a:cubicBezTo>
                  <a:pt x="14827" y="6130"/>
                  <a:pt x="14827" y="6130"/>
                  <a:pt x="14827" y="6130"/>
                </a:cubicBezTo>
                <a:cubicBezTo>
                  <a:pt x="14824" y="6127"/>
                  <a:pt x="14824" y="6127"/>
                  <a:pt x="14824" y="6127"/>
                </a:cubicBezTo>
                <a:cubicBezTo>
                  <a:pt x="14827" y="6124"/>
                  <a:pt x="14827" y="6124"/>
                  <a:pt x="14827" y="6124"/>
                </a:cubicBezTo>
                <a:close/>
                <a:moveTo>
                  <a:pt x="14730" y="6208"/>
                </a:moveTo>
                <a:cubicBezTo>
                  <a:pt x="14807" y="6143"/>
                  <a:pt x="14807" y="6143"/>
                  <a:pt x="14807" y="6143"/>
                </a:cubicBezTo>
                <a:cubicBezTo>
                  <a:pt x="14807" y="6140"/>
                  <a:pt x="14807" y="6140"/>
                  <a:pt x="14807" y="6140"/>
                </a:cubicBezTo>
                <a:cubicBezTo>
                  <a:pt x="14811" y="6143"/>
                  <a:pt x="14811" y="6143"/>
                  <a:pt x="14811" y="6143"/>
                </a:cubicBezTo>
                <a:cubicBezTo>
                  <a:pt x="14879" y="6214"/>
                  <a:pt x="14879" y="6214"/>
                  <a:pt x="14879" y="6214"/>
                </a:cubicBezTo>
                <a:cubicBezTo>
                  <a:pt x="14879" y="6217"/>
                  <a:pt x="14879" y="6217"/>
                  <a:pt x="14879" y="6217"/>
                </a:cubicBezTo>
                <a:cubicBezTo>
                  <a:pt x="14879" y="6221"/>
                  <a:pt x="14879" y="6221"/>
                  <a:pt x="14879" y="6221"/>
                </a:cubicBezTo>
                <a:cubicBezTo>
                  <a:pt x="14804" y="6285"/>
                  <a:pt x="14804" y="6285"/>
                  <a:pt x="14804" y="6285"/>
                </a:cubicBezTo>
                <a:cubicBezTo>
                  <a:pt x="14801" y="6289"/>
                  <a:pt x="14801" y="6289"/>
                  <a:pt x="14801" y="6289"/>
                </a:cubicBezTo>
                <a:cubicBezTo>
                  <a:pt x="14798" y="6285"/>
                  <a:pt x="14798" y="6285"/>
                  <a:pt x="14798" y="6285"/>
                </a:cubicBezTo>
                <a:cubicBezTo>
                  <a:pt x="14730" y="6214"/>
                  <a:pt x="14730" y="6214"/>
                  <a:pt x="14730" y="6214"/>
                </a:cubicBezTo>
                <a:cubicBezTo>
                  <a:pt x="14730" y="6211"/>
                  <a:pt x="14730" y="6211"/>
                  <a:pt x="14730" y="6211"/>
                </a:cubicBezTo>
                <a:cubicBezTo>
                  <a:pt x="14730" y="6208"/>
                  <a:pt x="14730" y="6208"/>
                  <a:pt x="14730" y="6208"/>
                </a:cubicBezTo>
                <a:close/>
                <a:moveTo>
                  <a:pt x="14636" y="6292"/>
                </a:moveTo>
                <a:cubicBezTo>
                  <a:pt x="14710" y="6227"/>
                  <a:pt x="14710" y="6227"/>
                  <a:pt x="14710" y="6227"/>
                </a:cubicBezTo>
                <a:cubicBezTo>
                  <a:pt x="14714" y="6224"/>
                  <a:pt x="14714" y="6224"/>
                  <a:pt x="14714" y="6224"/>
                </a:cubicBezTo>
                <a:cubicBezTo>
                  <a:pt x="14717" y="6227"/>
                  <a:pt x="14717" y="6227"/>
                  <a:pt x="14717" y="6227"/>
                </a:cubicBezTo>
                <a:cubicBezTo>
                  <a:pt x="14781" y="6298"/>
                  <a:pt x="14781" y="6298"/>
                  <a:pt x="14781" y="6298"/>
                </a:cubicBezTo>
                <a:cubicBezTo>
                  <a:pt x="14785" y="6302"/>
                  <a:pt x="14785" y="6302"/>
                  <a:pt x="14785" y="6302"/>
                </a:cubicBezTo>
                <a:cubicBezTo>
                  <a:pt x="14781" y="6305"/>
                  <a:pt x="14781" y="6305"/>
                  <a:pt x="14781" y="6305"/>
                </a:cubicBezTo>
                <a:cubicBezTo>
                  <a:pt x="14707" y="6370"/>
                  <a:pt x="14707" y="6370"/>
                  <a:pt x="14707" y="6370"/>
                </a:cubicBezTo>
                <a:cubicBezTo>
                  <a:pt x="14707" y="6373"/>
                  <a:pt x="14707" y="6373"/>
                  <a:pt x="14707" y="6373"/>
                </a:cubicBezTo>
                <a:cubicBezTo>
                  <a:pt x="14704" y="6370"/>
                  <a:pt x="14704" y="6370"/>
                  <a:pt x="14704" y="6370"/>
                </a:cubicBezTo>
                <a:cubicBezTo>
                  <a:pt x="14636" y="6298"/>
                  <a:pt x="14636" y="6298"/>
                  <a:pt x="14636" y="6298"/>
                </a:cubicBezTo>
                <a:cubicBezTo>
                  <a:pt x="14633" y="6295"/>
                  <a:pt x="14633" y="6295"/>
                  <a:pt x="14633" y="6295"/>
                </a:cubicBezTo>
                <a:cubicBezTo>
                  <a:pt x="14636" y="6292"/>
                  <a:pt x="14636" y="6292"/>
                  <a:pt x="14636" y="6292"/>
                </a:cubicBezTo>
                <a:close/>
                <a:moveTo>
                  <a:pt x="14542" y="6376"/>
                </a:moveTo>
                <a:cubicBezTo>
                  <a:pt x="14616" y="6311"/>
                  <a:pt x="14616" y="6311"/>
                  <a:pt x="14616" y="6311"/>
                </a:cubicBezTo>
                <a:cubicBezTo>
                  <a:pt x="14620" y="6308"/>
                  <a:pt x="14620" y="6308"/>
                  <a:pt x="14620" y="6308"/>
                </a:cubicBezTo>
                <a:cubicBezTo>
                  <a:pt x="14620" y="6311"/>
                  <a:pt x="14620" y="6311"/>
                  <a:pt x="14620" y="6311"/>
                </a:cubicBezTo>
                <a:cubicBezTo>
                  <a:pt x="14688" y="6382"/>
                  <a:pt x="14688" y="6382"/>
                  <a:pt x="14688" y="6382"/>
                </a:cubicBezTo>
                <a:cubicBezTo>
                  <a:pt x="14691" y="6386"/>
                  <a:pt x="14691" y="6386"/>
                  <a:pt x="14691" y="6386"/>
                </a:cubicBezTo>
                <a:cubicBezTo>
                  <a:pt x="14688" y="6389"/>
                  <a:pt x="14688" y="6389"/>
                  <a:pt x="14688" y="6389"/>
                </a:cubicBezTo>
                <a:cubicBezTo>
                  <a:pt x="14613" y="6454"/>
                  <a:pt x="14613" y="6454"/>
                  <a:pt x="14613" y="6454"/>
                </a:cubicBezTo>
                <a:cubicBezTo>
                  <a:pt x="14610" y="6457"/>
                  <a:pt x="14610" y="6457"/>
                  <a:pt x="14610" y="6457"/>
                </a:cubicBezTo>
                <a:cubicBezTo>
                  <a:pt x="14607" y="6454"/>
                  <a:pt x="14607" y="6454"/>
                  <a:pt x="14607" y="6454"/>
                </a:cubicBezTo>
                <a:cubicBezTo>
                  <a:pt x="14542" y="6382"/>
                  <a:pt x="14542" y="6382"/>
                  <a:pt x="14542" y="6382"/>
                </a:cubicBezTo>
                <a:cubicBezTo>
                  <a:pt x="14539" y="6379"/>
                  <a:pt x="14539" y="6379"/>
                  <a:pt x="14539" y="6379"/>
                </a:cubicBezTo>
                <a:cubicBezTo>
                  <a:pt x="14542" y="6376"/>
                  <a:pt x="14542" y="6376"/>
                  <a:pt x="14542" y="6376"/>
                </a:cubicBezTo>
                <a:close/>
                <a:moveTo>
                  <a:pt x="14448" y="6460"/>
                </a:moveTo>
                <a:cubicBezTo>
                  <a:pt x="14523" y="6395"/>
                  <a:pt x="14523" y="6395"/>
                  <a:pt x="14523" y="6395"/>
                </a:cubicBezTo>
                <a:cubicBezTo>
                  <a:pt x="14523" y="6392"/>
                  <a:pt x="14523" y="6392"/>
                  <a:pt x="14523" y="6392"/>
                </a:cubicBezTo>
                <a:cubicBezTo>
                  <a:pt x="14526" y="6395"/>
                  <a:pt x="14526" y="6395"/>
                  <a:pt x="14526" y="6395"/>
                </a:cubicBezTo>
                <a:cubicBezTo>
                  <a:pt x="14594" y="6467"/>
                  <a:pt x="14594" y="6467"/>
                  <a:pt x="14594" y="6467"/>
                </a:cubicBezTo>
                <a:cubicBezTo>
                  <a:pt x="14597" y="6470"/>
                  <a:pt x="14597" y="6470"/>
                  <a:pt x="14597" y="6470"/>
                </a:cubicBezTo>
                <a:cubicBezTo>
                  <a:pt x="14594" y="6473"/>
                  <a:pt x="14594" y="6473"/>
                  <a:pt x="14594" y="6473"/>
                </a:cubicBezTo>
                <a:cubicBezTo>
                  <a:pt x="14519" y="6538"/>
                  <a:pt x="14519" y="6538"/>
                  <a:pt x="14519" y="6538"/>
                </a:cubicBezTo>
                <a:cubicBezTo>
                  <a:pt x="14516" y="6541"/>
                  <a:pt x="14516" y="6541"/>
                  <a:pt x="14516" y="6541"/>
                </a:cubicBezTo>
                <a:cubicBezTo>
                  <a:pt x="14513" y="6538"/>
                  <a:pt x="14513" y="6538"/>
                  <a:pt x="14513" y="6538"/>
                </a:cubicBezTo>
                <a:cubicBezTo>
                  <a:pt x="14445" y="6463"/>
                  <a:pt x="14445" y="6463"/>
                  <a:pt x="14445" y="6463"/>
                </a:cubicBezTo>
                <a:cubicBezTo>
                  <a:pt x="14445" y="6463"/>
                  <a:pt x="14445" y="6463"/>
                  <a:pt x="14445" y="6463"/>
                </a:cubicBezTo>
                <a:cubicBezTo>
                  <a:pt x="14448" y="6460"/>
                  <a:pt x="14448" y="6460"/>
                  <a:pt x="14448" y="6460"/>
                </a:cubicBezTo>
                <a:close/>
                <a:moveTo>
                  <a:pt x="14351" y="6544"/>
                </a:moveTo>
                <a:cubicBezTo>
                  <a:pt x="14425" y="6480"/>
                  <a:pt x="14425" y="6480"/>
                  <a:pt x="14425" y="6480"/>
                </a:cubicBezTo>
                <a:cubicBezTo>
                  <a:pt x="14429" y="6476"/>
                  <a:pt x="14429" y="6476"/>
                  <a:pt x="14429" y="6476"/>
                </a:cubicBezTo>
                <a:cubicBezTo>
                  <a:pt x="14432" y="6480"/>
                  <a:pt x="14432" y="6480"/>
                  <a:pt x="14432" y="6480"/>
                </a:cubicBezTo>
                <a:cubicBezTo>
                  <a:pt x="14500" y="6551"/>
                  <a:pt x="14500" y="6551"/>
                  <a:pt x="14500" y="6551"/>
                </a:cubicBezTo>
                <a:cubicBezTo>
                  <a:pt x="14500" y="6554"/>
                  <a:pt x="14500" y="6554"/>
                  <a:pt x="14500" y="6554"/>
                </a:cubicBezTo>
                <a:cubicBezTo>
                  <a:pt x="14500" y="6554"/>
                  <a:pt x="14500" y="6554"/>
                  <a:pt x="14500" y="6554"/>
                </a:cubicBezTo>
                <a:cubicBezTo>
                  <a:pt x="14422" y="6622"/>
                  <a:pt x="14422" y="6622"/>
                  <a:pt x="14422" y="6622"/>
                </a:cubicBezTo>
                <a:cubicBezTo>
                  <a:pt x="14422" y="6622"/>
                  <a:pt x="14422" y="6622"/>
                  <a:pt x="14422" y="6622"/>
                </a:cubicBezTo>
                <a:cubicBezTo>
                  <a:pt x="14419" y="6622"/>
                  <a:pt x="14419" y="6622"/>
                  <a:pt x="14419" y="6622"/>
                </a:cubicBezTo>
                <a:cubicBezTo>
                  <a:pt x="14351" y="6548"/>
                  <a:pt x="14351" y="6548"/>
                  <a:pt x="14351" y="6548"/>
                </a:cubicBezTo>
                <a:cubicBezTo>
                  <a:pt x="14348" y="6548"/>
                  <a:pt x="14348" y="6548"/>
                  <a:pt x="14348" y="6548"/>
                </a:cubicBezTo>
                <a:cubicBezTo>
                  <a:pt x="14351" y="6544"/>
                  <a:pt x="14351" y="6544"/>
                  <a:pt x="14351" y="6544"/>
                </a:cubicBezTo>
                <a:close/>
                <a:moveTo>
                  <a:pt x="14257" y="6628"/>
                </a:moveTo>
                <a:cubicBezTo>
                  <a:pt x="14332" y="6560"/>
                  <a:pt x="14332" y="6560"/>
                  <a:pt x="14332" y="6560"/>
                </a:cubicBezTo>
                <a:cubicBezTo>
                  <a:pt x="14335" y="6560"/>
                  <a:pt x="14335" y="6560"/>
                  <a:pt x="14335" y="6560"/>
                </a:cubicBezTo>
                <a:cubicBezTo>
                  <a:pt x="14338" y="6564"/>
                  <a:pt x="14338" y="6564"/>
                  <a:pt x="14338" y="6564"/>
                </a:cubicBezTo>
                <a:cubicBezTo>
                  <a:pt x="14403" y="6635"/>
                  <a:pt x="14403" y="6635"/>
                  <a:pt x="14403" y="6635"/>
                </a:cubicBezTo>
                <a:cubicBezTo>
                  <a:pt x="14406" y="6638"/>
                  <a:pt x="14406" y="6638"/>
                  <a:pt x="14406" y="6638"/>
                </a:cubicBezTo>
                <a:cubicBezTo>
                  <a:pt x="14403" y="6638"/>
                  <a:pt x="14403" y="6638"/>
                  <a:pt x="14403" y="6638"/>
                </a:cubicBezTo>
                <a:cubicBezTo>
                  <a:pt x="14328" y="6706"/>
                  <a:pt x="14328" y="6706"/>
                  <a:pt x="14328" y="6706"/>
                </a:cubicBezTo>
                <a:cubicBezTo>
                  <a:pt x="14325" y="6706"/>
                  <a:pt x="14325" y="6706"/>
                  <a:pt x="14325" y="6706"/>
                </a:cubicBezTo>
                <a:cubicBezTo>
                  <a:pt x="14325" y="6706"/>
                  <a:pt x="14325" y="6706"/>
                  <a:pt x="14325" y="6706"/>
                </a:cubicBezTo>
                <a:cubicBezTo>
                  <a:pt x="14257" y="6632"/>
                  <a:pt x="14257" y="6632"/>
                  <a:pt x="14257" y="6632"/>
                </a:cubicBezTo>
                <a:cubicBezTo>
                  <a:pt x="14254" y="6632"/>
                  <a:pt x="14254" y="6632"/>
                  <a:pt x="14254" y="6632"/>
                </a:cubicBezTo>
                <a:cubicBezTo>
                  <a:pt x="14257" y="6628"/>
                  <a:pt x="14257" y="6628"/>
                  <a:pt x="14257" y="6628"/>
                </a:cubicBezTo>
                <a:close/>
                <a:moveTo>
                  <a:pt x="14163" y="6713"/>
                </a:moveTo>
                <a:cubicBezTo>
                  <a:pt x="14238" y="6645"/>
                  <a:pt x="14238" y="6645"/>
                  <a:pt x="14238" y="6645"/>
                </a:cubicBezTo>
                <a:cubicBezTo>
                  <a:pt x="14238" y="6645"/>
                  <a:pt x="14238" y="6645"/>
                  <a:pt x="14238" y="6645"/>
                </a:cubicBezTo>
                <a:cubicBezTo>
                  <a:pt x="14241" y="6645"/>
                  <a:pt x="14241" y="6645"/>
                  <a:pt x="14241" y="6645"/>
                </a:cubicBezTo>
                <a:cubicBezTo>
                  <a:pt x="14309" y="6719"/>
                  <a:pt x="14309" y="6719"/>
                  <a:pt x="14309" y="6719"/>
                </a:cubicBezTo>
                <a:cubicBezTo>
                  <a:pt x="14312" y="6722"/>
                  <a:pt x="14312" y="6722"/>
                  <a:pt x="14312" y="6722"/>
                </a:cubicBezTo>
                <a:cubicBezTo>
                  <a:pt x="14309" y="6722"/>
                  <a:pt x="14309" y="6722"/>
                  <a:pt x="14309" y="6722"/>
                </a:cubicBezTo>
                <a:cubicBezTo>
                  <a:pt x="14234" y="6790"/>
                  <a:pt x="14234" y="6790"/>
                  <a:pt x="14234" y="6790"/>
                </a:cubicBezTo>
                <a:cubicBezTo>
                  <a:pt x="14231" y="6790"/>
                  <a:pt x="14231" y="6790"/>
                  <a:pt x="14231" y="6790"/>
                </a:cubicBezTo>
                <a:cubicBezTo>
                  <a:pt x="14228" y="6787"/>
                  <a:pt x="14228" y="6787"/>
                  <a:pt x="14228" y="6787"/>
                </a:cubicBezTo>
                <a:cubicBezTo>
                  <a:pt x="14163" y="6716"/>
                  <a:pt x="14163" y="6716"/>
                  <a:pt x="14163" y="6716"/>
                </a:cubicBezTo>
                <a:cubicBezTo>
                  <a:pt x="14160" y="6713"/>
                  <a:pt x="14160" y="6713"/>
                  <a:pt x="14160" y="6713"/>
                </a:cubicBezTo>
                <a:cubicBezTo>
                  <a:pt x="14163" y="6713"/>
                  <a:pt x="14163" y="6713"/>
                  <a:pt x="14163" y="6713"/>
                </a:cubicBezTo>
                <a:close/>
                <a:moveTo>
                  <a:pt x="14066" y="6797"/>
                </a:moveTo>
                <a:cubicBezTo>
                  <a:pt x="14141" y="6729"/>
                  <a:pt x="14141" y="6729"/>
                  <a:pt x="14141" y="6729"/>
                </a:cubicBezTo>
                <a:cubicBezTo>
                  <a:pt x="14144" y="6729"/>
                  <a:pt x="14144" y="6729"/>
                  <a:pt x="14144" y="6729"/>
                </a:cubicBezTo>
                <a:cubicBezTo>
                  <a:pt x="14147" y="6729"/>
                  <a:pt x="14147" y="6729"/>
                  <a:pt x="14147" y="6729"/>
                </a:cubicBezTo>
                <a:cubicBezTo>
                  <a:pt x="14215" y="6803"/>
                  <a:pt x="14215" y="6803"/>
                  <a:pt x="14215" y="6803"/>
                </a:cubicBezTo>
                <a:cubicBezTo>
                  <a:pt x="14215" y="6803"/>
                  <a:pt x="14215" y="6803"/>
                  <a:pt x="14215" y="6803"/>
                </a:cubicBezTo>
                <a:cubicBezTo>
                  <a:pt x="14215" y="6806"/>
                  <a:pt x="14215" y="6806"/>
                  <a:pt x="14215" y="6806"/>
                </a:cubicBezTo>
                <a:cubicBezTo>
                  <a:pt x="14141" y="6871"/>
                  <a:pt x="14141" y="6871"/>
                  <a:pt x="14141" y="6871"/>
                </a:cubicBezTo>
                <a:cubicBezTo>
                  <a:pt x="14137" y="6874"/>
                  <a:pt x="14137" y="6874"/>
                  <a:pt x="14137" y="6874"/>
                </a:cubicBezTo>
                <a:cubicBezTo>
                  <a:pt x="14134" y="6871"/>
                  <a:pt x="14134" y="6871"/>
                  <a:pt x="14134" y="6871"/>
                </a:cubicBezTo>
                <a:cubicBezTo>
                  <a:pt x="14066" y="6800"/>
                  <a:pt x="14066" y="6800"/>
                  <a:pt x="14066" y="6800"/>
                </a:cubicBezTo>
                <a:cubicBezTo>
                  <a:pt x="14066" y="6797"/>
                  <a:pt x="14066" y="6797"/>
                  <a:pt x="14066" y="6797"/>
                </a:cubicBezTo>
                <a:cubicBezTo>
                  <a:pt x="14066" y="6797"/>
                  <a:pt x="14066" y="6797"/>
                  <a:pt x="14066" y="6797"/>
                </a:cubicBezTo>
                <a:close/>
                <a:moveTo>
                  <a:pt x="13972" y="6881"/>
                </a:moveTo>
                <a:cubicBezTo>
                  <a:pt x="14047" y="6813"/>
                  <a:pt x="14047" y="6813"/>
                  <a:pt x="14047" y="6813"/>
                </a:cubicBezTo>
                <a:cubicBezTo>
                  <a:pt x="14050" y="6810"/>
                  <a:pt x="14050" y="6810"/>
                  <a:pt x="14050" y="6810"/>
                </a:cubicBezTo>
                <a:cubicBezTo>
                  <a:pt x="14053" y="6813"/>
                  <a:pt x="14053" y="6813"/>
                  <a:pt x="14053" y="6813"/>
                </a:cubicBezTo>
                <a:cubicBezTo>
                  <a:pt x="14118" y="6887"/>
                  <a:pt x="14118" y="6887"/>
                  <a:pt x="14118" y="6887"/>
                </a:cubicBezTo>
                <a:cubicBezTo>
                  <a:pt x="14121" y="6887"/>
                  <a:pt x="14121" y="6887"/>
                  <a:pt x="14121" y="6887"/>
                </a:cubicBezTo>
                <a:cubicBezTo>
                  <a:pt x="14118" y="6891"/>
                  <a:pt x="14118" y="6891"/>
                  <a:pt x="14118" y="6891"/>
                </a:cubicBezTo>
                <a:cubicBezTo>
                  <a:pt x="14044" y="6955"/>
                  <a:pt x="14044" y="6955"/>
                  <a:pt x="14044" y="6955"/>
                </a:cubicBezTo>
                <a:cubicBezTo>
                  <a:pt x="14040" y="6959"/>
                  <a:pt x="14040" y="6959"/>
                  <a:pt x="14040" y="6959"/>
                </a:cubicBezTo>
                <a:cubicBezTo>
                  <a:pt x="14040" y="6955"/>
                  <a:pt x="14040" y="6955"/>
                  <a:pt x="14040" y="6955"/>
                </a:cubicBezTo>
                <a:cubicBezTo>
                  <a:pt x="13972" y="6884"/>
                  <a:pt x="13972" y="6884"/>
                  <a:pt x="13972" y="6884"/>
                </a:cubicBezTo>
                <a:cubicBezTo>
                  <a:pt x="13969" y="6881"/>
                  <a:pt x="13969" y="6881"/>
                  <a:pt x="13969" y="6881"/>
                </a:cubicBezTo>
                <a:cubicBezTo>
                  <a:pt x="13972" y="6881"/>
                  <a:pt x="13972" y="6881"/>
                  <a:pt x="13972" y="6881"/>
                </a:cubicBezTo>
                <a:close/>
                <a:moveTo>
                  <a:pt x="13878" y="6962"/>
                </a:moveTo>
                <a:cubicBezTo>
                  <a:pt x="13953" y="6897"/>
                  <a:pt x="13953" y="6897"/>
                  <a:pt x="13953" y="6897"/>
                </a:cubicBezTo>
                <a:cubicBezTo>
                  <a:pt x="13956" y="6894"/>
                  <a:pt x="13956" y="6894"/>
                  <a:pt x="13956" y="6894"/>
                </a:cubicBezTo>
                <a:cubicBezTo>
                  <a:pt x="13956" y="6897"/>
                  <a:pt x="13956" y="6897"/>
                  <a:pt x="13956" y="6897"/>
                </a:cubicBezTo>
                <a:cubicBezTo>
                  <a:pt x="14024" y="6968"/>
                  <a:pt x="14024" y="6968"/>
                  <a:pt x="14024" y="6968"/>
                </a:cubicBezTo>
                <a:cubicBezTo>
                  <a:pt x="14027" y="6972"/>
                  <a:pt x="14027" y="6972"/>
                  <a:pt x="14027" y="6972"/>
                </a:cubicBezTo>
                <a:cubicBezTo>
                  <a:pt x="14024" y="6975"/>
                  <a:pt x="14024" y="6975"/>
                  <a:pt x="14024" y="6975"/>
                </a:cubicBezTo>
                <a:cubicBezTo>
                  <a:pt x="13950" y="7039"/>
                  <a:pt x="13950" y="7039"/>
                  <a:pt x="13950" y="7039"/>
                </a:cubicBezTo>
                <a:cubicBezTo>
                  <a:pt x="13946" y="7043"/>
                  <a:pt x="13946" y="7043"/>
                  <a:pt x="13946" y="7043"/>
                </a:cubicBezTo>
                <a:cubicBezTo>
                  <a:pt x="13943" y="7039"/>
                  <a:pt x="13943" y="7039"/>
                  <a:pt x="13943" y="7039"/>
                </a:cubicBezTo>
                <a:cubicBezTo>
                  <a:pt x="13878" y="6968"/>
                  <a:pt x="13878" y="6968"/>
                  <a:pt x="13878" y="6968"/>
                </a:cubicBezTo>
                <a:cubicBezTo>
                  <a:pt x="13875" y="6965"/>
                  <a:pt x="13875" y="6965"/>
                  <a:pt x="13875" y="6965"/>
                </a:cubicBezTo>
                <a:cubicBezTo>
                  <a:pt x="13878" y="6962"/>
                  <a:pt x="13878" y="6962"/>
                  <a:pt x="13878" y="6962"/>
                </a:cubicBezTo>
                <a:close/>
                <a:moveTo>
                  <a:pt x="13781" y="7046"/>
                </a:moveTo>
                <a:cubicBezTo>
                  <a:pt x="13856" y="6981"/>
                  <a:pt x="13856" y="6981"/>
                  <a:pt x="13856" y="6981"/>
                </a:cubicBezTo>
                <a:cubicBezTo>
                  <a:pt x="13859" y="6978"/>
                  <a:pt x="13859" y="6978"/>
                  <a:pt x="13859" y="6978"/>
                </a:cubicBezTo>
                <a:cubicBezTo>
                  <a:pt x="13862" y="6981"/>
                  <a:pt x="13862" y="6981"/>
                  <a:pt x="13862" y="6981"/>
                </a:cubicBezTo>
                <a:cubicBezTo>
                  <a:pt x="13930" y="7052"/>
                  <a:pt x="13930" y="7052"/>
                  <a:pt x="13930" y="7052"/>
                </a:cubicBezTo>
                <a:cubicBezTo>
                  <a:pt x="13930" y="7056"/>
                  <a:pt x="13930" y="7056"/>
                  <a:pt x="13930" y="7056"/>
                </a:cubicBezTo>
                <a:cubicBezTo>
                  <a:pt x="13930" y="7059"/>
                  <a:pt x="13930" y="7059"/>
                  <a:pt x="13930" y="7059"/>
                </a:cubicBezTo>
                <a:cubicBezTo>
                  <a:pt x="13856" y="7120"/>
                  <a:pt x="13856" y="7120"/>
                  <a:pt x="13856" y="7120"/>
                </a:cubicBezTo>
                <a:cubicBezTo>
                  <a:pt x="13853" y="7124"/>
                  <a:pt x="13853" y="7124"/>
                  <a:pt x="13853" y="7124"/>
                </a:cubicBezTo>
                <a:cubicBezTo>
                  <a:pt x="13849" y="7120"/>
                  <a:pt x="13849" y="7120"/>
                  <a:pt x="13849" y="7120"/>
                </a:cubicBezTo>
                <a:cubicBezTo>
                  <a:pt x="13781" y="7052"/>
                  <a:pt x="13781" y="7052"/>
                  <a:pt x="13781" y="7052"/>
                </a:cubicBezTo>
                <a:cubicBezTo>
                  <a:pt x="13781" y="7049"/>
                  <a:pt x="13781" y="7049"/>
                  <a:pt x="13781" y="7049"/>
                </a:cubicBezTo>
                <a:cubicBezTo>
                  <a:pt x="13781" y="7046"/>
                  <a:pt x="13781" y="7046"/>
                  <a:pt x="13781" y="7046"/>
                </a:cubicBezTo>
                <a:close/>
                <a:moveTo>
                  <a:pt x="13687" y="7127"/>
                </a:moveTo>
                <a:cubicBezTo>
                  <a:pt x="13762" y="7065"/>
                  <a:pt x="13762" y="7065"/>
                  <a:pt x="13762" y="7065"/>
                </a:cubicBezTo>
                <a:cubicBezTo>
                  <a:pt x="13765" y="7062"/>
                  <a:pt x="13765" y="7062"/>
                  <a:pt x="13765" y="7062"/>
                </a:cubicBezTo>
                <a:cubicBezTo>
                  <a:pt x="13768" y="7065"/>
                  <a:pt x="13768" y="7065"/>
                  <a:pt x="13768" y="7065"/>
                </a:cubicBezTo>
                <a:cubicBezTo>
                  <a:pt x="13833" y="7133"/>
                  <a:pt x="13833" y="7133"/>
                  <a:pt x="13833" y="7133"/>
                </a:cubicBezTo>
                <a:cubicBezTo>
                  <a:pt x="13836" y="7137"/>
                  <a:pt x="13836" y="7137"/>
                  <a:pt x="13836" y="7137"/>
                </a:cubicBezTo>
                <a:cubicBezTo>
                  <a:pt x="13833" y="7140"/>
                  <a:pt x="13833" y="7140"/>
                  <a:pt x="13833" y="7140"/>
                </a:cubicBezTo>
                <a:cubicBezTo>
                  <a:pt x="13759" y="7205"/>
                  <a:pt x="13759" y="7205"/>
                  <a:pt x="13759" y="7205"/>
                </a:cubicBezTo>
                <a:cubicBezTo>
                  <a:pt x="13755" y="7208"/>
                  <a:pt x="13755" y="7208"/>
                  <a:pt x="13755" y="7208"/>
                </a:cubicBezTo>
                <a:cubicBezTo>
                  <a:pt x="13755" y="7205"/>
                  <a:pt x="13755" y="7205"/>
                  <a:pt x="13755" y="7205"/>
                </a:cubicBezTo>
                <a:cubicBezTo>
                  <a:pt x="13687" y="7133"/>
                  <a:pt x="13687" y="7133"/>
                  <a:pt x="13687" y="7133"/>
                </a:cubicBezTo>
                <a:cubicBezTo>
                  <a:pt x="13684" y="7130"/>
                  <a:pt x="13684" y="7130"/>
                  <a:pt x="13684" y="7130"/>
                </a:cubicBezTo>
                <a:cubicBezTo>
                  <a:pt x="13687" y="7127"/>
                  <a:pt x="13687" y="7127"/>
                  <a:pt x="13687" y="7127"/>
                </a:cubicBezTo>
                <a:close/>
                <a:moveTo>
                  <a:pt x="13594" y="7211"/>
                </a:moveTo>
                <a:cubicBezTo>
                  <a:pt x="13668" y="7146"/>
                  <a:pt x="13668" y="7146"/>
                  <a:pt x="13668" y="7146"/>
                </a:cubicBezTo>
                <a:cubicBezTo>
                  <a:pt x="13671" y="7143"/>
                  <a:pt x="13671" y="7143"/>
                  <a:pt x="13671" y="7143"/>
                </a:cubicBezTo>
                <a:cubicBezTo>
                  <a:pt x="13671" y="7146"/>
                  <a:pt x="13671" y="7146"/>
                  <a:pt x="13671" y="7146"/>
                </a:cubicBezTo>
                <a:cubicBezTo>
                  <a:pt x="13739" y="7218"/>
                  <a:pt x="13739" y="7218"/>
                  <a:pt x="13739" y="7218"/>
                </a:cubicBezTo>
                <a:cubicBezTo>
                  <a:pt x="13743" y="7221"/>
                  <a:pt x="13743" y="7221"/>
                  <a:pt x="13743" y="7221"/>
                </a:cubicBezTo>
                <a:cubicBezTo>
                  <a:pt x="13739" y="7224"/>
                  <a:pt x="13739" y="7224"/>
                  <a:pt x="13739" y="7224"/>
                </a:cubicBezTo>
                <a:cubicBezTo>
                  <a:pt x="13665" y="7289"/>
                  <a:pt x="13665" y="7289"/>
                  <a:pt x="13665" y="7289"/>
                </a:cubicBezTo>
                <a:cubicBezTo>
                  <a:pt x="13662" y="7292"/>
                  <a:pt x="13662" y="7292"/>
                  <a:pt x="13662" y="7292"/>
                </a:cubicBezTo>
                <a:cubicBezTo>
                  <a:pt x="13658" y="7289"/>
                  <a:pt x="13658" y="7289"/>
                  <a:pt x="13658" y="7289"/>
                </a:cubicBezTo>
                <a:cubicBezTo>
                  <a:pt x="13594" y="7218"/>
                  <a:pt x="13594" y="7218"/>
                  <a:pt x="13594" y="7218"/>
                </a:cubicBezTo>
                <a:cubicBezTo>
                  <a:pt x="13590" y="7214"/>
                  <a:pt x="13590" y="7214"/>
                  <a:pt x="13590" y="7214"/>
                </a:cubicBezTo>
                <a:cubicBezTo>
                  <a:pt x="13594" y="7211"/>
                  <a:pt x="13594" y="7211"/>
                  <a:pt x="13594" y="7211"/>
                </a:cubicBezTo>
                <a:close/>
                <a:moveTo>
                  <a:pt x="13461" y="7328"/>
                </a:moveTo>
                <a:cubicBezTo>
                  <a:pt x="13574" y="7230"/>
                  <a:pt x="13574" y="7230"/>
                  <a:pt x="13574" y="7230"/>
                </a:cubicBezTo>
                <a:cubicBezTo>
                  <a:pt x="13574" y="7227"/>
                  <a:pt x="13574" y="7227"/>
                  <a:pt x="13574" y="7227"/>
                </a:cubicBezTo>
                <a:cubicBezTo>
                  <a:pt x="13577" y="7230"/>
                  <a:pt x="13577" y="7230"/>
                  <a:pt x="13577" y="7230"/>
                </a:cubicBezTo>
                <a:cubicBezTo>
                  <a:pt x="13645" y="7302"/>
                  <a:pt x="13645" y="7302"/>
                  <a:pt x="13645" y="7302"/>
                </a:cubicBezTo>
                <a:cubicBezTo>
                  <a:pt x="13649" y="7305"/>
                  <a:pt x="13649" y="7305"/>
                  <a:pt x="13649" y="7305"/>
                </a:cubicBezTo>
                <a:cubicBezTo>
                  <a:pt x="13645" y="7305"/>
                  <a:pt x="13645" y="7305"/>
                  <a:pt x="13645" y="7305"/>
                </a:cubicBezTo>
                <a:cubicBezTo>
                  <a:pt x="13532" y="7405"/>
                  <a:pt x="13532" y="7405"/>
                  <a:pt x="13532" y="7405"/>
                </a:cubicBezTo>
                <a:cubicBezTo>
                  <a:pt x="13529" y="7408"/>
                  <a:pt x="13529" y="7408"/>
                  <a:pt x="13529" y="7408"/>
                </a:cubicBezTo>
                <a:cubicBezTo>
                  <a:pt x="13526" y="7405"/>
                  <a:pt x="13526" y="7405"/>
                  <a:pt x="13526" y="7405"/>
                </a:cubicBezTo>
                <a:cubicBezTo>
                  <a:pt x="13461" y="7334"/>
                  <a:pt x="13461" y="7334"/>
                  <a:pt x="13461" y="7334"/>
                </a:cubicBezTo>
                <a:cubicBezTo>
                  <a:pt x="13458" y="7331"/>
                  <a:pt x="13458" y="7331"/>
                  <a:pt x="13458" y="7331"/>
                </a:cubicBezTo>
                <a:cubicBezTo>
                  <a:pt x="13461" y="7328"/>
                  <a:pt x="13461" y="7328"/>
                  <a:pt x="13461" y="7328"/>
                </a:cubicBezTo>
                <a:close/>
                <a:moveTo>
                  <a:pt x="15199" y="5968"/>
                </a:moveTo>
                <a:cubicBezTo>
                  <a:pt x="15273" y="5903"/>
                  <a:pt x="15273" y="5903"/>
                  <a:pt x="15273" y="5903"/>
                </a:cubicBezTo>
                <a:cubicBezTo>
                  <a:pt x="15277" y="5900"/>
                  <a:pt x="15277" y="5900"/>
                  <a:pt x="15277" y="5900"/>
                </a:cubicBezTo>
                <a:cubicBezTo>
                  <a:pt x="15280" y="5903"/>
                  <a:pt x="15280" y="5903"/>
                  <a:pt x="15280" y="5903"/>
                </a:cubicBezTo>
                <a:cubicBezTo>
                  <a:pt x="15345" y="5975"/>
                  <a:pt x="15345" y="5975"/>
                  <a:pt x="15345" y="5975"/>
                </a:cubicBezTo>
                <a:cubicBezTo>
                  <a:pt x="15348" y="5978"/>
                  <a:pt x="15348" y="5978"/>
                  <a:pt x="15348" y="5978"/>
                </a:cubicBezTo>
                <a:cubicBezTo>
                  <a:pt x="15345" y="5981"/>
                  <a:pt x="15345" y="5981"/>
                  <a:pt x="15345" y="5981"/>
                </a:cubicBezTo>
                <a:cubicBezTo>
                  <a:pt x="15270" y="6046"/>
                  <a:pt x="15270" y="6046"/>
                  <a:pt x="15270" y="6046"/>
                </a:cubicBezTo>
                <a:cubicBezTo>
                  <a:pt x="15267" y="6049"/>
                  <a:pt x="15267" y="6049"/>
                  <a:pt x="15267" y="6049"/>
                </a:cubicBezTo>
                <a:cubicBezTo>
                  <a:pt x="15267" y="6046"/>
                  <a:pt x="15267" y="6046"/>
                  <a:pt x="15267" y="6046"/>
                </a:cubicBezTo>
                <a:cubicBezTo>
                  <a:pt x="15199" y="5975"/>
                  <a:pt x="15199" y="5975"/>
                  <a:pt x="15199" y="5975"/>
                </a:cubicBezTo>
                <a:cubicBezTo>
                  <a:pt x="15196" y="5971"/>
                  <a:pt x="15196" y="5971"/>
                  <a:pt x="15196" y="5971"/>
                </a:cubicBezTo>
                <a:cubicBezTo>
                  <a:pt x="15199" y="5968"/>
                  <a:pt x="15199" y="5968"/>
                  <a:pt x="15199" y="5968"/>
                </a:cubicBezTo>
                <a:close/>
                <a:moveTo>
                  <a:pt x="15105" y="6052"/>
                </a:moveTo>
                <a:cubicBezTo>
                  <a:pt x="15180" y="5988"/>
                  <a:pt x="15180" y="5988"/>
                  <a:pt x="15180" y="5988"/>
                </a:cubicBezTo>
                <a:cubicBezTo>
                  <a:pt x="15183" y="5984"/>
                  <a:pt x="15183" y="5984"/>
                  <a:pt x="15183" y="5984"/>
                </a:cubicBezTo>
                <a:cubicBezTo>
                  <a:pt x="15183" y="5988"/>
                  <a:pt x="15183" y="5988"/>
                  <a:pt x="15183" y="5988"/>
                </a:cubicBezTo>
                <a:cubicBezTo>
                  <a:pt x="15251" y="6059"/>
                  <a:pt x="15251" y="6059"/>
                  <a:pt x="15251" y="6059"/>
                </a:cubicBezTo>
                <a:cubicBezTo>
                  <a:pt x="15254" y="6062"/>
                  <a:pt x="15254" y="6062"/>
                  <a:pt x="15254" y="6062"/>
                </a:cubicBezTo>
                <a:cubicBezTo>
                  <a:pt x="15251" y="6065"/>
                  <a:pt x="15251" y="6065"/>
                  <a:pt x="15251" y="6065"/>
                </a:cubicBezTo>
                <a:cubicBezTo>
                  <a:pt x="15176" y="6130"/>
                  <a:pt x="15176" y="6130"/>
                  <a:pt x="15176" y="6130"/>
                </a:cubicBezTo>
                <a:cubicBezTo>
                  <a:pt x="15173" y="6133"/>
                  <a:pt x="15173" y="6133"/>
                  <a:pt x="15173" y="6133"/>
                </a:cubicBezTo>
                <a:cubicBezTo>
                  <a:pt x="15170" y="6130"/>
                  <a:pt x="15170" y="6130"/>
                  <a:pt x="15170" y="6130"/>
                </a:cubicBezTo>
                <a:cubicBezTo>
                  <a:pt x="15105" y="6059"/>
                  <a:pt x="15105" y="6059"/>
                  <a:pt x="15105" y="6059"/>
                </a:cubicBezTo>
                <a:cubicBezTo>
                  <a:pt x="15102" y="6056"/>
                  <a:pt x="15102" y="6056"/>
                  <a:pt x="15102" y="6056"/>
                </a:cubicBezTo>
                <a:cubicBezTo>
                  <a:pt x="15105" y="6052"/>
                  <a:pt x="15105" y="6052"/>
                  <a:pt x="15105" y="6052"/>
                </a:cubicBezTo>
                <a:close/>
                <a:moveTo>
                  <a:pt x="15008" y="6136"/>
                </a:moveTo>
                <a:cubicBezTo>
                  <a:pt x="15082" y="6072"/>
                  <a:pt x="15082" y="6072"/>
                  <a:pt x="15082" y="6072"/>
                </a:cubicBezTo>
                <a:cubicBezTo>
                  <a:pt x="15086" y="6068"/>
                  <a:pt x="15086" y="6068"/>
                  <a:pt x="15086" y="6068"/>
                </a:cubicBezTo>
                <a:cubicBezTo>
                  <a:pt x="15089" y="6072"/>
                  <a:pt x="15089" y="6072"/>
                  <a:pt x="15089" y="6072"/>
                </a:cubicBezTo>
                <a:cubicBezTo>
                  <a:pt x="15157" y="6143"/>
                  <a:pt x="15157" y="6143"/>
                  <a:pt x="15157" y="6143"/>
                </a:cubicBezTo>
                <a:cubicBezTo>
                  <a:pt x="15157" y="6146"/>
                  <a:pt x="15157" y="6146"/>
                  <a:pt x="15157" y="6146"/>
                </a:cubicBezTo>
                <a:cubicBezTo>
                  <a:pt x="15157" y="6146"/>
                  <a:pt x="15157" y="6146"/>
                  <a:pt x="15157" y="6146"/>
                </a:cubicBezTo>
                <a:cubicBezTo>
                  <a:pt x="15082" y="6214"/>
                  <a:pt x="15082" y="6214"/>
                  <a:pt x="15082" y="6214"/>
                </a:cubicBezTo>
                <a:cubicBezTo>
                  <a:pt x="15079" y="6217"/>
                  <a:pt x="15079" y="6217"/>
                  <a:pt x="15079" y="6217"/>
                </a:cubicBezTo>
                <a:cubicBezTo>
                  <a:pt x="15076" y="6214"/>
                  <a:pt x="15076" y="6214"/>
                  <a:pt x="15076" y="6214"/>
                </a:cubicBezTo>
                <a:cubicBezTo>
                  <a:pt x="15008" y="6140"/>
                  <a:pt x="15008" y="6140"/>
                  <a:pt x="15008" y="6140"/>
                </a:cubicBezTo>
                <a:cubicBezTo>
                  <a:pt x="15008" y="6140"/>
                  <a:pt x="15008" y="6140"/>
                  <a:pt x="15008" y="6140"/>
                </a:cubicBezTo>
                <a:cubicBezTo>
                  <a:pt x="15008" y="6136"/>
                  <a:pt x="15008" y="6136"/>
                  <a:pt x="15008" y="6136"/>
                </a:cubicBezTo>
                <a:close/>
                <a:moveTo>
                  <a:pt x="14914" y="6221"/>
                </a:moveTo>
                <a:cubicBezTo>
                  <a:pt x="14989" y="6156"/>
                  <a:pt x="14989" y="6156"/>
                  <a:pt x="14989" y="6156"/>
                </a:cubicBezTo>
                <a:cubicBezTo>
                  <a:pt x="14992" y="6153"/>
                  <a:pt x="14992" y="6153"/>
                  <a:pt x="14992" y="6153"/>
                </a:cubicBezTo>
                <a:cubicBezTo>
                  <a:pt x="14995" y="6156"/>
                  <a:pt x="14995" y="6156"/>
                  <a:pt x="14995" y="6156"/>
                </a:cubicBezTo>
                <a:cubicBezTo>
                  <a:pt x="15060" y="6227"/>
                  <a:pt x="15060" y="6227"/>
                  <a:pt x="15060" y="6227"/>
                </a:cubicBezTo>
                <a:cubicBezTo>
                  <a:pt x="15063" y="6230"/>
                  <a:pt x="15063" y="6230"/>
                  <a:pt x="15063" y="6230"/>
                </a:cubicBezTo>
                <a:cubicBezTo>
                  <a:pt x="15060" y="6230"/>
                  <a:pt x="15060" y="6230"/>
                  <a:pt x="15060" y="6230"/>
                </a:cubicBezTo>
                <a:cubicBezTo>
                  <a:pt x="14985" y="6298"/>
                  <a:pt x="14985" y="6298"/>
                  <a:pt x="14985" y="6298"/>
                </a:cubicBezTo>
                <a:cubicBezTo>
                  <a:pt x="14985" y="6298"/>
                  <a:pt x="14985" y="6298"/>
                  <a:pt x="14985" y="6298"/>
                </a:cubicBezTo>
                <a:cubicBezTo>
                  <a:pt x="14982" y="6298"/>
                  <a:pt x="14982" y="6298"/>
                  <a:pt x="14982" y="6298"/>
                </a:cubicBezTo>
                <a:cubicBezTo>
                  <a:pt x="14914" y="6224"/>
                  <a:pt x="14914" y="6224"/>
                  <a:pt x="14914" y="6224"/>
                </a:cubicBezTo>
                <a:cubicBezTo>
                  <a:pt x="14911" y="6224"/>
                  <a:pt x="14911" y="6224"/>
                  <a:pt x="14911" y="6224"/>
                </a:cubicBezTo>
                <a:cubicBezTo>
                  <a:pt x="14914" y="6221"/>
                  <a:pt x="14914" y="6221"/>
                  <a:pt x="14914" y="6221"/>
                </a:cubicBezTo>
                <a:close/>
                <a:moveTo>
                  <a:pt x="14820" y="6305"/>
                </a:moveTo>
                <a:cubicBezTo>
                  <a:pt x="14895" y="6237"/>
                  <a:pt x="14895" y="6237"/>
                  <a:pt x="14895" y="6237"/>
                </a:cubicBezTo>
                <a:cubicBezTo>
                  <a:pt x="14898" y="6237"/>
                  <a:pt x="14898" y="6237"/>
                  <a:pt x="14898" y="6237"/>
                </a:cubicBezTo>
                <a:cubicBezTo>
                  <a:pt x="14898" y="6240"/>
                  <a:pt x="14898" y="6240"/>
                  <a:pt x="14898" y="6240"/>
                </a:cubicBezTo>
                <a:cubicBezTo>
                  <a:pt x="14966" y="6311"/>
                  <a:pt x="14966" y="6311"/>
                  <a:pt x="14966" y="6311"/>
                </a:cubicBezTo>
                <a:cubicBezTo>
                  <a:pt x="14969" y="6314"/>
                  <a:pt x="14969" y="6314"/>
                  <a:pt x="14969" y="6314"/>
                </a:cubicBezTo>
                <a:cubicBezTo>
                  <a:pt x="14966" y="6314"/>
                  <a:pt x="14966" y="6314"/>
                  <a:pt x="14966" y="6314"/>
                </a:cubicBezTo>
                <a:cubicBezTo>
                  <a:pt x="14892" y="6382"/>
                  <a:pt x="14892" y="6382"/>
                  <a:pt x="14892" y="6382"/>
                </a:cubicBezTo>
                <a:cubicBezTo>
                  <a:pt x="14888" y="6382"/>
                  <a:pt x="14888" y="6382"/>
                  <a:pt x="14888" y="6382"/>
                </a:cubicBezTo>
                <a:cubicBezTo>
                  <a:pt x="14885" y="6379"/>
                  <a:pt x="14885" y="6379"/>
                  <a:pt x="14885" y="6379"/>
                </a:cubicBezTo>
                <a:cubicBezTo>
                  <a:pt x="14820" y="6308"/>
                  <a:pt x="14820" y="6308"/>
                  <a:pt x="14820" y="6308"/>
                </a:cubicBezTo>
                <a:cubicBezTo>
                  <a:pt x="14817" y="6305"/>
                  <a:pt x="14817" y="6305"/>
                  <a:pt x="14817" y="6305"/>
                </a:cubicBezTo>
                <a:cubicBezTo>
                  <a:pt x="14820" y="6305"/>
                  <a:pt x="14820" y="6305"/>
                  <a:pt x="14820" y="6305"/>
                </a:cubicBezTo>
                <a:close/>
                <a:moveTo>
                  <a:pt x="14723" y="6389"/>
                </a:moveTo>
                <a:cubicBezTo>
                  <a:pt x="14801" y="6321"/>
                  <a:pt x="14801" y="6321"/>
                  <a:pt x="14801" y="6321"/>
                </a:cubicBezTo>
                <a:cubicBezTo>
                  <a:pt x="14801" y="6321"/>
                  <a:pt x="14801" y="6321"/>
                  <a:pt x="14801" y="6321"/>
                </a:cubicBezTo>
                <a:cubicBezTo>
                  <a:pt x="14804" y="6321"/>
                  <a:pt x="14804" y="6321"/>
                  <a:pt x="14804" y="6321"/>
                </a:cubicBezTo>
                <a:cubicBezTo>
                  <a:pt x="14872" y="6395"/>
                  <a:pt x="14872" y="6395"/>
                  <a:pt x="14872" y="6395"/>
                </a:cubicBezTo>
                <a:cubicBezTo>
                  <a:pt x="14875" y="6399"/>
                  <a:pt x="14875" y="6399"/>
                  <a:pt x="14875" y="6399"/>
                </a:cubicBezTo>
                <a:cubicBezTo>
                  <a:pt x="14872" y="6399"/>
                  <a:pt x="14872" y="6399"/>
                  <a:pt x="14872" y="6399"/>
                </a:cubicBezTo>
                <a:cubicBezTo>
                  <a:pt x="14798" y="6467"/>
                  <a:pt x="14798" y="6467"/>
                  <a:pt x="14798" y="6467"/>
                </a:cubicBezTo>
                <a:cubicBezTo>
                  <a:pt x="14794" y="6467"/>
                  <a:pt x="14794" y="6467"/>
                  <a:pt x="14794" y="6467"/>
                </a:cubicBezTo>
                <a:cubicBezTo>
                  <a:pt x="14791" y="6463"/>
                  <a:pt x="14791" y="6463"/>
                  <a:pt x="14791" y="6463"/>
                </a:cubicBezTo>
                <a:cubicBezTo>
                  <a:pt x="14723" y="6392"/>
                  <a:pt x="14723" y="6392"/>
                  <a:pt x="14723" y="6392"/>
                </a:cubicBezTo>
                <a:cubicBezTo>
                  <a:pt x="14723" y="6389"/>
                  <a:pt x="14723" y="6389"/>
                  <a:pt x="14723" y="6389"/>
                </a:cubicBezTo>
                <a:cubicBezTo>
                  <a:pt x="14723" y="6389"/>
                  <a:pt x="14723" y="6389"/>
                  <a:pt x="14723" y="6389"/>
                </a:cubicBezTo>
                <a:close/>
                <a:moveTo>
                  <a:pt x="14629" y="6473"/>
                </a:moveTo>
                <a:cubicBezTo>
                  <a:pt x="14704" y="6405"/>
                  <a:pt x="14704" y="6405"/>
                  <a:pt x="14704" y="6405"/>
                </a:cubicBezTo>
                <a:cubicBezTo>
                  <a:pt x="14707" y="6405"/>
                  <a:pt x="14707" y="6405"/>
                  <a:pt x="14707" y="6405"/>
                </a:cubicBezTo>
                <a:cubicBezTo>
                  <a:pt x="14710" y="6405"/>
                  <a:pt x="14710" y="6405"/>
                  <a:pt x="14710" y="6405"/>
                </a:cubicBezTo>
                <a:cubicBezTo>
                  <a:pt x="14775" y="6480"/>
                  <a:pt x="14775" y="6480"/>
                  <a:pt x="14775" y="6480"/>
                </a:cubicBezTo>
                <a:cubicBezTo>
                  <a:pt x="14778" y="6480"/>
                  <a:pt x="14778" y="6480"/>
                  <a:pt x="14778" y="6480"/>
                </a:cubicBezTo>
                <a:cubicBezTo>
                  <a:pt x="14775" y="6483"/>
                  <a:pt x="14775" y="6483"/>
                  <a:pt x="14775" y="6483"/>
                </a:cubicBezTo>
                <a:cubicBezTo>
                  <a:pt x="14701" y="6548"/>
                  <a:pt x="14701" y="6548"/>
                  <a:pt x="14701" y="6548"/>
                </a:cubicBezTo>
                <a:cubicBezTo>
                  <a:pt x="14701" y="6551"/>
                  <a:pt x="14701" y="6551"/>
                  <a:pt x="14701" y="6551"/>
                </a:cubicBezTo>
                <a:cubicBezTo>
                  <a:pt x="14697" y="6548"/>
                  <a:pt x="14697" y="6548"/>
                  <a:pt x="14697" y="6548"/>
                </a:cubicBezTo>
                <a:cubicBezTo>
                  <a:pt x="14629" y="6476"/>
                  <a:pt x="14629" y="6476"/>
                  <a:pt x="14629" y="6476"/>
                </a:cubicBezTo>
                <a:cubicBezTo>
                  <a:pt x="14626" y="6473"/>
                  <a:pt x="14626" y="6473"/>
                  <a:pt x="14626" y="6473"/>
                </a:cubicBezTo>
                <a:cubicBezTo>
                  <a:pt x="14629" y="6473"/>
                  <a:pt x="14629" y="6473"/>
                  <a:pt x="14629" y="6473"/>
                </a:cubicBezTo>
                <a:close/>
                <a:moveTo>
                  <a:pt x="14535" y="6557"/>
                </a:moveTo>
                <a:cubicBezTo>
                  <a:pt x="14610" y="6489"/>
                  <a:pt x="14610" y="6489"/>
                  <a:pt x="14610" y="6489"/>
                </a:cubicBezTo>
                <a:cubicBezTo>
                  <a:pt x="14613" y="6486"/>
                  <a:pt x="14613" y="6486"/>
                  <a:pt x="14613" y="6486"/>
                </a:cubicBezTo>
                <a:cubicBezTo>
                  <a:pt x="14616" y="6489"/>
                  <a:pt x="14616" y="6489"/>
                  <a:pt x="14616" y="6489"/>
                </a:cubicBezTo>
                <a:cubicBezTo>
                  <a:pt x="14681" y="6560"/>
                  <a:pt x="14681" y="6560"/>
                  <a:pt x="14681" y="6560"/>
                </a:cubicBezTo>
                <a:cubicBezTo>
                  <a:pt x="14684" y="6564"/>
                  <a:pt x="14684" y="6564"/>
                  <a:pt x="14684" y="6564"/>
                </a:cubicBezTo>
                <a:cubicBezTo>
                  <a:pt x="14681" y="6567"/>
                  <a:pt x="14681" y="6567"/>
                  <a:pt x="14681" y="6567"/>
                </a:cubicBezTo>
                <a:cubicBezTo>
                  <a:pt x="14607" y="6632"/>
                  <a:pt x="14607" y="6632"/>
                  <a:pt x="14607" y="6632"/>
                </a:cubicBezTo>
                <a:cubicBezTo>
                  <a:pt x="14603" y="6635"/>
                  <a:pt x="14603" y="6635"/>
                  <a:pt x="14603" y="6635"/>
                </a:cubicBezTo>
                <a:cubicBezTo>
                  <a:pt x="14600" y="6632"/>
                  <a:pt x="14600" y="6632"/>
                  <a:pt x="14600" y="6632"/>
                </a:cubicBezTo>
                <a:cubicBezTo>
                  <a:pt x="14535" y="6560"/>
                  <a:pt x="14535" y="6560"/>
                  <a:pt x="14535" y="6560"/>
                </a:cubicBezTo>
                <a:cubicBezTo>
                  <a:pt x="14532" y="6557"/>
                  <a:pt x="14532" y="6557"/>
                  <a:pt x="14532" y="6557"/>
                </a:cubicBezTo>
                <a:cubicBezTo>
                  <a:pt x="14535" y="6557"/>
                  <a:pt x="14535" y="6557"/>
                  <a:pt x="14535" y="6557"/>
                </a:cubicBezTo>
                <a:close/>
                <a:moveTo>
                  <a:pt x="14442" y="6638"/>
                </a:moveTo>
                <a:cubicBezTo>
                  <a:pt x="14516" y="6573"/>
                  <a:pt x="14516" y="6573"/>
                  <a:pt x="14516" y="6573"/>
                </a:cubicBezTo>
                <a:cubicBezTo>
                  <a:pt x="14516" y="6570"/>
                  <a:pt x="14516" y="6570"/>
                  <a:pt x="14516" y="6570"/>
                </a:cubicBezTo>
                <a:cubicBezTo>
                  <a:pt x="14519" y="6573"/>
                  <a:pt x="14519" y="6573"/>
                  <a:pt x="14519" y="6573"/>
                </a:cubicBezTo>
                <a:cubicBezTo>
                  <a:pt x="14587" y="6645"/>
                  <a:pt x="14587" y="6645"/>
                  <a:pt x="14587" y="6645"/>
                </a:cubicBezTo>
                <a:cubicBezTo>
                  <a:pt x="14591" y="6648"/>
                  <a:pt x="14591" y="6648"/>
                  <a:pt x="14591" y="6648"/>
                </a:cubicBezTo>
                <a:cubicBezTo>
                  <a:pt x="14587" y="6651"/>
                  <a:pt x="14587" y="6651"/>
                  <a:pt x="14587" y="6651"/>
                </a:cubicBezTo>
                <a:cubicBezTo>
                  <a:pt x="14513" y="6716"/>
                  <a:pt x="14513" y="6716"/>
                  <a:pt x="14513" y="6716"/>
                </a:cubicBezTo>
                <a:cubicBezTo>
                  <a:pt x="14510" y="6719"/>
                  <a:pt x="14510" y="6719"/>
                  <a:pt x="14510" y="6719"/>
                </a:cubicBezTo>
                <a:cubicBezTo>
                  <a:pt x="14506" y="6716"/>
                  <a:pt x="14506" y="6716"/>
                  <a:pt x="14506" y="6716"/>
                </a:cubicBezTo>
                <a:cubicBezTo>
                  <a:pt x="14442" y="6645"/>
                  <a:pt x="14442" y="6645"/>
                  <a:pt x="14442" y="6645"/>
                </a:cubicBezTo>
                <a:cubicBezTo>
                  <a:pt x="14438" y="6641"/>
                  <a:pt x="14438" y="6641"/>
                  <a:pt x="14438" y="6641"/>
                </a:cubicBezTo>
                <a:cubicBezTo>
                  <a:pt x="14442" y="6638"/>
                  <a:pt x="14442" y="6638"/>
                  <a:pt x="14442" y="6638"/>
                </a:cubicBezTo>
                <a:close/>
                <a:moveTo>
                  <a:pt x="14345" y="6722"/>
                </a:moveTo>
                <a:cubicBezTo>
                  <a:pt x="14419" y="6658"/>
                  <a:pt x="14419" y="6658"/>
                  <a:pt x="14419" y="6658"/>
                </a:cubicBezTo>
                <a:cubicBezTo>
                  <a:pt x="14422" y="6654"/>
                  <a:pt x="14422" y="6654"/>
                  <a:pt x="14422" y="6654"/>
                </a:cubicBezTo>
                <a:cubicBezTo>
                  <a:pt x="14425" y="6658"/>
                  <a:pt x="14425" y="6658"/>
                  <a:pt x="14425" y="6658"/>
                </a:cubicBezTo>
                <a:cubicBezTo>
                  <a:pt x="14493" y="6729"/>
                  <a:pt x="14493" y="6729"/>
                  <a:pt x="14493" y="6729"/>
                </a:cubicBezTo>
                <a:cubicBezTo>
                  <a:pt x="14493" y="6732"/>
                  <a:pt x="14493" y="6732"/>
                  <a:pt x="14493" y="6732"/>
                </a:cubicBezTo>
                <a:cubicBezTo>
                  <a:pt x="14493" y="6735"/>
                  <a:pt x="14493" y="6735"/>
                  <a:pt x="14493" y="6735"/>
                </a:cubicBezTo>
                <a:cubicBezTo>
                  <a:pt x="14416" y="6800"/>
                  <a:pt x="14416" y="6800"/>
                  <a:pt x="14416" y="6800"/>
                </a:cubicBezTo>
                <a:cubicBezTo>
                  <a:pt x="14416" y="6803"/>
                  <a:pt x="14416" y="6803"/>
                  <a:pt x="14416" y="6803"/>
                </a:cubicBezTo>
                <a:cubicBezTo>
                  <a:pt x="14412" y="6800"/>
                  <a:pt x="14412" y="6800"/>
                  <a:pt x="14412" y="6800"/>
                </a:cubicBezTo>
                <a:cubicBezTo>
                  <a:pt x="14345" y="6729"/>
                  <a:pt x="14345" y="6729"/>
                  <a:pt x="14345" y="6729"/>
                </a:cubicBezTo>
                <a:cubicBezTo>
                  <a:pt x="14345" y="6726"/>
                  <a:pt x="14345" y="6726"/>
                  <a:pt x="14345" y="6726"/>
                </a:cubicBezTo>
                <a:cubicBezTo>
                  <a:pt x="14345" y="6722"/>
                  <a:pt x="14345" y="6722"/>
                  <a:pt x="14345" y="6722"/>
                </a:cubicBezTo>
                <a:close/>
                <a:moveTo>
                  <a:pt x="14251" y="6806"/>
                </a:moveTo>
                <a:cubicBezTo>
                  <a:pt x="14325" y="6742"/>
                  <a:pt x="14325" y="6742"/>
                  <a:pt x="14325" y="6742"/>
                </a:cubicBezTo>
                <a:cubicBezTo>
                  <a:pt x="14328" y="6738"/>
                  <a:pt x="14328" y="6738"/>
                  <a:pt x="14328" y="6738"/>
                </a:cubicBezTo>
                <a:cubicBezTo>
                  <a:pt x="14332" y="6742"/>
                  <a:pt x="14332" y="6742"/>
                  <a:pt x="14332" y="6742"/>
                </a:cubicBezTo>
                <a:cubicBezTo>
                  <a:pt x="14396" y="6813"/>
                  <a:pt x="14396" y="6813"/>
                  <a:pt x="14396" y="6813"/>
                </a:cubicBezTo>
                <a:cubicBezTo>
                  <a:pt x="14400" y="6816"/>
                  <a:pt x="14400" y="6816"/>
                  <a:pt x="14400" y="6816"/>
                </a:cubicBezTo>
                <a:cubicBezTo>
                  <a:pt x="14396" y="6819"/>
                  <a:pt x="14396" y="6819"/>
                  <a:pt x="14396" y="6819"/>
                </a:cubicBezTo>
                <a:cubicBezTo>
                  <a:pt x="14322" y="6884"/>
                  <a:pt x="14322" y="6884"/>
                  <a:pt x="14322" y="6884"/>
                </a:cubicBezTo>
                <a:cubicBezTo>
                  <a:pt x="14319" y="6887"/>
                  <a:pt x="14319" y="6887"/>
                  <a:pt x="14319" y="6887"/>
                </a:cubicBezTo>
                <a:cubicBezTo>
                  <a:pt x="14319" y="6884"/>
                  <a:pt x="14319" y="6884"/>
                  <a:pt x="14319" y="6884"/>
                </a:cubicBezTo>
                <a:cubicBezTo>
                  <a:pt x="14251" y="6813"/>
                  <a:pt x="14251" y="6813"/>
                  <a:pt x="14251" y="6813"/>
                </a:cubicBezTo>
                <a:cubicBezTo>
                  <a:pt x="14247" y="6810"/>
                  <a:pt x="14247" y="6810"/>
                  <a:pt x="14247" y="6810"/>
                </a:cubicBezTo>
                <a:cubicBezTo>
                  <a:pt x="14251" y="6806"/>
                  <a:pt x="14251" y="6806"/>
                  <a:pt x="14251" y="6806"/>
                </a:cubicBezTo>
                <a:close/>
                <a:moveTo>
                  <a:pt x="14157" y="6891"/>
                </a:moveTo>
                <a:cubicBezTo>
                  <a:pt x="14231" y="6826"/>
                  <a:pt x="14231" y="6826"/>
                  <a:pt x="14231" y="6826"/>
                </a:cubicBezTo>
                <a:cubicBezTo>
                  <a:pt x="14231" y="6823"/>
                  <a:pt x="14231" y="6823"/>
                  <a:pt x="14231" y="6823"/>
                </a:cubicBezTo>
                <a:cubicBezTo>
                  <a:pt x="14234" y="6826"/>
                  <a:pt x="14234" y="6826"/>
                  <a:pt x="14234" y="6826"/>
                </a:cubicBezTo>
                <a:cubicBezTo>
                  <a:pt x="14302" y="6897"/>
                  <a:pt x="14302" y="6897"/>
                  <a:pt x="14302" y="6897"/>
                </a:cubicBezTo>
                <a:cubicBezTo>
                  <a:pt x="14306" y="6900"/>
                  <a:pt x="14306" y="6900"/>
                  <a:pt x="14306" y="6900"/>
                </a:cubicBezTo>
                <a:cubicBezTo>
                  <a:pt x="14302" y="6904"/>
                  <a:pt x="14302" y="6904"/>
                  <a:pt x="14302" y="6904"/>
                </a:cubicBezTo>
                <a:cubicBezTo>
                  <a:pt x="14228" y="6968"/>
                  <a:pt x="14228" y="6968"/>
                  <a:pt x="14228" y="6968"/>
                </a:cubicBezTo>
                <a:cubicBezTo>
                  <a:pt x="14225" y="6972"/>
                  <a:pt x="14225" y="6972"/>
                  <a:pt x="14225" y="6972"/>
                </a:cubicBezTo>
                <a:cubicBezTo>
                  <a:pt x="14222" y="6968"/>
                  <a:pt x="14222" y="6968"/>
                  <a:pt x="14222" y="6968"/>
                </a:cubicBezTo>
                <a:cubicBezTo>
                  <a:pt x="14157" y="6897"/>
                  <a:pt x="14157" y="6897"/>
                  <a:pt x="14157" y="6897"/>
                </a:cubicBezTo>
                <a:cubicBezTo>
                  <a:pt x="14154" y="6894"/>
                  <a:pt x="14154" y="6894"/>
                  <a:pt x="14154" y="6894"/>
                </a:cubicBezTo>
                <a:cubicBezTo>
                  <a:pt x="14157" y="6891"/>
                  <a:pt x="14157" y="6891"/>
                  <a:pt x="14157" y="6891"/>
                </a:cubicBezTo>
                <a:close/>
                <a:moveTo>
                  <a:pt x="14060" y="6975"/>
                </a:moveTo>
                <a:cubicBezTo>
                  <a:pt x="14134" y="6910"/>
                  <a:pt x="14134" y="6910"/>
                  <a:pt x="14134" y="6910"/>
                </a:cubicBezTo>
                <a:cubicBezTo>
                  <a:pt x="14137" y="6907"/>
                  <a:pt x="14137" y="6907"/>
                  <a:pt x="14137" y="6907"/>
                </a:cubicBezTo>
                <a:cubicBezTo>
                  <a:pt x="14141" y="6910"/>
                  <a:pt x="14141" y="6910"/>
                  <a:pt x="14141" y="6910"/>
                </a:cubicBezTo>
                <a:cubicBezTo>
                  <a:pt x="14209" y="6981"/>
                  <a:pt x="14209" y="6981"/>
                  <a:pt x="14209" y="6981"/>
                </a:cubicBezTo>
                <a:cubicBezTo>
                  <a:pt x="14209" y="6984"/>
                  <a:pt x="14209" y="6984"/>
                  <a:pt x="14209" y="6984"/>
                </a:cubicBezTo>
                <a:cubicBezTo>
                  <a:pt x="14209" y="6984"/>
                  <a:pt x="14209" y="6984"/>
                  <a:pt x="14209" y="6984"/>
                </a:cubicBezTo>
                <a:cubicBezTo>
                  <a:pt x="14134" y="7052"/>
                  <a:pt x="14134" y="7052"/>
                  <a:pt x="14134" y="7052"/>
                </a:cubicBezTo>
                <a:cubicBezTo>
                  <a:pt x="14131" y="7056"/>
                  <a:pt x="14131" y="7056"/>
                  <a:pt x="14131" y="7056"/>
                </a:cubicBezTo>
                <a:cubicBezTo>
                  <a:pt x="14128" y="7052"/>
                  <a:pt x="14128" y="7052"/>
                  <a:pt x="14128" y="7052"/>
                </a:cubicBezTo>
                <a:cubicBezTo>
                  <a:pt x="14060" y="6978"/>
                  <a:pt x="14060" y="6978"/>
                  <a:pt x="14060" y="6978"/>
                </a:cubicBezTo>
                <a:cubicBezTo>
                  <a:pt x="14060" y="6978"/>
                  <a:pt x="14060" y="6978"/>
                  <a:pt x="14060" y="6978"/>
                </a:cubicBezTo>
                <a:cubicBezTo>
                  <a:pt x="14060" y="6975"/>
                  <a:pt x="14060" y="6975"/>
                  <a:pt x="14060" y="6975"/>
                </a:cubicBezTo>
                <a:close/>
                <a:moveTo>
                  <a:pt x="13966" y="7059"/>
                </a:moveTo>
                <a:cubicBezTo>
                  <a:pt x="14040" y="6991"/>
                  <a:pt x="14040" y="6991"/>
                  <a:pt x="14040" y="6991"/>
                </a:cubicBezTo>
                <a:cubicBezTo>
                  <a:pt x="14044" y="6991"/>
                  <a:pt x="14044" y="6991"/>
                  <a:pt x="14044" y="6991"/>
                </a:cubicBezTo>
                <a:cubicBezTo>
                  <a:pt x="14047" y="6994"/>
                  <a:pt x="14047" y="6994"/>
                  <a:pt x="14047" y="6994"/>
                </a:cubicBezTo>
                <a:cubicBezTo>
                  <a:pt x="14111" y="7065"/>
                  <a:pt x="14111" y="7065"/>
                  <a:pt x="14111" y="7065"/>
                </a:cubicBezTo>
                <a:cubicBezTo>
                  <a:pt x="14115" y="7069"/>
                  <a:pt x="14115" y="7069"/>
                  <a:pt x="14115" y="7069"/>
                </a:cubicBezTo>
                <a:cubicBezTo>
                  <a:pt x="14111" y="7069"/>
                  <a:pt x="14111" y="7069"/>
                  <a:pt x="14111" y="7069"/>
                </a:cubicBezTo>
                <a:cubicBezTo>
                  <a:pt x="14037" y="7133"/>
                  <a:pt x="14037" y="7133"/>
                  <a:pt x="14037" y="7133"/>
                </a:cubicBezTo>
                <a:cubicBezTo>
                  <a:pt x="14034" y="7133"/>
                  <a:pt x="14034" y="7133"/>
                  <a:pt x="14034" y="7133"/>
                </a:cubicBezTo>
                <a:cubicBezTo>
                  <a:pt x="14034" y="7133"/>
                  <a:pt x="14034" y="7133"/>
                  <a:pt x="14034" y="7133"/>
                </a:cubicBezTo>
                <a:cubicBezTo>
                  <a:pt x="13966" y="7062"/>
                  <a:pt x="13966" y="7062"/>
                  <a:pt x="13966" y="7062"/>
                </a:cubicBezTo>
                <a:cubicBezTo>
                  <a:pt x="13963" y="7062"/>
                  <a:pt x="13963" y="7062"/>
                  <a:pt x="13963" y="7062"/>
                </a:cubicBezTo>
                <a:cubicBezTo>
                  <a:pt x="13966" y="7059"/>
                  <a:pt x="13966" y="7059"/>
                  <a:pt x="13966" y="7059"/>
                </a:cubicBezTo>
                <a:close/>
                <a:moveTo>
                  <a:pt x="13872" y="7140"/>
                </a:moveTo>
                <a:cubicBezTo>
                  <a:pt x="13946" y="7075"/>
                  <a:pt x="13946" y="7075"/>
                  <a:pt x="13946" y="7075"/>
                </a:cubicBezTo>
                <a:cubicBezTo>
                  <a:pt x="13950" y="7075"/>
                  <a:pt x="13950" y="7075"/>
                  <a:pt x="13950" y="7075"/>
                </a:cubicBezTo>
                <a:cubicBezTo>
                  <a:pt x="13950" y="7078"/>
                  <a:pt x="13950" y="7078"/>
                  <a:pt x="13950" y="7078"/>
                </a:cubicBezTo>
                <a:cubicBezTo>
                  <a:pt x="14018" y="7146"/>
                  <a:pt x="14018" y="7146"/>
                  <a:pt x="14018" y="7146"/>
                </a:cubicBezTo>
                <a:cubicBezTo>
                  <a:pt x="14021" y="7150"/>
                  <a:pt x="14021" y="7150"/>
                  <a:pt x="14021" y="7150"/>
                </a:cubicBezTo>
                <a:cubicBezTo>
                  <a:pt x="14018" y="7150"/>
                  <a:pt x="14018" y="7150"/>
                  <a:pt x="14018" y="7150"/>
                </a:cubicBezTo>
                <a:cubicBezTo>
                  <a:pt x="13943" y="7218"/>
                  <a:pt x="13943" y="7218"/>
                  <a:pt x="13943" y="7218"/>
                </a:cubicBezTo>
                <a:cubicBezTo>
                  <a:pt x="13940" y="7218"/>
                  <a:pt x="13940" y="7218"/>
                  <a:pt x="13940" y="7218"/>
                </a:cubicBezTo>
                <a:cubicBezTo>
                  <a:pt x="13937" y="7218"/>
                  <a:pt x="13937" y="7218"/>
                  <a:pt x="13937" y="7218"/>
                </a:cubicBezTo>
                <a:cubicBezTo>
                  <a:pt x="13872" y="7143"/>
                  <a:pt x="13872" y="7143"/>
                  <a:pt x="13872" y="7143"/>
                </a:cubicBezTo>
                <a:cubicBezTo>
                  <a:pt x="13869" y="7140"/>
                  <a:pt x="13869" y="7140"/>
                  <a:pt x="13869" y="7140"/>
                </a:cubicBezTo>
                <a:cubicBezTo>
                  <a:pt x="13872" y="7140"/>
                  <a:pt x="13872" y="7140"/>
                  <a:pt x="13872" y="7140"/>
                </a:cubicBezTo>
                <a:close/>
                <a:moveTo>
                  <a:pt x="13775" y="7224"/>
                </a:moveTo>
                <a:cubicBezTo>
                  <a:pt x="13849" y="7156"/>
                  <a:pt x="13849" y="7156"/>
                  <a:pt x="13849" y="7156"/>
                </a:cubicBezTo>
                <a:cubicBezTo>
                  <a:pt x="13853" y="7156"/>
                  <a:pt x="13853" y="7156"/>
                  <a:pt x="13853" y="7156"/>
                </a:cubicBezTo>
                <a:cubicBezTo>
                  <a:pt x="13856" y="7156"/>
                  <a:pt x="13856" y="7156"/>
                  <a:pt x="13856" y="7156"/>
                </a:cubicBezTo>
                <a:cubicBezTo>
                  <a:pt x="13924" y="7230"/>
                  <a:pt x="13924" y="7230"/>
                  <a:pt x="13924" y="7230"/>
                </a:cubicBezTo>
                <a:cubicBezTo>
                  <a:pt x="13924" y="7230"/>
                  <a:pt x="13924" y="7230"/>
                  <a:pt x="13924" y="7230"/>
                </a:cubicBezTo>
                <a:cubicBezTo>
                  <a:pt x="13924" y="7234"/>
                  <a:pt x="13924" y="7234"/>
                  <a:pt x="13924" y="7234"/>
                </a:cubicBezTo>
                <a:cubicBezTo>
                  <a:pt x="13849" y="7302"/>
                  <a:pt x="13849" y="7302"/>
                  <a:pt x="13849" y="7302"/>
                </a:cubicBezTo>
                <a:cubicBezTo>
                  <a:pt x="13846" y="7302"/>
                  <a:pt x="13846" y="7302"/>
                  <a:pt x="13846" y="7302"/>
                </a:cubicBezTo>
                <a:cubicBezTo>
                  <a:pt x="13843" y="7298"/>
                  <a:pt x="13843" y="7298"/>
                  <a:pt x="13843" y="7298"/>
                </a:cubicBezTo>
                <a:cubicBezTo>
                  <a:pt x="13775" y="7227"/>
                  <a:pt x="13775" y="7227"/>
                  <a:pt x="13775" y="7227"/>
                </a:cubicBezTo>
                <a:cubicBezTo>
                  <a:pt x="13775" y="7224"/>
                  <a:pt x="13775" y="7224"/>
                  <a:pt x="13775" y="7224"/>
                </a:cubicBezTo>
                <a:cubicBezTo>
                  <a:pt x="13775" y="7224"/>
                  <a:pt x="13775" y="7224"/>
                  <a:pt x="13775" y="7224"/>
                </a:cubicBezTo>
                <a:close/>
                <a:moveTo>
                  <a:pt x="13681" y="7308"/>
                </a:moveTo>
                <a:cubicBezTo>
                  <a:pt x="13755" y="7240"/>
                  <a:pt x="13755" y="7240"/>
                  <a:pt x="13755" y="7240"/>
                </a:cubicBezTo>
                <a:cubicBezTo>
                  <a:pt x="13759" y="7237"/>
                  <a:pt x="13759" y="7237"/>
                  <a:pt x="13759" y="7237"/>
                </a:cubicBezTo>
                <a:cubicBezTo>
                  <a:pt x="13762" y="7240"/>
                  <a:pt x="13762" y="7240"/>
                  <a:pt x="13762" y="7240"/>
                </a:cubicBezTo>
                <a:cubicBezTo>
                  <a:pt x="13827" y="7315"/>
                  <a:pt x="13827" y="7315"/>
                  <a:pt x="13827" y="7315"/>
                </a:cubicBezTo>
                <a:cubicBezTo>
                  <a:pt x="13830" y="7315"/>
                  <a:pt x="13830" y="7315"/>
                  <a:pt x="13830" y="7315"/>
                </a:cubicBezTo>
                <a:cubicBezTo>
                  <a:pt x="13827" y="7318"/>
                  <a:pt x="13827" y="7318"/>
                  <a:pt x="13827" y="7318"/>
                </a:cubicBezTo>
                <a:cubicBezTo>
                  <a:pt x="13752" y="7383"/>
                  <a:pt x="13752" y="7383"/>
                  <a:pt x="13752" y="7383"/>
                </a:cubicBezTo>
                <a:cubicBezTo>
                  <a:pt x="13752" y="7386"/>
                  <a:pt x="13752" y="7386"/>
                  <a:pt x="13752" y="7386"/>
                </a:cubicBezTo>
                <a:cubicBezTo>
                  <a:pt x="13749" y="7383"/>
                  <a:pt x="13749" y="7383"/>
                  <a:pt x="13749" y="7383"/>
                </a:cubicBezTo>
                <a:cubicBezTo>
                  <a:pt x="13681" y="7311"/>
                  <a:pt x="13681" y="7311"/>
                  <a:pt x="13681" y="7311"/>
                </a:cubicBezTo>
                <a:cubicBezTo>
                  <a:pt x="13678" y="7308"/>
                  <a:pt x="13678" y="7308"/>
                  <a:pt x="13678" y="7308"/>
                </a:cubicBezTo>
                <a:cubicBezTo>
                  <a:pt x="13681" y="7308"/>
                  <a:pt x="13681" y="7308"/>
                  <a:pt x="13681" y="7308"/>
                </a:cubicBezTo>
                <a:close/>
                <a:moveTo>
                  <a:pt x="13548" y="7425"/>
                </a:moveTo>
                <a:cubicBezTo>
                  <a:pt x="13662" y="7324"/>
                  <a:pt x="13662" y="7324"/>
                  <a:pt x="13662" y="7324"/>
                </a:cubicBezTo>
                <a:cubicBezTo>
                  <a:pt x="13665" y="7321"/>
                  <a:pt x="13665" y="7321"/>
                  <a:pt x="13665" y="7321"/>
                </a:cubicBezTo>
                <a:cubicBezTo>
                  <a:pt x="13665" y="7324"/>
                  <a:pt x="13665" y="7324"/>
                  <a:pt x="13665" y="7324"/>
                </a:cubicBezTo>
                <a:cubicBezTo>
                  <a:pt x="13733" y="7396"/>
                  <a:pt x="13733" y="7396"/>
                  <a:pt x="13733" y="7396"/>
                </a:cubicBezTo>
                <a:cubicBezTo>
                  <a:pt x="13736" y="7399"/>
                  <a:pt x="13736" y="7399"/>
                  <a:pt x="13736" y="7399"/>
                </a:cubicBezTo>
                <a:cubicBezTo>
                  <a:pt x="13733" y="7402"/>
                  <a:pt x="13733" y="7402"/>
                  <a:pt x="13733" y="7402"/>
                </a:cubicBezTo>
                <a:cubicBezTo>
                  <a:pt x="13620" y="7502"/>
                  <a:pt x="13620" y="7502"/>
                  <a:pt x="13620" y="7502"/>
                </a:cubicBezTo>
                <a:cubicBezTo>
                  <a:pt x="13616" y="7502"/>
                  <a:pt x="13616" y="7502"/>
                  <a:pt x="13616" y="7502"/>
                </a:cubicBezTo>
                <a:cubicBezTo>
                  <a:pt x="13616" y="7502"/>
                  <a:pt x="13616" y="7502"/>
                  <a:pt x="13616" y="7502"/>
                </a:cubicBezTo>
                <a:cubicBezTo>
                  <a:pt x="13548" y="7428"/>
                  <a:pt x="13548" y="7428"/>
                  <a:pt x="13548" y="7428"/>
                </a:cubicBezTo>
                <a:cubicBezTo>
                  <a:pt x="13545" y="7428"/>
                  <a:pt x="13545" y="7428"/>
                  <a:pt x="13545" y="7428"/>
                </a:cubicBezTo>
                <a:cubicBezTo>
                  <a:pt x="13548" y="7425"/>
                  <a:pt x="13548" y="7425"/>
                  <a:pt x="13548" y="7425"/>
                </a:cubicBezTo>
                <a:close/>
                <a:moveTo>
                  <a:pt x="15286" y="6065"/>
                </a:moveTo>
                <a:cubicBezTo>
                  <a:pt x="15361" y="5997"/>
                  <a:pt x="15361" y="5997"/>
                  <a:pt x="15361" y="5997"/>
                </a:cubicBezTo>
                <a:cubicBezTo>
                  <a:pt x="15364" y="5997"/>
                  <a:pt x="15364" y="5997"/>
                  <a:pt x="15364" y="5997"/>
                </a:cubicBezTo>
                <a:cubicBezTo>
                  <a:pt x="15367" y="5997"/>
                  <a:pt x="15367" y="5997"/>
                  <a:pt x="15367" y="5997"/>
                </a:cubicBezTo>
                <a:cubicBezTo>
                  <a:pt x="15435" y="6072"/>
                  <a:pt x="15435" y="6072"/>
                  <a:pt x="15435" y="6072"/>
                </a:cubicBezTo>
                <a:cubicBezTo>
                  <a:pt x="15435" y="6072"/>
                  <a:pt x="15435" y="6072"/>
                  <a:pt x="15435" y="6072"/>
                </a:cubicBezTo>
                <a:cubicBezTo>
                  <a:pt x="15435" y="6075"/>
                  <a:pt x="15435" y="6075"/>
                  <a:pt x="15435" y="6075"/>
                </a:cubicBezTo>
                <a:cubicBezTo>
                  <a:pt x="15361" y="6140"/>
                  <a:pt x="15361" y="6140"/>
                  <a:pt x="15361" y="6140"/>
                </a:cubicBezTo>
                <a:cubicBezTo>
                  <a:pt x="15358" y="6143"/>
                  <a:pt x="15358" y="6143"/>
                  <a:pt x="15358" y="6143"/>
                </a:cubicBezTo>
                <a:cubicBezTo>
                  <a:pt x="15354" y="6140"/>
                  <a:pt x="15354" y="6140"/>
                  <a:pt x="15354" y="6140"/>
                </a:cubicBezTo>
                <a:cubicBezTo>
                  <a:pt x="15286" y="6068"/>
                  <a:pt x="15286" y="6068"/>
                  <a:pt x="15286" y="6068"/>
                </a:cubicBezTo>
                <a:cubicBezTo>
                  <a:pt x="15286" y="6065"/>
                  <a:pt x="15286" y="6065"/>
                  <a:pt x="15286" y="6065"/>
                </a:cubicBezTo>
                <a:cubicBezTo>
                  <a:pt x="15286" y="6065"/>
                  <a:pt x="15286" y="6065"/>
                  <a:pt x="15286" y="6065"/>
                </a:cubicBezTo>
                <a:close/>
                <a:moveTo>
                  <a:pt x="15193" y="6149"/>
                </a:moveTo>
                <a:cubicBezTo>
                  <a:pt x="15267" y="6081"/>
                  <a:pt x="15267" y="6081"/>
                  <a:pt x="15267" y="6081"/>
                </a:cubicBezTo>
                <a:cubicBezTo>
                  <a:pt x="15270" y="6078"/>
                  <a:pt x="15270" y="6078"/>
                  <a:pt x="15270" y="6078"/>
                </a:cubicBezTo>
                <a:cubicBezTo>
                  <a:pt x="15273" y="6081"/>
                  <a:pt x="15273" y="6081"/>
                  <a:pt x="15273" y="6081"/>
                </a:cubicBezTo>
                <a:cubicBezTo>
                  <a:pt x="15338" y="6156"/>
                  <a:pt x="15338" y="6156"/>
                  <a:pt x="15338" y="6156"/>
                </a:cubicBezTo>
                <a:cubicBezTo>
                  <a:pt x="15341" y="6156"/>
                  <a:pt x="15341" y="6156"/>
                  <a:pt x="15341" y="6156"/>
                </a:cubicBezTo>
                <a:cubicBezTo>
                  <a:pt x="15338" y="6159"/>
                  <a:pt x="15338" y="6159"/>
                  <a:pt x="15338" y="6159"/>
                </a:cubicBezTo>
                <a:cubicBezTo>
                  <a:pt x="15264" y="6224"/>
                  <a:pt x="15264" y="6224"/>
                  <a:pt x="15264" y="6224"/>
                </a:cubicBezTo>
                <a:cubicBezTo>
                  <a:pt x="15261" y="6227"/>
                  <a:pt x="15261" y="6227"/>
                  <a:pt x="15261" y="6227"/>
                </a:cubicBezTo>
                <a:cubicBezTo>
                  <a:pt x="15261" y="6224"/>
                  <a:pt x="15261" y="6224"/>
                  <a:pt x="15261" y="6224"/>
                </a:cubicBezTo>
                <a:cubicBezTo>
                  <a:pt x="15193" y="6153"/>
                  <a:pt x="15193" y="6153"/>
                  <a:pt x="15193" y="6153"/>
                </a:cubicBezTo>
                <a:cubicBezTo>
                  <a:pt x="15189" y="6149"/>
                  <a:pt x="15189" y="6149"/>
                  <a:pt x="15189" y="6149"/>
                </a:cubicBezTo>
                <a:cubicBezTo>
                  <a:pt x="15193" y="6149"/>
                  <a:pt x="15193" y="6149"/>
                  <a:pt x="15193" y="6149"/>
                </a:cubicBezTo>
                <a:close/>
                <a:moveTo>
                  <a:pt x="15099" y="6230"/>
                </a:moveTo>
                <a:cubicBezTo>
                  <a:pt x="15173" y="6166"/>
                  <a:pt x="15173" y="6166"/>
                  <a:pt x="15173" y="6166"/>
                </a:cubicBezTo>
                <a:cubicBezTo>
                  <a:pt x="15176" y="6162"/>
                  <a:pt x="15176" y="6162"/>
                  <a:pt x="15176" y="6162"/>
                </a:cubicBezTo>
                <a:cubicBezTo>
                  <a:pt x="15176" y="6166"/>
                  <a:pt x="15176" y="6166"/>
                  <a:pt x="15176" y="6166"/>
                </a:cubicBezTo>
                <a:cubicBezTo>
                  <a:pt x="15244" y="6237"/>
                  <a:pt x="15244" y="6237"/>
                  <a:pt x="15244" y="6237"/>
                </a:cubicBezTo>
                <a:cubicBezTo>
                  <a:pt x="15248" y="6240"/>
                  <a:pt x="15248" y="6240"/>
                  <a:pt x="15248" y="6240"/>
                </a:cubicBezTo>
                <a:cubicBezTo>
                  <a:pt x="15244" y="6243"/>
                  <a:pt x="15244" y="6243"/>
                  <a:pt x="15244" y="6243"/>
                </a:cubicBezTo>
                <a:cubicBezTo>
                  <a:pt x="15170" y="6308"/>
                  <a:pt x="15170" y="6308"/>
                  <a:pt x="15170" y="6308"/>
                </a:cubicBezTo>
                <a:cubicBezTo>
                  <a:pt x="15167" y="6311"/>
                  <a:pt x="15167" y="6311"/>
                  <a:pt x="15167" y="6311"/>
                </a:cubicBezTo>
                <a:cubicBezTo>
                  <a:pt x="15163" y="6308"/>
                  <a:pt x="15163" y="6308"/>
                  <a:pt x="15163" y="6308"/>
                </a:cubicBezTo>
                <a:cubicBezTo>
                  <a:pt x="15099" y="6237"/>
                  <a:pt x="15099" y="6237"/>
                  <a:pt x="15099" y="6237"/>
                </a:cubicBezTo>
                <a:cubicBezTo>
                  <a:pt x="15095" y="6234"/>
                  <a:pt x="15095" y="6234"/>
                  <a:pt x="15095" y="6234"/>
                </a:cubicBezTo>
                <a:cubicBezTo>
                  <a:pt x="15099" y="6230"/>
                  <a:pt x="15099" y="6230"/>
                  <a:pt x="15099" y="6230"/>
                </a:cubicBezTo>
                <a:close/>
                <a:moveTo>
                  <a:pt x="15002" y="6314"/>
                </a:moveTo>
                <a:cubicBezTo>
                  <a:pt x="15079" y="6250"/>
                  <a:pt x="15079" y="6250"/>
                  <a:pt x="15079" y="6250"/>
                </a:cubicBezTo>
                <a:cubicBezTo>
                  <a:pt x="15079" y="6246"/>
                  <a:pt x="15079" y="6246"/>
                  <a:pt x="15079" y="6246"/>
                </a:cubicBezTo>
                <a:cubicBezTo>
                  <a:pt x="15082" y="6250"/>
                  <a:pt x="15082" y="6250"/>
                  <a:pt x="15082" y="6250"/>
                </a:cubicBezTo>
                <a:cubicBezTo>
                  <a:pt x="15150" y="6321"/>
                  <a:pt x="15150" y="6321"/>
                  <a:pt x="15150" y="6321"/>
                </a:cubicBezTo>
                <a:cubicBezTo>
                  <a:pt x="15150" y="6324"/>
                  <a:pt x="15150" y="6324"/>
                  <a:pt x="15150" y="6324"/>
                </a:cubicBezTo>
                <a:cubicBezTo>
                  <a:pt x="15150" y="6327"/>
                  <a:pt x="15150" y="6327"/>
                  <a:pt x="15150" y="6327"/>
                </a:cubicBezTo>
                <a:cubicBezTo>
                  <a:pt x="15076" y="6392"/>
                  <a:pt x="15076" y="6392"/>
                  <a:pt x="15076" y="6392"/>
                </a:cubicBezTo>
                <a:cubicBezTo>
                  <a:pt x="15073" y="6395"/>
                  <a:pt x="15073" y="6395"/>
                  <a:pt x="15073" y="6395"/>
                </a:cubicBezTo>
                <a:cubicBezTo>
                  <a:pt x="15070" y="6392"/>
                  <a:pt x="15070" y="6392"/>
                  <a:pt x="15070" y="6392"/>
                </a:cubicBezTo>
                <a:cubicBezTo>
                  <a:pt x="15002" y="6321"/>
                  <a:pt x="15002" y="6321"/>
                  <a:pt x="15002" y="6321"/>
                </a:cubicBezTo>
                <a:cubicBezTo>
                  <a:pt x="15002" y="6318"/>
                  <a:pt x="15002" y="6318"/>
                  <a:pt x="15002" y="6318"/>
                </a:cubicBezTo>
                <a:cubicBezTo>
                  <a:pt x="15002" y="6314"/>
                  <a:pt x="15002" y="6314"/>
                  <a:pt x="15002" y="6314"/>
                </a:cubicBezTo>
                <a:close/>
                <a:moveTo>
                  <a:pt x="14908" y="6399"/>
                </a:moveTo>
                <a:cubicBezTo>
                  <a:pt x="14982" y="6334"/>
                  <a:pt x="14982" y="6334"/>
                  <a:pt x="14982" y="6334"/>
                </a:cubicBezTo>
                <a:cubicBezTo>
                  <a:pt x="14985" y="6331"/>
                  <a:pt x="14985" y="6331"/>
                  <a:pt x="14985" y="6331"/>
                </a:cubicBezTo>
                <a:cubicBezTo>
                  <a:pt x="14989" y="6334"/>
                  <a:pt x="14989" y="6334"/>
                  <a:pt x="14989" y="6334"/>
                </a:cubicBezTo>
                <a:cubicBezTo>
                  <a:pt x="15053" y="6405"/>
                  <a:pt x="15053" y="6405"/>
                  <a:pt x="15053" y="6405"/>
                </a:cubicBezTo>
                <a:cubicBezTo>
                  <a:pt x="15057" y="6408"/>
                  <a:pt x="15057" y="6408"/>
                  <a:pt x="15057" y="6408"/>
                </a:cubicBezTo>
                <a:cubicBezTo>
                  <a:pt x="15053" y="6412"/>
                  <a:pt x="15053" y="6412"/>
                  <a:pt x="15053" y="6412"/>
                </a:cubicBezTo>
                <a:cubicBezTo>
                  <a:pt x="14979" y="6476"/>
                  <a:pt x="14979" y="6476"/>
                  <a:pt x="14979" y="6476"/>
                </a:cubicBezTo>
                <a:cubicBezTo>
                  <a:pt x="14979" y="6480"/>
                  <a:pt x="14979" y="6480"/>
                  <a:pt x="14979" y="6480"/>
                </a:cubicBezTo>
                <a:cubicBezTo>
                  <a:pt x="14976" y="6476"/>
                  <a:pt x="14976" y="6476"/>
                  <a:pt x="14976" y="6476"/>
                </a:cubicBezTo>
                <a:cubicBezTo>
                  <a:pt x="14908" y="6405"/>
                  <a:pt x="14908" y="6405"/>
                  <a:pt x="14908" y="6405"/>
                </a:cubicBezTo>
                <a:cubicBezTo>
                  <a:pt x="14904" y="6402"/>
                  <a:pt x="14904" y="6402"/>
                  <a:pt x="14904" y="6402"/>
                </a:cubicBezTo>
                <a:cubicBezTo>
                  <a:pt x="14908" y="6399"/>
                  <a:pt x="14908" y="6399"/>
                  <a:pt x="14908" y="6399"/>
                </a:cubicBezTo>
                <a:close/>
                <a:moveTo>
                  <a:pt x="14814" y="6483"/>
                </a:moveTo>
                <a:cubicBezTo>
                  <a:pt x="14888" y="6418"/>
                  <a:pt x="14888" y="6418"/>
                  <a:pt x="14888" y="6418"/>
                </a:cubicBezTo>
                <a:cubicBezTo>
                  <a:pt x="14892" y="6415"/>
                  <a:pt x="14892" y="6415"/>
                  <a:pt x="14892" y="6415"/>
                </a:cubicBezTo>
                <a:cubicBezTo>
                  <a:pt x="14892" y="6418"/>
                  <a:pt x="14892" y="6418"/>
                  <a:pt x="14892" y="6418"/>
                </a:cubicBezTo>
                <a:cubicBezTo>
                  <a:pt x="14959" y="6489"/>
                  <a:pt x="14959" y="6489"/>
                  <a:pt x="14959" y="6489"/>
                </a:cubicBezTo>
                <a:cubicBezTo>
                  <a:pt x="14963" y="6492"/>
                  <a:pt x="14963" y="6492"/>
                  <a:pt x="14963" y="6492"/>
                </a:cubicBezTo>
                <a:cubicBezTo>
                  <a:pt x="14959" y="6496"/>
                  <a:pt x="14959" y="6496"/>
                  <a:pt x="14959" y="6496"/>
                </a:cubicBezTo>
                <a:cubicBezTo>
                  <a:pt x="14885" y="6560"/>
                  <a:pt x="14885" y="6560"/>
                  <a:pt x="14885" y="6560"/>
                </a:cubicBezTo>
                <a:cubicBezTo>
                  <a:pt x="14882" y="6564"/>
                  <a:pt x="14882" y="6564"/>
                  <a:pt x="14882" y="6564"/>
                </a:cubicBezTo>
                <a:cubicBezTo>
                  <a:pt x="14879" y="6560"/>
                  <a:pt x="14879" y="6560"/>
                  <a:pt x="14879" y="6560"/>
                </a:cubicBezTo>
                <a:cubicBezTo>
                  <a:pt x="14814" y="6489"/>
                  <a:pt x="14814" y="6489"/>
                  <a:pt x="14814" y="6489"/>
                </a:cubicBezTo>
                <a:cubicBezTo>
                  <a:pt x="14811" y="6486"/>
                  <a:pt x="14811" y="6486"/>
                  <a:pt x="14811" y="6486"/>
                </a:cubicBezTo>
                <a:cubicBezTo>
                  <a:pt x="14814" y="6483"/>
                  <a:pt x="14814" y="6483"/>
                  <a:pt x="14814" y="6483"/>
                </a:cubicBezTo>
                <a:close/>
                <a:moveTo>
                  <a:pt x="14720" y="6567"/>
                </a:moveTo>
                <a:cubicBezTo>
                  <a:pt x="14794" y="6502"/>
                  <a:pt x="14794" y="6502"/>
                  <a:pt x="14794" y="6502"/>
                </a:cubicBezTo>
                <a:cubicBezTo>
                  <a:pt x="14794" y="6499"/>
                  <a:pt x="14794" y="6499"/>
                  <a:pt x="14794" y="6499"/>
                </a:cubicBezTo>
                <a:cubicBezTo>
                  <a:pt x="14798" y="6502"/>
                  <a:pt x="14798" y="6502"/>
                  <a:pt x="14798" y="6502"/>
                </a:cubicBezTo>
                <a:cubicBezTo>
                  <a:pt x="14866" y="6573"/>
                  <a:pt x="14866" y="6573"/>
                  <a:pt x="14866" y="6573"/>
                </a:cubicBezTo>
                <a:cubicBezTo>
                  <a:pt x="14869" y="6577"/>
                  <a:pt x="14869" y="6577"/>
                  <a:pt x="14869" y="6577"/>
                </a:cubicBezTo>
                <a:cubicBezTo>
                  <a:pt x="14866" y="6577"/>
                  <a:pt x="14866" y="6577"/>
                  <a:pt x="14866" y="6577"/>
                </a:cubicBezTo>
                <a:cubicBezTo>
                  <a:pt x="14791" y="6645"/>
                  <a:pt x="14791" y="6645"/>
                  <a:pt x="14791" y="6645"/>
                </a:cubicBezTo>
                <a:cubicBezTo>
                  <a:pt x="14788" y="6648"/>
                  <a:pt x="14788" y="6648"/>
                  <a:pt x="14788" y="6648"/>
                </a:cubicBezTo>
                <a:cubicBezTo>
                  <a:pt x="14785" y="6645"/>
                  <a:pt x="14785" y="6645"/>
                  <a:pt x="14785" y="6645"/>
                </a:cubicBezTo>
                <a:cubicBezTo>
                  <a:pt x="14717" y="6573"/>
                  <a:pt x="14717" y="6573"/>
                  <a:pt x="14717" y="6573"/>
                </a:cubicBezTo>
                <a:cubicBezTo>
                  <a:pt x="14717" y="6570"/>
                  <a:pt x="14717" y="6570"/>
                  <a:pt x="14717" y="6570"/>
                </a:cubicBezTo>
                <a:cubicBezTo>
                  <a:pt x="14720" y="6567"/>
                  <a:pt x="14720" y="6567"/>
                  <a:pt x="14720" y="6567"/>
                </a:cubicBezTo>
                <a:close/>
                <a:moveTo>
                  <a:pt x="14623" y="6651"/>
                </a:moveTo>
                <a:cubicBezTo>
                  <a:pt x="14697" y="6586"/>
                  <a:pt x="14697" y="6586"/>
                  <a:pt x="14697" y="6586"/>
                </a:cubicBezTo>
                <a:cubicBezTo>
                  <a:pt x="14701" y="6583"/>
                  <a:pt x="14701" y="6583"/>
                  <a:pt x="14701" y="6583"/>
                </a:cubicBezTo>
                <a:cubicBezTo>
                  <a:pt x="14704" y="6586"/>
                  <a:pt x="14704" y="6586"/>
                  <a:pt x="14704" y="6586"/>
                </a:cubicBezTo>
                <a:cubicBezTo>
                  <a:pt x="14772" y="6658"/>
                  <a:pt x="14772" y="6658"/>
                  <a:pt x="14772" y="6658"/>
                </a:cubicBezTo>
                <a:cubicBezTo>
                  <a:pt x="14772" y="6661"/>
                  <a:pt x="14772" y="6661"/>
                  <a:pt x="14772" y="6661"/>
                </a:cubicBezTo>
                <a:cubicBezTo>
                  <a:pt x="14769" y="6661"/>
                  <a:pt x="14769" y="6661"/>
                  <a:pt x="14769" y="6661"/>
                </a:cubicBezTo>
                <a:cubicBezTo>
                  <a:pt x="14697" y="6729"/>
                  <a:pt x="14697" y="6729"/>
                  <a:pt x="14697" y="6729"/>
                </a:cubicBezTo>
                <a:cubicBezTo>
                  <a:pt x="14694" y="6729"/>
                  <a:pt x="14694" y="6729"/>
                  <a:pt x="14694" y="6729"/>
                </a:cubicBezTo>
                <a:cubicBezTo>
                  <a:pt x="14691" y="6729"/>
                  <a:pt x="14691" y="6729"/>
                  <a:pt x="14691" y="6729"/>
                </a:cubicBezTo>
                <a:cubicBezTo>
                  <a:pt x="14623" y="6654"/>
                  <a:pt x="14623" y="6654"/>
                  <a:pt x="14623" y="6654"/>
                </a:cubicBezTo>
                <a:cubicBezTo>
                  <a:pt x="14620" y="6654"/>
                  <a:pt x="14620" y="6654"/>
                  <a:pt x="14620" y="6654"/>
                </a:cubicBezTo>
                <a:cubicBezTo>
                  <a:pt x="14623" y="6651"/>
                  <a:pt x="14623" y="6651"/>
                  <a:pt x="14623" y="6651"/>
                </a:cubicBezTo>
                <a:close/>
                <a:moveTo>
                  <a:pt x="14529" y="6735"/>
                </a:moveTo>
                <a:cubicBezTo>
                  <a:pt x="14603" y="6667"/>
                  <a:pt x="14603" y="6667"/>
                  <a:pt x="14603" y="6667"/>
                </a:cubicBezTo>
                <a:cubicBezTo>
                  <a:pt x="14607" y="6667"/>
                  <a:pt x="14607" y="6667"/>
                  <a:pt x="14607" y="6667"/>
                </a:cubicBezTo>
                <a:cubicBezTo>
                  <a:pt x="14610" y="6671"/>
                  <a:pt x="14610" y="6671"/>
                  <a:pt x="14610" y="6671"/>
                </a:cubicBezTo>
                <a:cubicBezTo>
                  <a:pt x="14675" y="6742"/>
                  <a:pt x="14675" y="6742"/>
                  <a:pt x="14675" y="6742"/>
                </a:cubicBezTo>
                <a:cubicBezTo>
                  <a:pt x="14678" y="6745"/>
                  <a:pt x="14678" y="6745"/>
                  <a:pt x="14678" y="6745"/>
                </a:cubicBezTo>
                <a:cubicBezTo>
                  <a:pt x="14675" y="6745"/>
                  <a:pt x="14675" y="6745"/>
                  <a:pt x="14675" y="6745"/>
                </a:cubicBezTo>
                <a:cubicBezTo>
                  <a:pt x="14600" y="6813"/>
                  <a:pt x="14600" y="6813"/>
                  <a:pt x="14600" y="6813"/>
                </a:cubicBezTo>
                <a:cubicBezTo>
                  <a:pt x="14597" y="6813"/>
                  <a:pt x="14597" y="6813"/>
                  <a:pt x="14597" y="6813"/>
                </a:cubicBezTo>
                <a:cubicBezTo>
                  <a:pt x="14597" y="6813"/>
                  <a:pt x="14597" y="6813"/>
                  <a:pt x="14597" y="6813"/>
                </a:cubicBezTo>
                <a:cubicBezTo>
                  <a:pt x="14529" y="6738"/>
                  <a:pt x="14529" y="6738"/>
                  <a:pt x="14529" y="6738"/>
                </a:cubicBezTo>
                <a:cubicBezTo>
                  <a:pt x="14526" y="6738"/>
                  <a:pt x="14526" y="6738"/>
                  <a:pt x="14526" y="6738"/>
                </a:cubicBezTo>
                <a:cubicBezTo>
                  <a:pt x="14529" y="6735"/>
                  <a:pt x="14529" y="6735"/>
                  <a:pt x="14529" y="6735"/>
                </a:cubicBezTo>
                <a:close/>
                <a:moveTo>
                  <a:pt x="14435" y="6819"/>
                </a:moveTo>
                <a:cubicBezTo>
                  <a:pt x="14510" y="6751"/>
                  <a:pt x="14510" y="6751"/>
                  <a:pt x="14510" y="6751"/>
                </a:cubicBezTo>
                <a:cubicBezTo>
                  <a:pt x="14510" y="6751"/>
                  <a:pt x="14510" y="6751"/>
                  <a:pt x="14510" y="6751"/>
                </a:cubicBezTo>
                <a:cubicBezTo>
                  <a:pt x="14513" y="6751"/>
                  <a:pt x="14513" y="6751"/>
                  <a:pt x="14513" y="6751"/>
                </a:cubicBezTo>
                <a:cubicBezTo>
                  <a:pt x="14581" y="6826"/>
                  <a:pt x="14581" y="6826"/>
                  <a:pt x="14581" y="6826"/>
                </a:cubicBezTo>
                <a:cubicBezTo>
                  <a:pt x="14584" y="6829"/>
                  <a:pt x="14584" y="6829"/>
                  <a:pt x="14584" y="6829"/>
                </a:cubicBezTo>
                <a:cubicBezTo>
                  <a:pt x="14581" y="6829"/>
                  <a:pt x="14581" y="6829"/>
                  <a:pt x="14581" y="6829"/>
                </a:cubicBezTo>
                <a:cubicBezTo>
                  <a:pt x="14506" y="6897"/>
                  <a:pt x="14506" y="6897"/>
                  <a:pt x="14506" y="6897"/>
                </a:cubicBezTo>
                <a:cubicBezTo>
                  <a:pt x="14503" y="6897"/>
                  <a:pt x="14503" y="6897"/>
                  <a:pt x="14503" y="6897"/>
                </a:cubicBezTo>
                <a:cubicBezTo>
                  <a:pt x="14500" y="6894"/>
                  <a:pt x="14500" y="6894"/>
                  <a:pt x="14500" y="6894"/>
                </a:cubicBezTo>
                <a:cubicBezTo>
                  <a:pt x="14435" y="6823"/>
                  <a:pt x="14435" y="6823"/>
                  <a:pt x="14435" y="6823"/>
                </a:cubicBezTo>
                <a:cubicBezTo>
                  <a:pt x="14432" y="6819"/>
                  <a:pt x="14432" y="6819"/>
                  <a:pt x="14432" y="6819"/>
                </a:cubicBezTo>
                <a:cubicBezTo>
                  <a:pt x="14435" y="6819"/>
                  <a:pt x="14435" y="6819"/>
                  <a:pt x="14435" y="6819"/>
                </a:cubicBezTo>
                <a:close/>
                <a:moveTo>
                  <a:pt x="14338" y="6904"/>
                </a:moveTo>
                <a:cubicBezTo>
                  <a:pt x="14412" y="6836"/>
                  <a:pt x="14412" y="6836"/>
                  <a:pt x="14412" y="6836"/>
                </a:cubicBezTo>
                <a:cubicBezTo>
                  <a:pt x="14416" y="6836"/>
                  <a:pt x="14416" y="6836"/>
                  <a:pt x="14416" y="6836"/>
                </a:cubicBezTo>
                <a:cubicBezTo>
                  <a:pt x="14419" y="6836"/>
                  <a:pt x="14419" y="6836"/>
                  <a:pt x="14419" y="6836"/>
                </a:cubicBezTo>
                <a:cubicBezTo>
                  <a:pt x="14487" y="6910"/>
                  <a:pt x="14487" y="6910"/>
                  <a:pt x="14487" y="6910"/>
                </a:cubicBezTo>
                <a:cubicBezTo>
                  <a:pt x="14487" y="6910"/>
                  <a:pt x="14487" y="6910"/>
                  <a:pt x="14487" y="6910"/>
                </a:cubicBezTo>
                <a:cubicBezTo>
                  <a:pt x="14487" y="6913"/>
                  <a:pt x="14487" y="6913"/>
                  <a:pt x="14487" y="6913"/>
                </a:cubicBezTo>
                <a:cubicBezTo>
                  <a:pt x="14412" y="6978"/>
                  <a:pt x="14412" y="6978"/>
                  <a:pt x="14412" y="6978"/>
                </a:cubicBezTo>
                <a:cubicBezTo>
                  <a:pt x="14409" y="6981"/>
                  <a:pt x="14409" y="6981"/>
                  <a:pt x="14409" y="6981"/>
                </a:cubicBezTo>
                <a:cubicBezTo>
                  <a:pt x="14406" y="6978"/>
                  <a:pt x="14406" y="6978"/>
                  <a:pt x="14406" y="6978"/>
                </a:cubicBezTo>
                <a:cubicBezTo>
                  <a:pt x="14338" y="6907"/>
                  <a:pt x="14338" y="6907"/>
                  <a:pt x="14338" y="6907"/>
                </a:cubicBezTo>
                <a:cubicBezTo>
                  <a:pt x="14338" y="6904"/>
                  <a:pt x="14338" y="6904"/>
                  <a:pt x="14338" y="6904"/>
                </a:cubicBezTo>
                <a:cubicBezTo>
                  <a:pt x="14338" y="6904"/>
                  <a:pt x="14338" y="6904"/>
                  <a:pt x="14338" y="6904"/>
                </a:cubicBezTo>
                <a:close/>
                <a:moveTo>
                  <a:pt x="14244" y="6988"/>
                </a:moveTo>
                <a:cubicBezTo>
                  <a:pt x="14319" y="6920"/>
                  <a:pt x="14319" y="6920"/>
                  <a:pt x="14319" y="6920"/>
                </a:cubicBezTo>
                <a:cubicBezTo>
                  <a:pt x="14322" y="6917"/>
                  <a:pt x="14322" y="6917"/>
                  <a:pt x="14322" y="6917"/>
                </a:cubicBezTo>
                <a:cubicBezTo>
                  <a:pt x="14325" y="6920"/>
                  <a:pt x="14325" y="6920"/>
                  <a:pt x="14325" y="6920"/>
                </a:cubicBezTo>
                <a:cubicBezTo>
                  <a:pt x="14390" y="6994"/>
                  <a:pt x="14390" y="6994"/>
                  <a:pt x="14390" y="6994"/>
                </a:cubicBezTo>
                <a:cubicBezTo>
                  <a:pt x="14393" y="6994"/>
                  <a:pt x="14393" y="6994"/>
                  <a:pt x="14393" y="6994"/>
                </a:cubicBezTo>
                <a:cubicBezTo>
                  <a:pt x="14390" y="6997"/>
                  <a:pt x="14390" y="6997"/>
                  <a:pt x="14390" y="6997"/>
                </a:cubicBezTo>
                <a:cubicBezTo>
                  <a:pt x="14315" y="7062"/>
                  <a:pt x="14315" y="7062"/>
                  <a:pt x="14315" y="7062"/>
                </a:cubicBezTo>
                <a:cubicBezTo>
                  <a:pt x="14312" y="7065"/>
                  <a:pt x="14312" y="7065"/>
                  <a:pt x="14312" y="7065"/>
                </a:cubicBezTo>
                <a:cubicBezTo>
                  <a:pt x="14312" y="7062"/>
                  <a:pt x="14312" y="7062"/>
                  <a:pt x="14312" y="7062"/>
                </a:cubicBezTo>
                <a:cubicBezTo>
                  <a:pt x="14244" y="6991"/>
                  <a:pt x="14244" y="6991"/>
                  <a:pt x="14244" y="6991"/>
                </a:cubicBezTo>
                <a:cubicBezTo>
                  <a:pt x="14241" y="6988"/>
                  <a:pt x="14241" y="6988"/>
                  <a:pt x="14241" y="6988"/>
                </a:cubicBezTo>
                <a:cubicBezTo>
                  <a:pt x="14244" y="6988"/>
                  <a:pt x="14244" y="6988"/>
                  <a:pt x="14244" y="6988"/>
                </a:cubicBezTo>
                <a:close/>
                <a:moveTo>
                  <a:pt x="14150" y="7069"/>
                </a:moveTo>
                <a:cubicBezTo>
                  <a:pt x="14225" y="7004"/>
                  <a:pt x="14225" y="7004"/>
                  <a:pt x="14225" y="7004"/>
                </a:cubicBezTo>
                <a:cubicBezTo>
                  <a:pt x="14228" y="7001"/>
                  <a:pt x="14228" y="7001"/>
                  <a:pt x="14228" y="7001"/>
                </a:cubicBezTo>
                <a:cubicBezTo>
                  <a:pt x="14228" y="7004"/>
                  <a:pt x="14228" y="7004"/>
                  <a:pt x="14228" y="7004"/>
                </a:cubicBezTo>
                <a:cubicBezTo>
                  <a:pt x="14296" y="7075"/>
                  <a:pt x="14296" y="7075"/>
                  <a:pt x="14296" y="7075"/>
                </a:cubicBezTo>
                <a:cubicBezTo>
                  <a:pt x="14299" y="7078"/>
                  <a:pt x="14299" y="7078"/>
                  <a:pt x="14299" y="7078"/>
                </a:cubicBezTo>
                <a:cubicBezTo>
                  <a:pt x="14296" y="7082"/>
                  <a:pt x="14296" y="7082"/>
                  <a:pt x="14296" y="7082"/>
                </a:cubicBezTo>
                <a:cubicBezTo>
                  <a:pt x="14222" y="7143"/>
                  <a:pt x="14222" y="7143"/>
                  <a:pt x="14222" y="7143"/>
                </a:cubicBezTo>
                <a:cubicBezTo>
                  <a:pt x="14218" y="7146"/>
                  <a:pt x="14218" y="7146"/>
                  <a:pt x="14218" y="7146"/>
                </a:cubicBezTo>
                <a:cubicBezTo>
                  <a:pt x="14215" y="7143"/>
                  <a:pt x="14215" y="7143"/>
                  <a:pt x="14215" y="7143"/>
                </a:cubicBezTo>
                <a:cubicBezTo>
                  <a:pt x="14150" y="7075"/>
                  <a:pt x="14150" y="7075"/>
                  <a:pt x="14150" y="7075"/>
                </a:cubicBezTo>
                <a:cubicBezTo>
                  <a:pt x="14147" y="7072"/>
                  <a:pt x="14147" y="7072"/>
                  <a:pt x="14147" y="7072"/>
                </a:cubicBezTo>
                <a:cubicBezTo>
                  <a:pt x="14150" y="7069"/>
                  <a:pt x="14150" y="7069"/>
                  <a:pt x="14150" y="7069"/>
                </a:cubicBezTo>
                <a:close/>
                <a:moveTo>
                  <a:pt x="14053" y="7150"/>
                </a:moveTo>
                <a:cubicBezTo>
                  <a:pt x="14128" y="7088"/>
                  <a:pt x="14128" y="7088"/>
                  <a:pt x="14128" y="7088"/>
                </a:cubicBezTo>
                <a:cubicBezTo>
                  <a:pt x="14131" y="7085"/>
                  <a:pt x="14131" y="7085"/>
                  <a:pt x="14131" y="7085"/>
                </a:cubicBezTo>
                <a:cubicBezTo>
                  <a:pt x="14134" y="7088"/>
                  <a:pt x="14134" y="7088"/>
                  <a:pt x="14134" y="7088"/>
                </a:cubicBezTo>
                <a:cubicBezTo>
                  <a:pt x="14202" y="7156"/>
                  <a:pt x="14202" y="7156"/>
                  <a:pt x="14202" y="7156"/>
                </a:cubicBezTo>
                <a:cubicBezTo>
                  <a:pt x="14202" y="7159"/>
                  <a:pt x="14202" y="7159"/>
                  <a:pt x="14202" y="7159"/>
                </a:cubicBezTo>
                <a:cubicBezTo>
                  <a:pt x="14202" y="7162"/>
                  <a:pt x="14202" y="7162"/>
                  <a:pt x="14202" y="7162"/>
                </a:cubicBezTo>
                <a:cubicBezTo>
                  <a:pt x="14128" y="7227"/>
                  <a:pt x="14128" y="7227"/>
                  <a:pt x="14128" y="7227"/>
                </a:cubicBezTo>
                <a:cubicBezTo>
                  <a:pt x="14124" y="7230"/>
                  <a:pt x="14124" y="7230"/>
                  <a:pt x="14124" y="7230"/>
                </a:cubicBezTo>
                <a:cubicBezTo>
                  <a:pt x="14121" y="7227"/>
                  <a:pt x="14121" y="7227"/>
                  <a:pt x="14121" y="7227"/>
                </a:cubicBezTo>
                <a:cubicBezTo>
                  <a:pt x="14053" y="7156"/>
                  <a:pt x="14053" y="7156"/>
                  <a:pt x="14053" y="7156"/>
                </a:cubicBezTo>
                <a:cubicBezTo>
                  <a:pt x="14053" y="7153"/>
                  <a:pt x="14053" y="7153"/>
                  <a:pt x="14053" y="7153"/>
                </a:cubicBezTo>
                <a:cubicBezTo>
                  <a:pt x="14053" y="7150"/>
                  <a:pt x="14053" y="7150"/>
                  <a:pt x="14053" y="7150"/>
                </a:cubicBezTo>
                <a:close/>
                <a:moveTo>
                  <a:pt x="13959" y="7234"/>
                </a:moveTo>
                <a:cubicBezTo>
                  <a:pt x="14034" y="7169"/>
                  <a:pt x="14034" y="7169"/>
                  <a:pt x="14034" y="7169"/>
                </a:cubicBezTo>
                <a:cubicBezTo>
                  <a:pt x="14037" y="7166"/>
                  <a:pt x="14037" y="7166"/>
                  <a:pt x="14037" y="7166"/>
                </a:cubicBezTo>
                <a:cubicBezTo>
                  <a:pt x="14040" y="7169"/>
                  <a:pt x="14040" y="7169"/>
                  <a:pt x="14040" y="7169"/>
                </a:cubicBezTo>
                <a:cubicBezTo>
                  <a:pt x="14105" y="7240"/>
                  <a:pt x="14105" y="7240"/>
                  <a:pt x="14105" y="7240"/>
                </a:cubicBezTo>
                <a:cubicBezTo>
                  <a:pt x="14108" y="7243"/>
                  <a:pt x="14108" y="7243"/>
                  <a:pt x="14108" y="7243"/>
                </a:cubicBezTo>
                <a:cubicBezTo>
                  <a:pt x="14105" y="7247"/>
                  <a:pt x="14105" y="7247"/>
                  <a:pt x="14105" y="7247"/>
                </a:cubicBezTo>
                <a:cubicBezTo>
                  <a:pt x="14031" y="7311"/>
                  <a:pt x="14031" y="7311"/>
                  <a:pt x="14031" y="7311"/>
                </a:cubicBezTo>
                <a:cubicBezTo>
                  <a:pt x="14031" y="7315"/>
                  <a:pt x="14031" y="7315"/>
                  <a:pt x="14031" y="7315"/>
                </a:cubicBezTo>
                <a:cubicBezTo>
                  <a:pt x="14027" y="7311"/>
                  <a:pt x="14027" y="7311"/>
                  <a:pt x="14027" y="7311"/>
                </a:cubicBezTo>
                <a:cubicBezTo>
                  <a:pt x="13959" y="7240"/>
                  <a:pt x="13959" y="7240"/>
                  <a:pt x="13959" y="7240"/>
                </a:cubicBezTo>
                <a:cubicBezTo>
                  <a:pt x="13956" y="7237"/>
                  <a:pt x="13956" y="7237"/>
                  <a:pt x="13956" y="7237"/>
                </a:cubicBezTo>
                <a:cubicBezTo>
                  <a:pt x="13959" y="7234"/>
                  <a:pt x="13959" y="7234"/>
                  <a:pt x="13959" y="7234"/>
                </a:cubicBezTo>
                <a:close/>
                <a:moveTo>
                  <a:pt x="13865" y="7318"/>
                </a:moveTo>
                <a:cubicBezTo>
                  <a:pt x="13940" y="7253"/>
                  <a:pt x="13940" y="7253"/>
                  <a:pt x="13940" y="7253"/>
                </a:cubicBezTo>
                <a:cubicBezTo>
                  <a:pt x="13943" y="7250"/>
                  <a:pt x="13943" y="7250"/>
                  <a:pt x="13943" y="7250"/>
                </a:cubicBezTo>
                <a:cubicBezTo>
                  <a:pt x="13943" y="7253"/>
                  <a:pt x="13943" y="7253"/>
                  <a:pt x="13943" y="7253"/>
                </a:cubicBezTo>
                <a:cubicBezTo>
                  <a:pt x="14011" y="7324"/>
                  <a:pt x="14011" y="7324"/>
                  <a:pt x="14011" y="7324"/>
                </a:cubicBezTo>
                <a:cubicBezTo>
                  <a:pt x="14014" y="7328"/>
                  <a:pt x="14014" y="7328"/>
                  <a:pt x="14014" y="7328"/>
                </a:cubicBezTo>
                <a:cubicBezTo>
                  <a:pt x="14011" y="7331"/>
                  <a:pt x="14011" y="7331"/>
                  <a:pt x="14011" y="7331"/>
                </a:cubicBezTo>
                <a:cubicBezTo>
                  <a:pt x="13937" y="7396"/>
                  <a:pt x="13937" y="7396"/>
                  <a:pt x="13937" y="7396"/>
                </a:cubicBezTo>
                <a:cubicBezTo>
                  <a:pt x="13933" y="7399"/>
                  <a:pt x="13933" y="7399"/>
                  <a:pt x="13933" y="7399"/>
                </a:cubicBezTo>
                <a:cubicBezTo>
                  <a:pt x="13930" y="7396"/>
                  <a:pt x="13930" y="7396"/>
                  <a:pt x="13930" y="7396"/>
                </a:cubicBezTo>
                <a:cubicBezTo>
                  <a:pt x="13865" y="7324"/>
                  <a:pt x="13865" y="7324"/>
                  <a:pt x="13865" y="7324"/>
                </a:cubicBezTo>
                <a:cubicBezTo>
                  <a:pt x="13862" y="7321"/>
                  <a:pt x="13862" y="7321"/>
                  <a:pt x="13862" y="7321"/>
                </a:cubicBezTo>
                <a:cubicBezTo>
                  <a:pt x="13865" y="7318"/>
                  <a:pt x="13865" y="7318"/>
                  <a:pt x="13865" y="7318"/>
                </a:cubicBezTo>
                <a:close/>
                <a:moveTo>
                  <a:pt x="13768" y="7402"/>
                </a:moveTo>
                <a:cubicBezTo>
                  <a:pt x="13846" y="7337"/>
                  <a:pt x="13846" y="7337"/>
                  <a:pt x="13846" y="7337"/>
                </a:cubicBezTo>
                <a:cubicBezTo>
                  <a:pt x="13846" y="7334"/>
                  <a:pt x="13846" y="7334"/>
                  <a:pt x="13846" y="7334"/>
                </a:cubicBezTo>
                <a:cubicBezTo>
                  <a:pt x="13849" y="7337"/>
                  <a:pt x="13849" y="7337"/>
                  <a:pt x="13849" y="7337"/>
                </a:cubicBezTo>
                <a:cubicBezTo>
                  <a:pt x="13917" y="7408"/>
                  <a:pt x="13917" y="7408"/>
                  <a:pt x="13917" y="7408"/>
                </a:cubicBezTo>
                <a:cubicBezTo>
                  <a:pt x="13921" y="7412"/>
                  <a:pt x="13921" y="7412"/>
                  <a:pt x="13921" y="7412"/>
                </a:cubicBezTo>
                <a:cubicBezTo>
                  <a:pt x="13917" y="7412"/>
                  <a:pt x="13917" y="7412"/>
                  <a:pt x="13917" y="7412"/>
                </a:cubicBezTo>
                <a:cubicBezTo>
                  <a:pt x="13843" y="7480"/>
                  <a:pt x="13843" y="7480"/>
                  <a:pt x="13843" y="7480"/>
                </a:cubicBezTo>
                <a:cubicBezTo>
                  <a:pt x="13840" y="7483"/>
                  <a:pt x="13840" y="7483"/>
                  <a:pt x="13840" y="7483"/>
                </a:cubicBezTo>
                <a:cubicBezTo>
                  <a:pt x="13836" y="7480"/>
                  <a:pt x="13836" y="7480"/>
                  <a:pt x="13836" y="7480"/>
                </a:cubicBezTo>
                <a:cubicBezTo>
                  <a:pt x="13768" y="7405"/>
                  <a:pt x="13768" y="7405"/>
                  <a:pt x="13768" y="7405"/>
                </a:cubicBezTo>
                <a:cubicBezTo>
                  <a:pt x="13768" y="7405"/>
                  <a:pt x="13768" y="7405"/>
                  <a:pt x="13768" y="7405"/>
                </a:cubicBezTo>
                <a:cubicBezTo>
                  <a:pt x="13768" y="7402"/>
                  <a:pt x="13768" y="7402"/>
                  <a:pt x="13768" y="7402"/>
                </a:cubicBezTo>
                <a:close/>
                <a:moveTo>
                  <a:pt x="13636" y="7519"/>
                </a:moveTo>
                <a:cubicBezTo>
                  <a:pt x="13749" y="7421"/>
                  <a:pt x="13749" y="7421"/>
                  <a:pt x="13749" y="7421"/>
                </a:cubicBezTo>
                <a:cubicBezTo>
                  <a:pt x="13752" y="7418"/>
                  <a:pt x="13752" y="7418"/>
                  <a:pt x="13752" y="7418"/>
                </a:cubicBezTo>
                <a:cubicBezTo>
                  <a:pt x="13755" y="7421"/>
                  <a:pt x="13755" y="7421"/>
                  <a:pt x="13755" y="7421"/>
                </a:cubicBezTo>
                <a:cubicBezTo>
                  <a:pt x="13820" y="7493"/>
                  <a:pt x="13820" y="7493"/>
                  <a:pt x="13820" y="7493"/>
                </a:cubicBezTo>
                <a:cubicBezTo>
                  <a:pt x="13823" y="7496"/>
                  <a:pt x="13823" y="7496"/>
                  <a:pt x="13823" y="7496"/>
                </a:cubicBezTo>
                <a:cubicBezTo>
                  <a:pt x="13820" y="7496"/>
                  <a:pt x="13820" y="7496"/>
                  <a:pt x="13820" y="7496"/>
                </a:cubicBezTo>
                <a:cubicBezTo>
                  <a:pt x="13710" y="7596"/>
                  <a:pt x="13710" y="7596"/>
                  <a:pt x="13710" y="7596"/>
                </a:cubicBezTo>
                <a:cubicBezTo>
                  <a:pt x="13707" y="7599"/>
                  <a:pt x="13707" y="7599"/>
                  <a:pt x="13707" y="7599"/>
                </a:cubicBezTo>
                <a:cubicBezTo>
                  <a:pt x="13704" y="7596"/>
                  <a:pt x="13704" y="7596"/>
                  <a:pt x="13704" y="7596"/>
                </a:cubicBezTo>
                <a:cubicBezTo>
                  <a:pt x="13636" y="7525"/>
                  <a:pt x="13636" y="7525"/>
                  <a:pt x="13636" y="7525"/>
                </a:cubicBezTo>
                <a:cubicBezTo>
                  <a:pt x="13636" y="7522"/>
                  <a:pt x="13636" y="7522"/>
                  <a:pt x="13636" y="7522"/>
                </a:cubicBezTo>
                <a:cubicBezTo>
                  <a:pt x="13636" y="7519"/>
                  <a:pt x="13636" y="7519"/>
                  <a:pt x="13636" y="7519"/>
                </a:cubicBezTo>
                <a:close/>
                <a:moveTo>
                  <a:pt x="15377" y="6159"/>
                </a:moveTo>
                <a:cubicBezTo>
                  <a:pt x="15451" y="6094"/>
                  <a:pt x="15451" y="6094"/>
                  <a:pt x="15451" y="6094"/>
                </a:cubicBezTo>
                <a:cubicBezTo>
                  <a:pt x="15455" y="6091"/>
                  <a:pt x="15455" y="6091"/>
                  <a:pt x="15455" y="6091"/>
                </a:cubicBezTo>
                <a:cubicBezTo>
                  <a:pt x="15455" y="6094"/>
                  <a:pt x="15455" y="6094"/>
                  <a:pt x="15455" y="6094"/>
                </a:cubicBezTo>
                <a:cubicBezTo>
                  <a:pt x="15523" y="6166"/>
                  <a:pt x="15523" y="6166"/>
                  <a:pt x="15523" y="6166"/>
                </a:cubicBezTo>
                <a:cubicBezTo>
                  <a:pt x="15526" y="6169"/>
                  <a:pt x="15526" y="6169"/>
                  <a:pt x="15526" y="6169"/>
                </a:cubicBezTo>
                <a:cubicBezTo>
                  <a:pt x="15523" y="6172"/>
                  <a:pt x="15523" y="6172"/>
                  <a:pt x="15523" y="6172"/>
                </a:cubicBezTo>
                <a:cubicBezTo>
                  <a:pt x="15448" y="6237"/>
                  <a:pt x="15448" y="6237"/>
                  <a:pt x="15448" y="6237"/>
                </a:cubicBezTo>
                <a:cubicBezTo>
                  <a:pt x="15445" y="6240"/>
                  <a:pt x="15445" y="6240"/>
                  <a:pt x="15445" y="6240"/>
                </a:cubicBezTo>
                <a:cubicBezTo>
                  <a:pt x="15442" y="6237"/>
                  <a:pt x="15442" y="6237"/>
                  <a:pt x="15442" y="6237"/>
                </a:cubicBezTo>
                <a:cubicBezTo>
                  <a:pt x="15377" y="6166"/>
                  <a:pt x="15377" y="6166"/>
                  <a:pt x="15377" y="6166"/>
                </a:cubicBezTo>
                <a:cubicBezTo>
                  <a:pt x="15374" y="6162"/>
                  <a:pt x="15374" y="6162"/>
                  <a:pt x="15374" y="6162"/>
                </a:cubicBezTo>
                <a:cubicBezTo>
                  <a:pt x="15377" y="6159"/>
                  <a:pt x="15377" y="6159"/>
                  <a:pt x="15377" y="6159"/>
                </a:cubicBezTo>
                <a:close/>
                <a:moveTo>
                  <a:pt x="15280" y="6243"/>
                </a:moveTo>
                <a:cubicBezTo>
                  <a:pt x="15354" y="6179"/>
                  <a:pt x="15354" y="6179"/>
                  <a:pt x="15354" y="6179"/>
                </a:cubicBezTo>
                <a:cubicBezTo>
                  <a:pt x="15358" y="6175"/>
                  <a:pt x="15358" y="6175"/>
                  <a:pt x="15358" y="6175"/>
                </a:cubicBezTo>
                <a:cubicBezTo>
                  <a:pt x="15361" y="6179"/>
                  <a:pt x="15361" y="6179"/>
                  <a:pt x="15361" y="6179"/>
                </a:cubicBezTo>
                <a:cubicBezTo>
                  <a:pt x="15429" y="6250"/>
                  <a:pt x="15429" y="6250"/>
                  <a:pt x="15429" y="6250"/>
                </a:cubicBezTo>
                <a:cubicBezTo>
                  <a:pt x="15429" y="6253"/>
                  <a:pt x="15429" y="6253"/>
                  <a:pt x="15429" y="6253"/>
                </a:cubicBezTo>
                <a:cubicBezTo>
                  <a:pt x="15429" y="6253"/>
                  <a:pt x="15429" y="6253"/>
                  <a:pt x="15429" y="6253"/>
                </a:cubicBezTo>
                <a:cubicBezTo>
                  <a:pt x="15354" y="6321"/>
                  <a:pt x="15354" y="6321"/>
                  <a:pt x="15354" y="6321"/>
                </a:cubicBezTo>
                <a:cubicBezTo>
                  <a:pt x="15351" y="6324"/>
                  <a:pt x="15351" y="6324"/>
                  <a:pt x="15351" y="6324"/>
                </a:cubicBezTo>
                <a:cubicBezTo>
                  <a:pt x="15348" y="6321"/>
                  <a:pt x="15348" y="6321"/>
                  <a:pt x="15348" y="6321"/>
                </a:cubicBezTo>
                <a:cubicBezTo>
                  <a:pt x="15280" y="6246"/>
                  <a:pt x="15280" y="6246"/>
                  <a:pt x="15280" y="6246"/>
                </a:cubicBezTo>
                <a:cubicBezTo>
                  <a:pt x="15280" y="6246"/>
                  <a:pt x="15280" y="6246"/>
                  <a:pt x="15280" y="6246"/>
                </a:cubicBezTo>
                <a:cubicBezTo>
                  <a:pt x="15280" y="6243"/>
                  <a:pt x="15280" y="6243"/>
                  <a:pt x="15280" y="6243"/>
                </a:cubicBezTo>
                <a:close/>
                <a:moveTo>
                  <a:pt x="15186" y="6327"/>
                </a:moveTo>
                <a:cubicBezTo>
                  <a:pt x="15261" y="6263"/>
                  <a:pt x="15261" y="6263"/>
                  <a:pt x="15261" y="6263"/>
                </a:cubicBezTo>
                <a:cubicBezTo>
                  <a:pt x="15264" y="6259"/>
                  <a:pt x="15264" y="6259"/>
                  <a:pt x="15264" y="6259"/>
                </a:cubicBezTo>
                <a:cubicBezTo>
                  <a:pt x="15267" y="6263"/>
                  <a:pt x="15267" y="6263"/>
                  <a:pt x="15267" y="6263"/>
                </a:cubicBezTo>
                <a:cubicBezTo>
                  <a:pt x="15332" y="6334"/>
                  <a:pt x="15332" y="6334"/>
                  <a:pt x="15332" y="6334"/>
                </a:cubicBezTo>
                <a:cubicBezTo>
                  <a:pt x="15335" y="6337"/>
                  <a:pt x="15335" y="6337"/>
                  <a:pt x="15335" y="6337"/>
                </a:cubicBezTo>
                <a:cubicBezTo>
                  <a:pt x="15332" y="6337"/>
                  <a:pt x="15332" y="6337"/>
                  <a:pt x="15332" y="6337"/>
                </a:cubicBezTo>
                <a:cubicBezTo>
                  <a:pt x="15257" y="6405"/>
                  <a:pt x="15257" y="6405"/>
                  <a:pt x="15257" y="6405"/>
                </a:cubicBezTo>
                <a:cubicBezTo>
                  <a:pt x="15257" y="6405"/>
                  <a:pt x="15257" y="6405"/>
                  <a:pt x="15257" y="6405"/>
                </a:cubicBezTo>
                <a:cubicBezTo>
                  <a:pt x="15254" y="6405"/>
                  <a:pt x="15254" y="6405"/>
                  <a:pt x="15254" y="6405"/>
                </a:cubicBezTo>
                <a:cubicBezTo>
                  <a:pt x="15186" y="6331"/>
                  <a:pt x="15186" y="6331"/>
                  <a:pt x="15186" y="6331"/>
                </a:cubicBezTo>
                <a:cubicBezTo>
                  <a:pt x="15183" y="6331"/>
                  <a:pt x="15183" y="6331"/>
                  <a:pt x="15183" y="6331"/>
                </a:cubicBezTo>
                <a:cubicBezTo>
                  <a:pt x="15186" y="6327"/>
                  <a:pt x="15186" y="6327"/>
                  <a:pt x="15186" y="6327"/>
                </a:cubicBezTo>
                <a:close/>
                <a:moveTo>
                  <a:pt x="15092" y="6412"/>
                </a:moveTo>
                <a:cubicBezTo>
                  <a:pt x="15167" y="6344"/>
                  <a:pt x="15167" y="6344"/>
                  <a:pt x="15167" y="6344"/>
                </a:cubicBezTo>
                <a:cubicBezTo>
                  <a:pt x="15170" y="6344"/>
                  <a:pt x="15170" y="6344"/>
                  <a:pt x="15170" y="6344"/>
                </a:cubicBezTo>
                <a:cubicBezTo>
                  <a:pt x="15170" y="6347"/>
                  <a:pt x="15170" y="6347"/>
                  <a:pt x="15170" y="6347"/>
                </a:cubicBezTo>
                <a:cubicBezTo>
                  <a:pt x="15238" y="6418"/>
                  <a:pt x="15238" y="6418"/>
                  <a:pt x="15238" y="6418"/>
                </a:cubicBezTo>
                <a:cubicBezTo>
                  <a:pt x="15241" y="6421"/>
                  <a:pt x="15241" y="6421"/>
                  <a:pt x="15241" y="6421"/>
                </a:cubicBezTo>
                <a:cubicBezTo>
                  <a:pt x="15238" y="6421"/>
                  <a:pt x="15238" y="6421"/>
                  <a:pt x="15238" y="6421"/>
                </a:cubicBezTo>
                <a:cubicBezTo>
                  <a:pt x="15163" y="6489"/>
                  <a:pt x="15163" y="6489"/>
                  <a:pt x="15163" y="6489"/>
                </a:cubicBezTo>
                <a:cubicBezTo>
                  <a:pt x="15160" y="6489"/>
                  <a:pt x="15160" y="6489"/>
                  <a:pt x="15160" y="6489"/>
                </a:cubicBezTo>
                <a:cubicBezTo>
                  <a:pt x="15157" y="6486"/>
                  <a:pt x="15157" y="6486"/>
                  <a:pt x="15157" y="6486"/>
                </a:cubicBezTo>
                <a:cubicBezTo>
                  <a:pt x="15092" y="6415"/>
                  <a:pt x="15092" y="6415"/>
                  <a:pt x="15092" y="6415"/>
                </a:cubicBezTo>
                <a:cubicBezTo>
                  <a:pt x="15089" y="6412"/>
                  <a:pt x="15089" y="6412"/>
                  <a:pt x="15089" y="6412"/>
                </a:cubicBezTo>
                <a:cubicBezTo>
                  <a:pt x="15092" y="6412"/>
                  <a:pt x="15092" y="6412"/>
                  <a:pt x="15092" y="6412"/>
                </a:cubicBezTo>
                <a:close/>
                <a:moveTo>
                  <a:pt x="14995" y="6496"/>
                </a:moveTo>
                <a:cubicBezTo>
                  <a:pt x="15073" y="6428"/>
                  <a:pt x="15073" y="6428"/>
                  <a:pt x="15073" y="6428"/>
                </a:cubicBezTo>
                <a:cubicBezTo>
                  <a:pt x="15073" y="6428"/>
                  <a:pt x="15073" y="6428"/>
                  <a:pt x="15073" y="6428"/>
                </a:cubicBezTo>
                <a:cubicBezTo>
                  <a:pt x="15076" y="6428"/>
                  <a:pt x="15076" y="6428"/>
                  <a:pt x="15076" y="6428"/>
                </a:cubicBezTo>
                <a:cubicBezTo>
                  <a:pt x="15144" y="6502"/>
                  <a:pt x="15144" y="6502"/>
                  <a:pt x="15144" y="6502"/>
                </a:cubicBezTo>
                <a:cubicBezTo>
                  <a:pt x="15147" y="6502"/>
                  <a:pt x="15147" y="6502"/>
                  <a:pt x="15147" y="6502"/>
                </a:cubicBezTo>
                <a:cubicBezTo>
                  <a:pt x="15144" y="6505"/>
                  <a:pt x="15144" y="6505"/>
                  <a:pt x="15144" y="6505"/>
                </a:cubicBezTo>
                <a:cubicBezTo>
                  <a:pt x="15070" y="6573"/>
                  <a:pt x="15070" y="6573"/>
                  <a:pt x="15070" y="6573"/>
                </a:cubicBezTo>
                <a:cubicBezTo>
                  <a:pt x="15066" y="6573"/>
                  <a:pt x="15066" y="6573"/>
                  <a:pt x="15066" y="6573"/>
                </a:cubicBezTo>
                <a:cubicBezTo>
                  <a:pt x="15063" y="6570"/>
                  <a:pt x="15063" y="6570"/>
                  <a:pt x="15063" y="6570"/>
                </a:cubicBezTo>
                <a:cubicBezTo>
                  <a:pt x="14995" y="6499"/>
                  <a:pt x="14995" y="6499"/>
                  <a:pt x="14995" y="6499"/>
                </a:cubicBezTo>
                <a:cubicBezTo>
                  <a:pt x="14995" y="6496"/>
                  <a:pt x="14995" y="6496"/>
                  <a:pt x="14995" y="6496"/>
                </a:cubicBezTo>
                <a:cubicBezTo>
                  <a:pt x="14995" y="6496"/>
                  <a:pt x="14995" y="6496"/>
                  <a:pt x="14995" y="6496"/>
                </a:cubicBezTo>
                <a:close/>
                <a:moveTo>
                  <a:pt x="14901" y="6580"/>
                </a:moveTo>
                <a:cubicBezTo>
                  <a:pt x="14976" y="6512"/>
                  <a:pt x="14976" y="6512"/>
                  <a:pt x="14976" y="6512"/>
                </a:cubicBezTo>
                <a:cubicBezTo>
                  <a:pt x="14979" y="6512"/>
                  <a:pt x="14979" y="6512"/>
                  <a:pt x="14979" y="6512"/>
                </a:cubicBezTo>
                <a:cubicBezTo>
                  <a:pt x="14982" y="6512"/>
                  <a:pt x="14982" y="6512"/>
                  <a:pt x="14982" y="6512"/>
                </a:cubicBezTo>
                <a:cubicBezTo>
                  <a:pt x="15050" y="6586"/>
                  <a:pt x="15050" y="6586"/>
                  <a:pt x="15050" y="6586"/>
                </a:cubicBezTo>
                <a:cubicBezTo>
                  <a:pt x="15050" y="6586"/>
                  <a:pt x="15050" y="6586"/>
                  <a:pt x="15050" y="6586"/>
                </a:cubicBezTo>
                <a:cubicBezTo>
                  <a:pt x="15047" y="6590"/>
                  <a:pt x="15047" y="6590"/>
                  <a:pt x="15047" y="6590"/>
                </a:cubicBezTo>
                <a:cubicBezTo>
                  <a:pt x="14972" y="6654"/>
                  <a:pt x="14972" y="6654"/>
                  <a:pt x="14972" y="6654"/>
                </a:cubicBezTo>
                <a:cubicBezTo>
                  <a:pt x="14972" y="6658"/>
                  <a:pt x="14972" y="6658"/>
                  <a:pt x="14972" y="6658"/>
                </a:cubicBezTo>
                <a:cubicBezTo>
                  <a:pt x="14969" y="6654"/>
                  <a:pt x="14969" y="6654"/>
                  <a:pt x="14969" y="6654"/>
                </a:cubicBezTo>
                <a:cubicBezTo>
                  <a:pt x="14901" y="6583"/>
                  <a:pt x="14901" y="6583"/>
                  <a:pt x="14901" y="6583"/>
                </a:cubicBezTo>
                <a:cubicBezTo>
                  <a:pt x="14898" y="6580"/>
                  <a:pt x="14898" y="6580"/>
                  <a:pt x="14898" y="6580"/>
                </a:cubicBezTo>
                <a:cubicBezTo>
                  <a:pt x="14901" y="6580"/>
                  <a:pt x="14901" y="6580"/>
                  <a:pt x="14901" y="6580"/>
                </a:cubicBezTo>
                <a:close/>
                <a:moveTo>
                  <a:pt x="14807" y="6664"/>
                </a:moveTo>
                <a:cubicBezTo>
                  <a:pt x="14882" y="6596"/>
                  <a:pt x="14882" y="6596"/>
                  <a:pt x="14882" y="6596"/>
                </a:cubicBezTo>
                <a:cubicBezTo>
                  <a:pt x="14885" y="6593"/>
                  <a:pt x="14885" y="6593"/>
                  <a:pt x="14885" y="6593"/>
                </a:cubicBezTo>
                <a:cubicBezTo>
                  <a:pt x="14888" y="6596"/>
                  <a:pt x="14888" y="6596"/>
                  <a:pt x="14888" y="6596"/>
                </a:cubicBezTo>
                <a:cubicBezTo>
                  <a:pt x="14953" y="6667"/>
                  <a:pt x="14953" y="6667"/>
                  <a:pt x="14953" y="6667"/>
                </a:cubicBezTo>
                <a:cubicBezTo>
                  <a:pt x="14956" y="6671"/>
                  <a:pt x="14956" y="6671"/>
                  <a:pt x="14956" y="6671"/>
                </a:cubicBezTo>
                <a:cubicBezTo>
                  <a:pt x="14953" y="6674"/>
                  <a:pt x="14953" y="6674"/>
                  <a:pt x="14953" y="6674"/>
                </a:cubicBezTo>
                <a:cubicBezTo>
                  <a:pt x="14879" y="6738"/>
                  <a:pt x="14879" y="6738"/>
                  <a:pt x="14879" y="6738"/>
                </a:cubicBezTo>
                <a:cubicBezTo>
                  <a:pt x="14875" y="6742"/>
                  <a:pt x="14875" y="6742"/>
                  <a:pt x="14875" y="6742"/>
                </a:cubicBezTo>
                <a:cubicBezTo>
                  <a:pt x="14875" y="6738"/>
                  <a:pt x="14875" y="6738"/>
                  <a:pt x="14875" y="6738"/>
                </a:cubicBezTo>
                <a:cubicBezTo>
                  <a:pt x="14807" y="6667"/>
                  <a:pt x="14807" y="6667"/>
                  <a:pt x="14807" y="6667"/>
                </a:cubicBezTo>
                <a:cubicBezTo>
                  <a:pt x="14804" y="6664"/>
                  <a:pt x="14804" y="6664"/>
                  <a:pt x="14804" y="6664"/>
                </a:cubicBezTo>
                <a:cubicBezTo>
                  <a:pt x="14807" y="6664"/>
                  <a:pt x="14807" y="6664"/>
                  <a:pt x="14807" y="6664"/>
                </a:cubicBezTo>
                <a:close/>
                <a:moveTo>
                  <a:pt x="14714" y="6745"/>
                </a:moveTo>
                <a:cubicBezTo>
                  <a:pt x="14788" y="6680"/>
                  <a:pt x="14788" y="6680"/>
                  <a:pt x="14788" y="6680"/>
                </a:cubicBezTo>
                <a:cubicBezTo>
                  <a:pt x="14788" y="6677"/>
                  <a:pt x="14788" y="6677"/>
                  <a:pt x="14788" y="6677"/>
                </a:cubicBezTo>
                <a:cubicBezTo>
                  <a:pt x="14791" y="6680"/>
                  <a:pt x="14791" y="6680"/>
                  <a:pt x="14791" y="6680"/>
                </a:cubicBezTo>
                <a:cubicBezTo>
                  <a:pt x="14859" y="6751"/>
                  <a:pt x="14859" y="6751"/>
                  <a:pt x="14859" y="6751"/>
                </a:cubicBezTo>
                <a:cubicBezTo>
                  <a:pt x="14862" y="6755"/>
                  <a:pt x="14862" y="6755"/>
                  <a:pt x="14862" y="6755"/>
                </a:cubicBezTo>
                <a:cubicBezTo>
                  <a:pt x="14859" y="6758"/>
                  <a:pt x="14859" y="6758"/>
                  <a:pt x="14859" y="6758"/>
                </a:cubicBezTo>
                <a:cubicBezTo>
                  <a:pt x="14785" y="6823"/>
                  <a:pt x="14785" y="6823"/>
                  <a:pt x="14785" y="6823"/>
                </a:cubicBezTo>
                <a:cubicBezTo>
                  <a:pt x="14781" y="6826"/>
                  <a:pt x="14781" y="6826"/>
                  <a:pt x="14781" y="6826"/>
                </a:cubicBezTo>
                <a:cubicBezTo>
                  <a:pt x="14778" y="6823"/>
                  <a:pt x="14778" y="6823"/>
                  <a:pt x="14778" y="6823"/>
                </a:cubicBezTo>
                <a:cubicBezTo>
                  <a:pt x="14714" y="6751"/>
                  <a:pt x="14714" y="6751"/>
                  <a:pt x="14714" y="6751"/>
                </a:cubicBezTo>
                <a:cubicBezTo>
                  <a:pt x="14710" y="6748"/>
                  <a:pt x="14710" y="6748"/>
                  <a:pt x="14710" y="6748"/>
                </a:cubicBezTo>
                <a:cubicBezTo>
                  <a:pt x="14714" y="6745"/>
                  <a:pt x="14714" y="6745"/>
                  <a:pt x="14714" y="6745"/>
                </a:cubicBezTo>
                <a:close/>
                <a:moveTo>
                  <a:pt x="14616" y="6829"/>
                </a:moveTo>
                <a:cubicBezTo>
                  <a:pt x="14691" y="6764"/>
                  <a:pt x="14691" y="6764"/>
                  <a:pt x="14691" y="6764"/>
                </a:cubicBezTo>
                <a:cubicBezTo>
                  <a:pt x="14694" y="6761"/>
                  <a:pt x="14694" y="6761"/>
                  <a:pt x="14694" y="6761"/>
                </a:cubicBezTo>
                <a:cubicBezTo>
                  <a:pt x="14697" y="6764"/>
                  <a:pt x="14697" y="6764"/>
                  <a:pt x="14697" y="6764"/>
                </a:cubicBezTo>
                <a:cubicBezTo>
                  <a:pt x="14765" y="6836"/>
                  <a:pt x="14765" y="6836"/>
                  <a:pt x="14765" y="6836"/>
                </a:cubicBezTo>
                <a:cubicBezTo>
                  <a:pt x="14765" y="6839"/>
                  <a:pt x="14765" y="6839"/>
                  <a:pt x="14765" y="6839"/>
                </a:cubicBezTo>
                <a:cubicBezTo>
                  <a:pt x="14765" y="6842"/>
                  <a:pt x="14765" y="6842"/>
                  <a:pt x="14765" y="6842"/>
                </a:cubicBezTo>
                <a:cubicBezTo>
                  <a:pt x="14688" y="6907"/>
                  <a:pt x="14688" y="6907"/>
                  <a:pt x="14688" y="6907"/>
                </a:cubicBezTo>
                <a:cubicBezTo>
                  <a:pt x="14688" y="6910"/>
                  <a:pt x="14688" y="6910"/>
                  <a:pt x="14688" y="6910"/>
                </a:cubicBezTo>
                <a:cubicBezTo>
                  <a:pt x="14684" y="6907"/>
                  <a:pt x="14684" y="6907"/>
                  <a:pt x="14684" y="6907"/>
                </a:cubicBezTo>
                <a:cubicBezTo>
                  <a:pt x="14616" y="6836"/>
                  <a:pt x="14616" y="6836"/>
                  <a:pt x="14616" y="6836"/>
                </a:cubicBezTo>
                <a:cubicBezTo>
                  <a:pt x="14616" y="6832"/>
                  <a:pt x="14616" y="6832"/>
                  <a:pt x="14616" y="6832"/>
                </a:cubicBezTo>
                <a:cubicBezTo>
                  <a:pt x="14616" y="6829"/>
                  <a:pt x="14616" y="6829"/>
                  <a:pt x="14616" y="6829"/>
                </a:cubicBezTo>
                <a:close/>
                <a:moveTo>
                  <a:pt x="14523" y="6913"/>
                </a:moveTo>
                <a:cubicBezTo>
                  <a:pt x="14597" y="6849"/>
                  <a:pt x="14597" y="6849"/>
                  <a:pt x="14597" y="6849"/>
                </a:cubicBezTo>
                <a:cubicBezTo>
                  <a:pt x="14600" y="6845"/>
                  <a:pt x="14600" y="6845"/>
                  <a:pt x="14600" y="6845"/>
                </a:cubicBezTo>
                <a:cubicBezTo>
                  <a:pt x="14603" y="6849"/>
                  <a:pt x="14603" y="6849"/>
                  <a:pt x="14603" y="6849"/>
                </a:cubicBezTo>
                <a:cubicBezTo>
                  <a:pt x="14668" y="6920"/>
                  <a:pt x="14668" y="6920"/>
                  <a:pt x="14668" y="6920"/>
                </a:cubicBezTo>
                <a:cubicBezTo>
                  <a:pt x="14671" y="6923"/>
                  <a:pt x="14671" y="6923"/>
                  <a:pt x="14671" y="6923"/>
                </a:cubicBezTo>
                <a:cubicBezTo>
                  <a:pt x="14668" y="6926"/>
                  <a:pt x="14668" y="6926"/>
                  <a:pt x="14668" y="6926"/>
                </a:cubicBezTo>
                <a:cubicBezTo>
                  <a:pt x="14594" y="6991"/>
                  <a:pt x="14594" y="6991"/>
                  <a:pt x="14594" y="6991"/>
                </a:cubicBezTo>
                <a:cubicBezTo>
                  <a:pt x="14591" y="6994"/>
                  <a:pt x="14591" y="6994"/>
                  <a:pt x="14591" y="6994"/>
                </a:cubicBezTo>
                <a:cubicBezTo>
                  <a:pt x="14591" y="6991"/>
                  <a:pt x="14591" y="6991"/>
                  <a:pt x="14591" y="6991"/>
                </a:cubicBezTo>
                <a:cubicBezTo>
                  <a:pt x="14523" y="6920"/>
                  <a:pt x="14523" y="6920"/>
                  <a:pt x="14523" y="6920"/>
                </a:cubicBezTo>
                <a:cubicBezTo>
                  <a:pt x="14519" y="6917"/>
                  <a:pt x="14519" y="6917"/>
                  <a:pt x="14519" y="6917"/>
                </a:cubicBezTo>
                <a:cubicBezTo>
                  <a:pt x="14523" y="6913"/>
                  <a:pt x="14523" y="6913"/>
                  <a:pt x="14523" y="6913"/>
                </a:cubicBezTo>
                <a:close/>
                <a:moveTo>
                  <a:pt x="14429" y="6997"/>
                </a:moveTo>
                <a:cubicBezTo>
                  <a:pt x="14503" y="6933"/>
                  <a:pt x="14503" y="6933"/>
                  <a:pt x="14503" y="6933"/>
                </a:cubicBezTo>
                <a:cubicBezTo>
                  <a:pt x="14506" y="6929"/>
                  <a:pt x="14506" y="6929"/>
                  <a:pt x="14506" y="6929"/>
                </a:cubicBezTo>
                <a:cubicBezTo>
                  <a:pt x="14506" y="6933"/>
                  <a:pt x="14506" y="6933"/>
                  <a:pt x="14506" y="6933"/>
                </a:cubicBezTo>
                <a:cubicBezTo>
                  <a:pt x="14574" y="7004"/>
                  <a:pt x="14574" y="7004"/>
                  <a:pt x="14574" y="7004"/>
                </a:cubicBezTo>
                <a:cubicBezTo>
                  <a:pt x="14578" y="7007"/>
                  <a:pt x="14578" y="7007"/>
                  <a:pt x="14578" y="7007"/>
                </a:cubicBezTo>
                <a:cubicBezTo>
                  <a:pt x="14574" y="7010"/>
                  <a:pt x="14574" y="7010"/>
                  <a:pt x="14574" y="7010"/>
                </a:cubicBezTo>
                <a:cubicBezTo>
                  <a:pt x="14500" y="7075"/>
                  <a:pt x="14500" y="7075"/>
                  <a:pt x="14500" y="7075"/>
                </a:cubicBezTo>
                <a:cubicBezTo>
                  <a:pt x="14497" y="7078"/>
                  <a:pt x="14497" y="7078"/>
                  <a:pt x="14497" y="7078"/>
                </a:cubicBezTo>
                <a:cubicBezTo>
                  <a:pt x="14493" y="7075"/>
                  <a:pt x="14493" y="7075"/>
                  <a:pt x="14493" y="7075"/>
                </a:cubicBezTo>
                <a:cubicBezTo>
                  <a:pt x="14429" y="7004"/>
                  <a:pt x="14429" y="7004"/>
                  <a:pt x="14429" y="7004"/>
                </a:cubicBezTo>
                <a:cubicBezTo>
                  <a:pt x="14425" y="7001"/>
                  <a:pt x="14425" y="7001"/>
                  <a:pt x="14425" y="7001"/>
                </a:cubicBezTo>
                <a:cubicBezTo>
                  <a:pt x="14429" y="6997"/>
                  <a:pt x="14429" y="6997"/>
                  <a:pt x="14429" y="6997"/>
                </a:cubicBezTo>
                <a:close/>
                <a:moveTo>
                  <a:pt x="14332" y="7082"/>
                </a:moveTo>
                <a:cubicBezTo>
                  <a:pt x="14406" y="7017"/>
                  <a:pt x="14406" y="7017"/>
                  <a:pt x="14406" y="7017"/>
                </a:cubicBezTo>
                <a:cubicBezTo>
                  <a:pt x="14409" y="7014"/>
                  <a:pt x="14409" y="7014"/>
                  <a:pt x="14409" y="7014"/>
                </a:cubicBezTo>
                <a:cubicBezTo>
                  <a:pt x="14412" y="7017"/>
                  <a:pt x="14412" y="7017"/>
                  <a:pt x="14412" y="7017"/>
                </a:cubicBezTo>
                <a:cubicBezTo>
                  <a:pt x="14480" y="7088"/>
                  <a:pt x="14480" y="7088"/>
                  <a:pt x="14480" y="7088"/>
                </a:cubicBezTo>
                <a:cubicBezTo>
                  <a:pt x="14480" y="7091"/>
                  <a:pt x="14480" y="7091"/>
                  <a:pt x="14480" y="7091"/>
                </a:cubicBezTo>
                <a:cubicBezTo>
                  <a:pt x="14480" y="7091"/>
                  <a:pt x="14480" y="7091"/>
                  <a:pt x="14480" y="7091"/>
                </a:cubicBezTo>
                <a:cubicBezTo>
                  <a:pt x="14406" y="7156"/>
                  <a:pt x="14406" y="7156"/>
                  <a:pt x="14406" y="7156"/>
                </a:cubicBezTo>
                <a:cubicBezTo>
                  <a:pt x="14403" y="7159"/>
                  <a:pt x="14403" y="7159"/>
                  <a:pt x="14403" y="7159"/>
                </a:cubicBezTo>
                <a:cubicBezTo>
                  <a:pt x="14400" y="7156"/>
                  <a:pt x="14400" y="7156"/>
                  <a:pt x="14400" y="7156"/>
                </a:cubicBezTo>
                <a:cubicBezTo>
                  <a:pt x="14332" y="7085"/>
                  <a:pt x="14332" y="7085"/>
                  <a:pt x="14332" y="7085"/>
                </a:cubicBezTo>
                <a:cubicBezTo>
                  <a:pt x="14332" y="7085"/>
                  <a:pt x="14332" y="7085"/>
                  <a:pt x="14332" y="7085"/>
                </a:cubicBezTo>
                <a:cubicBezTo>
                  <a:pt x="14332" y="7082"/>
                  <a:pt x="14332" y="7082"/>
                  <a:pt x="14332" y="7082"/>
                </a:cubicBezTo>
                <a:close/>
                <a:moveTo>
                  <a:pt x="14238" y="7162"/>
                </a:moveTo>
                <a:cubicBezTo>
                  <a:pt x="14312" y="7098"/>
                  <a:pt x="14312" y="7098"/>
                  <a:pt x="14312" y="7098"/>
                </a:cubicBezTo>
                <a:cubicBezTo>
                  <a:pt x="14315" y="7095"/>
                  <a:pt x="14315" y="7095"/>
                  <a:pt x="14315" y="7095"/>
                </a:cubicBezTo>
                <a:cubicBezTo>
                  <a:pt x="14319" y="7098"/>
                  <a:pt x="14319" y="7098"/>
                  <a:pt x="14319" y="7098"/>
                </a:cubicBezTo>
                <a:cubicBezTo>
                  <a:pt x="14383" y="7169"/>
                  <a:pt x="14383" y="7169"/>
                  <a:pt x="14383" y="7169"/>
                </a:cubicBezTo>
                <a:cubicBezTo>
                  <a:pt x="14387" y="7172"/>
                  <a:pt x="14387" y="7172"/>
                  <a:pt x="14387" y="7172"/>
                </a:cubicBezTo>
                <a:cubicBezTo>
                  <a:pt x="14383" y="7172"/>
                  <a:pt x="14383" y="7172"/>
                  <a:pt x="14383" y="7172"/>
                </a:cubicBezTo>
                <a:cubicBezTo>
                  <a:pt x="14309" y="7240"/>
                  <a:pt x="14309" y="7240"/>
                  <a:pt x="14309" y="7240"/>
                </a:cubicBezTo>
                <a:cubicBezTo>
                  <a:pt x="14306" y="7240"/>
                  <a:pt x="14306" y="7240"/>
                  <a:pt x="14306" y="7240"/>
                </a:cubicBezTo>
                <a:cubicBezTo>
                  <a:pt x="14306" y="7240"/>
                  <a:pt x="14306" y="7240"/>
                  <a:pt x="14306" y="7240"/>
                </a:cubicBezTo>
                <a:cubicBezTo>
                  <a:pt x="14238" y="7166"/>
                  <a:pt x="14238" y="7166"/>
                  <a:pt x="14238" y="7166"/>
                </a:cubicBezTo>
                <a:cubicBezTo>
                  <a:pt x="14234" y="7166"/>
                  <a:pt x="14234" y="7166"/>
                  <a:pt x="14234" y="7166"/>
                </a:cubicBezTo>
                <a:cubicBezTo>
                  <a:pt x="14238" y="7162"/>
                  <a:pt x="14238" y="7162"/>
                  <a:pt x="14238" y="7162"/>
                </a:cubicBezTo>
                <a:close/>
                <a:moveTo>
                  <a:pt x="14144" y="7247"/>
                </a:moveTo>
                <a:cubicBezTo>
                  <a:pt x="14218" y="7179"/>
                  <a:pt x="14218" y="7179"/>
                  <a:pt x="14218" y="7179"/>
                </a:cubicBezTo>
                <a:cubicBezTo>
                  <a:pt x="14222" y="7179"/>
                  <a:pt x="14222" y="7179"/>
                  <a:pt x="14222" y="7179"/>
                </a:cubicBezTo>
                <a:cubicBezTo>
                  <a:pt x="14222" y="7182"/>
                  <a:pt x="14222" y="7182"/>
                  <a:pt x="14222" y="7182"/>
                </a:cubicBezTo>
                <a:cubicBezTo>
                  <a:pt x="14290" y="7253"/>
                  <a:pt x="14290" y="7253"/>
                  <a:pt x="14290" y="7253"/>
                </a:cubicBezTo>
                <a:cubicBezTo>
                  <a:pt x="14293" y="7256"/>
                  <a:pt x="14293" y="7256"/>
                  <a:pt x="14293" y="7256"/>
                </a:cubicBezTo>
                <a:cubicBezTo>
                  <a:pt x="14290" y="7256"/>
                  <a:pt x="14290" y="7256"/>
                  <a:pt x="14290" y="7256"/>
                </a:cubicBezTo>
                <a:cubicBezTo>
                  <a:pt x="14215" y="7324"/>
                  <a:pt x="14215" y="7324"/>
                  <a:pt x="14215" y="7324"/>
                </a:cubicBezTo>
                <a:cubicBezTo>
                  <a:pt x="14212" y="7324"/>
                  <a:pt x="14212" y="7324"/>
                  <a:pt x="14212" y="7324"/>
                </a:cubicBezTo>
                <a:cubicBezTo>
                  <a:pt x="14209" y="7321"/>
                  <a:pt x="14209" y="7321"/>
                  <a:pt x="14209" y="7321"/>
                </a:cubicBezTo>
                <a:cubicBezTo>
                  <a:pt x="14144" y="7250"/>
                  <a:pt x="14144" y="7250"/>
                  <a:pt x="14144" y="7250"/>
                </a:cubicBezTo>
                <a:cubicBezTo>
                  <a:pt x="14141" y="7247"/>
                  <a:pt x="14141" y="7247"/>
                  <a:pt x="14141" y="7247"/>
                </a:cubicBezTo>
                <a:cubicBezTo>
                  <a:pt x="14144" y="7247"/>
                  <a:pt x="14144" y="7247"/>
                  <a:pt x="14144" y="7247"/>
                </a:cubicBezTo>
                <a:close/>
                <a:moveTo>
                  <a:pt x="14047" y="7331"/>
                </a:moveTo>
                <a:cubicBezTo>
                  <a:pt x="14124" y="7263"/>
                  <a:pt x="14124" y="7263"/>
                  <a:pt x="14124" y="7263"/>
                </a:cubicBezTo>
                <a:cubicBezTo>
                  <a:pt x="14124" y="7263"/>
                  <a:pt x="14124" y="7263"/>
                  <a:pt x="14124" y="7263"/>
                </a:cubicBezTo>
                <a:cubicBezTo>
                  <a:pt x="14128" y="7263"/>
                  <a:pt x="14128" y="7263"/>
                  <a:pt x="14128" y="7263"/>
                </a:cubicBezTo>
                <a:cubicBezTo>
                  <a:pt x="14196" y="7337"/>
                  <a:pt x="14196" y="7337"/>
                  <a:pt x="14196" y="7337"/>
                </a:cubicBezTo>
                <a:cubicBezTo>
                  <a:pt x="14196" y="7337"/>
                  <a:pt x="14196" y="7337"/>
                  <a:pt x="14196" y="7337"/>
                </a:cubicBezTo>
                <a:cubicBezTo>
                  <a:pt x="14196" y="7340"/>
                  <a:pt x="14196" y="7340"/>
                  <a:pt x="14196" y="7340"/>
                </a:cubicBezTo>
                <a:cubicBezTo>
                  <a:pt x="14121" y="7405"/>
                  <a:pt x="14121" y="7405"/>
                  <a:pt x="14121" y="7405"/>
                </a:cubicBezTo>
                <a:cubicBezTo>
                  <a:pt x="14118" y="7408"/>
                  <a:pt x="14118" y="7408"/>
                  <a:pt x="14118" y="7408"/>
                </a:cubicBezTo>
                <a:cubicBezTo>
                  <a:pt x="14115" y="7405"/>
                  <a:pt x="14115" y="7405"/>
                  <a:pt x="14115" y="7405"/>
                </a:cubicBezTo>
                <a:cubicBezTo>
                  <a:pt x="14047" y="7334"/>
                  <a:pt x="14047" y="7334"/>
                  <a:pt x="14047" y="7334"/>
                </a:cubicBezTo>
                <a:cubicBezTo>
                  <a:pt x="14047" y="7331"/>
                  <a:pt x="14047" y="7331"/>
                  <a:pt x="14047" y="7331"/>
                </a:cubicBezTo>
                <a:cubicBezTo>
                  <a:pt x="14047" y="7331"/>
                  <a:pt x="14047" y="7331"/>
                  <a:pt x="14047" y="7331"/>
                </a:cubicBezTo>
                <a:close/>
                <a:moveTo>
                  <a:pt x="13953" y="7415"/>
                </a:moveTo>
                <a:cubicBezTo>
                  <a:pt x="14027" y="7347"/>
                  <a:pt x="14027" y="7347"/>
                  <a:pt x="14027" y="7347"/>
                </a:cubicBezTo>
                <a:cubicBezTo>
                  <a:pt x="14031" y="7344"/>
                  <a:pt x="14031" y="7344"/>
                  <a:pt x="14031" y="7344"/>
                </a:cubicBezTo>
                <a:cubicBezTo>
                  <a:pt x="14034" y="7347"/>
                  <a:pt x="14034" y="7347"/>
                  <a:pt x="14034" y="7347"/>
                </a:cubicBezTo>
                <a:cubicBezTo>
                  <a:pt x="14099" y="7421"/>
                  <a:pt x="14099" y="7421"/>
                  <a:pt x="14099" y="7421"/>
                </a:cubicBezTo>
                <a:cubicBezTo>
                  <a:pt x="14102" y="7421"/>
                  <a:pt x="14102" y="7421"/>
                  <a:pt x="14102" y="7421"/>
                </a:cubicBezTo>
                <a:cubicBezTo>
                  <a:pt x="14099" y="7425"/>
                  <a:pt x="14099" y="7425"/>
                  <a:pt x="14099" y="7425"/>
                </a:cubicBezTo>
                <a:cubicBezTo>
                  <a:pt x="14024" y="7489"/>
                  <a:pt x="14024" y="7489"/>
                  <a:pt x="14024" y="7489"/>
                </a:cubicBezTo>
                <a:cubicBezTo>
                  <a:pt x="14024" y="7493"/>
                  <a:pt x="14024" y="7493"/>
                  <a:pt x="14024" y="7493"/>
                </a:cubicBezTo>
                <a:cubicBezTo>
                  <a:pt x="14021" y="7489"/>
                  <a:pt x="14021" y="7489"/>
                  <a:pt x="14021" y="7489"/>
                </a:cubicBezTo>
                <a:cubicBezTo>
                  <a:pt x="13953" y="7418"/>
                  <a:pt x="13953" y="7418"/>
                  <a:pt x="13953" y="7418"/>
                </a:cubicBezTo>
                <a:cubicBezTo>
                  <a:pt x="13950" y="7415"/>
                  <a:pt x="13950" y="7415"/>
                  <a:pt x="13950" y="7415"/>
                </a:cubicBezTo>
                <a:cubicBezTo>
                  <a:pt x="13953" y="7415"/>
                  <a:pt x="13953" y="7415"/>
                  <a:pt x="13953" y="7415"/>
                </a:cubicBezTo>
                <a:close/>
                <a:moveTo>
                  <a:pt x="13859" y="7496"/>
                </a:moveTo>
                <a:cubicBezTo>
                  <a:pt x="13933" y="7431"/>
                  <a:pt x="13933" y="7431"/>
                  <a:pt x="13933" y="7431"/>
                </a:cubicBezTo>
                <a:cubicBezTo>
                  <a:pt x="13937" y="7428"/>
                  <a:pt x="13937" y="7428"/>
                  <a:pt x="13937" y="7428"/>
                </a:cubicBezTo>
                <a:cubicBezTo>
                  <a:pt x="13937" y="7431"/>
                  <a:pt x="13937" y="7431"/>
                  <a:pt x="13937" y="7431"/>
                </a:cubicBezTo>
                <a:cubicBezTo>
                  <a:pt x="14005" y="7502"/>
                  <a:pt x="14005" y="7502"/>
                  <a:pt x="14005" y="7502"/>
                </a:cubicBezTo>
                <a:cubicBezTo>
                  <a:pt x="14008" y="7506"/>
                  <a:pt x="14008" y="7506"/>
                  <a:pt x="14008" y="7506"/>
                </a:cubicBezTo>
                <a:cubicBezTo>
                  <a:pt x="14005" y="7509"/>
                  <a:pt x="14005" y="7509"/>
                  <a:pt x="14005" y="7509"/>
                </a:cubicBezTo>
                <a:cubicBezTo>
                  <a:pt x="13930" y="7574"/>
                  <a:pt x="13930" y="7574"/>
                  <a:pt x="13930" y="7574"/>
                </a:cubicBezTo>
                <a:cubicBezTo>
                  <a:pt x="13927" y="7577"/>
                  <a:pt x="13927" y="7577"/>
                  <a:pt x="13927" y="7577"/>
                </a:cubicBezTo>
                <a:cubicBezTo>
                  <a:pt x="13924" y="7574"/>
                  <a:pt x="13924" y="7574"/>
                  <a:pt x="13924" y="7574"/>
                </a:cubicBezTo>
                <a:cubicBezTo>
                  <a:pt x="13859" y="7502"/>
                  <a:pt x="13859" y="7502"/>
                  <a:pt x="13859" y="7502"/>
                </a:cubicBezTo>
                <a:cubicBezTo>
                  <a:pt x="13856" y="7499"/>
                  <a:pt x="13856" y="7499"/>
                  <a:pt x="13856" y="7499"/>
                </a:cubicBezTo>
                <a:cubicBezTo>
                  <a:pt x="13859" y="7496"/>
                  <a:pt x="13859" y="7496"/>
                  <a:pt x="13859" y="7496"/>
                </a:cubicBezTo>
                <a:close/>
                <a:moveTo>
                  <a:pt x="13726" y="7616"/>
                </a:moveTo>
                <a:cubicBezTo>
                  <a:pt x="13840" y="7515"/>
                  <a:pt x="13840" y="7515"/>
                  <a:pt x="13840" y="7515"/>
                </a:cubicBezTo>
                <a:cubicBezTo>
                  <a:pt x="13840" y="7512"/>
                  <a:pt x="13840" y="7512"/>
                  <a:pt x="13840" y="7512"/>
                </a:cubicBezTo>
                <a:cubicBezTo>
                  <a:pt x="13843" y="7515"/>
                  <a:pt x="13843" y="7515"/>
                  <a:pt x="13843" y="7515"/>
                </a:cubicBezTo>
                <a:cubicBezTo>
                  <a:pt x="13911" y="7586"/>
                  <a:pt x="13911" y="7586"/>
                  <a:pt x="13911" y="7586"/>
                </a:cubicBezTo>
                <a:cubicBezTo>
                  <a:pt x="13914" y="7590"/>
                  <a:pt x="13914" y="7590"/>
                  <a:pt x="13914" y="7590"/>
                </a:cubicBezTo>
                <a:cubicBezTo>
                  <a:pt x="13911" y="7593"/>
                  <a:pt x="13911" y="7593"/>
                  <a:pt x="13911" y="7593"/>
                </a:cubicBezTo>
                <a:cubicBezTo>
                  <a:pt x="13798" y="7693"/>
                  <a:pt x="13798" y="7693"/>
                  <a:pt x="13798" y="7693"/>
                </a:cubicBezTo>
                <a:cubicBezTo>
                  <a:pt x="13794" y="7693"/>
                  <a:pt x="13794" y="7693"/>
                  <a:pt x="13794" y="7693"/>
                </a:cubicBezTo>
                <a:cubicBezTo>
                  <a:pt x="13791" y="7690"/>
                  <a:pt x="13791" y="7690"/>
                  <a:pt x="13791" y="7690"/>
                </a:cubicBezTo>
                <a:cubicBezTo>
                  <a:pt x="13726" y="7619"/>
                  <a:pt x="13726" y="7619"/>
                  <a:pt x="13726" y="7619"/>
                </a:cubicBezTo>
                <a:cubicBezTo>
                  <a:pt x="13723" y="7616"/>
                  <a:pt x="13723" y="7616"/>
                  <a:pt x="13723" y="7616"/>
                </a:cubicBezTo>
                <a:cubicBezTo>
                  <a:pt x="13726" y="7616"/>
                  <a:pt x="13726" y="7616"/>
                  <a:pt x="13726" y="7616"/>
                </a:cubicBezTo>
                <a:close/>
                <a:moveTo>
                  <a:pt x="11872" y="8415"/>
                </a:moveTo>
                <a:cubicBezTo>
                  <a:pt x="12137" y="8014"/>
                  <a:pt x="12322" y="7654"/>
                  <a:pt x="12509" y="7205"/>
                </a:cubicBezTo>
                <a:cubicBezTo>
                  <a:pt x="12532" y="7150"/>
                  <a:pt x="12548" y="7114"/>
                  <a:pt x="12548" y="7114"/>
                </a:cubicBezTo>
                <a:cubicBezTo>
                  <a:pt x="12632" y="7476"/>
                  <a:pt x="12875" y="7693"/>
                  <a:pt x="13196" y="7810"/>
                </a:cubicBezTo>
                <a:cubicBezTo>
                  <a:pt x="13196" y="7810"/>
                  <a:pt x="12700" y="7926"/>
                  <a:pt x="12292" y="8150"/>
                </a:cubicBezTo>
                <a:cubicBezTo>
                  <a:pt x="11911" y="8379"/>
                  <a:pt x="11872" y="8415"/>
                  <a:pt x="11872" y="8415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242888" y="33494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97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