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0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23556" name="Group 180"/>
          <p:cNvGrpSpPr>
            <a:grpSpLocks/>
          </p:cNvGrpSpPr>
          <p:nvPr/>
        </p:nvGrpSpPr>
        <p:grpSpPr bwMode="auto">
          <a:xfrm>
            <a:off x="1692275" y="288925"/>
            <a:ext cx="5773738" cy="5776913"/>
            <a:chOff x="1066" y="182"/>
            <a:chExt cx="3637" cy="3639"/>
          </a:xfrm>
        </p:grpSpPr>
        <p:pic>
          <p:nvPicPr>
            <p:cNvPr id="23557" name="Picture 172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8" y="182"/>
              <a:ext cx="1848" cy="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173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300"/>
              <a:ext cx="1914" cy="1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174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1" y="1979"/>
              <a:ext cx="1908" cy="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175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854"/>
              <a:ext cx="1842" cy="1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Text Box 176"/>
            <p:cNvSpPr txBox="1">
              <a:spLocks noChangeArrowheads="1"/>
            </p:cNvSpPr>
            <p:nvPr/>
          </p:nvSpPr>
          <p:spPr bwMode="gray">
            <a:xfrm>
              <a:off x="1701" y="840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3562" name="Text Box 177"/>
            <p:cNvSpPr txBox="1">
              <a:spLocks noChangeArrowheads="1"/>
            </p:cNvSpPr>
            <p:nvPr/>
          </p:nvSpPr>
          <p:spPr bwMode="gray">
            <a:xfrm>
              <a:off x="3742" y="981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3563" name="Text Box 178"/>
            <p:cNvSpPr txBox="1">
              <a:spLocks noChangeArrowheads="1"/>
            </p:cNvSpPr>
            <p:nvPr/>
          </p:nvSpPr>
          <p:spPr bwMode="gray">
            <a:xfrm>
              <a:off x="1565" y="2795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3564" name="Text Box 179"/>
            <p:cNvSpPr txBox="1">
              <a:spLocks noChangeArrowheads="1"/>
            </p:cNvSpPr>
            <p:nvPr/>
          </p:nvSpPr>
          <p:spPr bwMode="gray">
            <a:xfrm>
              <a:off x="3651" y="2886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20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