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CEB31-1CDF-4217-80EE-D780DFD3F7F3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0DCF3-D364-4F63-9318-DD8E1ABD54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78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b-NO" smtClean="0">
              <a:ea typeface="ＭＳ Ｐゴシック" pitchFamily="34" charset="-128"/>
            </a:endParaRPr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883C4DA-0FF3-43F8-BDB7-468119654327}" type="slidenum">
              <a:rPr lang="de-DE" altLang="zh-CN" sz="1200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de-DE" altLang="zh-CN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86929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22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Arial" pitchFamily="-109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294188"/>
            <a:ext cx="9156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pieren 4"/>
          <p:cNvGrpSpPr/>
          <p:nvPr/>
        </p:nvGrpSpPr>
        <p:grpSpPr>
          <a:xfrm>
            <a:off x="869896" y="2997958"/>
            <a:ext cx="2496882" cy="2494770"/>
            <a:chOff x="2706688" y="2114550"/>
            <a:chExt cx="3751262" cy="3748088"/>
          </a:xfrm>
          <a:scene3d>
            <a:camera prst="isometricOffAxis1Top"/>
            <a:lightRig rig="flat" dir="t"/>
          </a:scene3d>
        </p:grpSpPr>
        <p:sp>
          <p:nvSpPr>
            <p:cNvPr id="6" name="Oval 2"/>
            <p:cNvSpPr>
              <a:spLocks noChangeArrowheads="1"/>
            </p:cNvSpPr>
            <p:nvPr/>
          </p:nvSpPr>
          <p:spPr bwMode="auto">
            <a:xfrm>
              <a:off x="2744788" y="2170113"/>
              <a:ext cx="3656012" cy="365601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708280" y="2170112"/>
              <a:ext cx="3749675" cy="3679824"/>
              <a:chOff x="1967" y="1569"/>
              <a:chExt cx="1812" cy="1751"/>
            </a:xfrm>
          </p:grpSpPr>
          <p:sp>
            <p:nvSpPr>
              <p:cNvPr id="9" name="Freeform 5"/>
              <p:cNvSpPr>
                <a:spLocks/>
              </p:cNvSpPr>
              <p:nvPr/>
            </p:nvSpPr>
            <p:spPr bwMode="auto">
              <a:xfrm>
                <a:off x="2872" y="1569"/>
                <a:ext cx="907" cy="1297"/>
              </a:xfrm>
              <a:custGeom>
                <a:avLst/>
                <a:gdLst>
                  <a:gd name="T0" fmla="*/ 324 w 384"/>
                  <a:gd name="T1" fmla="*/ 185 h 549"/>
                  <a:gd name="T2" fmla="*/ 156 w 384"/>
                  <a:gd name="T3" fmla="*/ 33 h 549"/>
                  <a:gd name="T4" fmla="*/ 1 w 384"/>
                  <a:gd name="T5" fmla="*/ 0 h 549"/>
                  <a:gd name="T6" fmla="*/ 1 w 384"/>
                  <a:gd name="T7" fmla="*/ 363 h 549"/>
                  <a:gd name="T8" fmla="*/ 3 w 384"/>
                  <a:gd name="T9" fmla="*/ 367 h 549"/>
                  <a:gd name="T10" fmla="*/ 321 w 384"/>
                  <a:gd name="T11" fmla="*/ 548 h 549"/>
                  <a:gd name="T12" fmla="*/ 323 w 384"/>
                  <a:gd name="T13" fmla="*/ 549 h 549"/>
                  <a:gd name="T14" fmla="*/ 335 w 384"/>
                  <a:gd name="T15" fmla="*/ 527 h 549"/>
                  <a:gd name="T16" fmla="*/ 356 w 384"/>
                  <a:gd name="T17" fmla="*/ 256 h 549"/>
                  <a:gd name="T18" fmla="*/ 324 w 384"/>
                  <a:gd name="T19" fmla="*/ 185 h 5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4"/>
                  <a:gd name="T31" fmla="*/ 0 h 549"/>
                  <a:gd name="T32" fmla="*/ 384 w 384"/>
                  <a:gd name="T33" fmla="*/ 549 h 54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4" h="549">
                    <a:moveTo>
                      <a:pt x="324" y="185"/>
                    </a:moveTo>
                    <a:cubicBezTo>
                      <a:pt x="286" y="118"/>
                      <a:pt x="226" y="65"/>
                      <a:pt x="156" y="33"/>
                    </a:cubicBezTo>
                    <a:cubicBezTo>
                      <a:pt x="107" y="11"/>
                      <a:pt x="54" y="0"/>
                      <a:pt x="1" y="0"/>
                    </a:cubicBezTo>
                    <a:cubicBezTo>
                      <a:pt x="1" y="25"/>
                      <a:pt x="1" y="359"/>
                      <a:pt x="1" y="363"/>
                    </a:cubicBezTo>
                    <a:cubicBezTo>
                      <a:pt x="1" y="366"/>
                      <a:pt x="0" y="366"/>
                      <a:pt x="3" y="367"/>
                    </a:cubicBezTo>
                    <a:cubicBezTo>
                      <a:pt x="10" y="371"/>
                      <a:pt x="318" y="546"/>
                      <a:pt x="321" y="548"/>
                    </a:cubicBezTo>
                    <a:cubicBezTo>
                      <a:pt x="322" y="548"/>
                      <a:pt x="323" y="548"/>
                      <a:pt x="323" y="549"/>
                    </a:cubicBezTo>
                    <a:cubicBezTo>
                      <a:pt x="324" y="549"/>
                      <a:pt x="334" y="529"/>
                      <a:pt x="335" y="527"/>
                    </a:cubicBezTo>
                    <a:cubicBezTo>
                      <a:pt x="377" y="444"/>
                      <a:pt x="384" y="345"/>
                      <a:pt x="356" y="256"/>
                    </a:cubicBezTo>
                    <a:cubicBezTo>
                      <a:pt x="348" y="231"/>
                      <a:pt x="337" y="207"/>
                      <a:pt x="324" y="185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auto">
              <a:xfrm>
                <a:off x="2113" y="2436"/>
                <a:ext cx="1522" cy="884"/>
              </a:xfrm>
              <a:custGeom>
                <a:avLst/>
                <a:gdLst>
                  <a:gd name="T0" fmla="*/ 323 w 644"/>
                  <a:gd name="T1" fmla="*/ 0 h 374"/>
                  <a:gd name="T2" fmla="*/ 0 w 644"/>
                  <a:gd name="T3" fmla="*/ 184 h 374"/>
                  <a:gd name="T4" fmla="*/ 170 w 644"/>
                  <a:gd name="T5" fmla="*/ 334 h 374"/>
                  <a:gd name="T6" fmla="*/ 407 w 644"/>
                  <a:gd name="T7" fmla="*/ 356 h 374"/>
                  <a:gd name="T8" fmla="*/ 604 w 644"/>
                  <a:gd name="T9" fmla="*/ 238 h 374"/>
                  <a:gd name="T10" fmla="*/ 644 w 644"/>
                  <a:gd name="T11" fmla="*/ 182 h 374"/>
                  <a:gd name="T12" fmla="*/ 323 w 644"/>
                  <a:gd name="T13" fmla="*/ 0 h 3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4"/>
                  <a:gd name="T22" fmla="*/ 0 h 374"/>
                  <a:gd name="T23" fmla="*/ 644 w 644"/>
                  <a:gd name="T24" fmla="*/ 374 h 3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4" h="374">
                    <a:moveTo>
                      <a:pt x="323" y="0"/>
                    </a:moveTo>
                    <a:cubicBezTo>
                      <a:pt x="302" y="12"/>
                      <a:pt x="6" y="180"/>
                      <a:pt x="0" y="184"/>
                    </a:cubicBezTo>
                    <a:cubicBezTo>
                      <a:pt x="39" y="250"/>
                      <a:pt x="100" y="303"/>
                      <a:pt x="170" y="334"/>
                    </a:cubicBezTo>
                    <a:cubicBezTo>
                      <a:pt x="244" y="367"/>
                      <a:pt x="328" y="374"/>
                      <a:pt x="407" y="356"/>
                    </a:cubicBezTo>
                    <a:cubicBezTo>
                      <a:pt x="483" y="339"/>
                      <a:pt x="552" y="297"/>
                      <a:pt x="604" y="238"/>
                    </a:cubicBezTo>
                    <a:cubicBezTo>
                      <a:pt x="619" y="221"/>
                      <a:pt x="632" y="202"/>
                      <a:pt x="644" y="182"/>
                    </a:cubicBezTo>
                    <a:cubicBezTo>
                      <a:pt x="622" y="170"/>
                      <a:pt x="329" y="3"/>
                      <a:pt x="323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1967" y="1569"/>
                <a:ext cx="907" cy="1300"/>
              </a:xfrm>
              <a:custGeom>
                <a:avLst/>
                <a:gdLst>
                  <a:gd name="T0" fmla="*/ 384 w 384"/>
                  <a:gd name="T1" fmla="*/ 0 h 550"/>
                  <a:gd name="T2" fmla="*/ 161 w 384"/>
                  <a:gd name="T3" fmla="*/ 73 h 550"/>
                  <a:gd name="T4" fmla="*/ 24 w 384"/>
                  <a:gd name="T5" fmla="*/ 271 h 550"/>
                  <a:gd name="T6" fmla="*/ 56 w 384"/>
                  <a:gd name="T7" fmla="*/ 540 h 550"/>
                  <a:gd name="T8" fmla="*/ 62 w 384"/>
                  <a:gd name="T9" fmla="*/ 549 h 550"/>
                  <a:gd name="T10" fmla="*/ 65 w 384"/>
                  <a:gd name="T11" fmla="*/ 548 h 550"/>
                  <a:gd name="T12" fmla="*/ 384 w 384"/>
                  <a:gd name="T13" fmla="*/ 366 h 550"/>
                  <a:gd name="T14" fmla="*/ 384 w 384"/>
                  <a:gd name="T15" fmla="*/ 0 h 5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4"/>
                  <a:gd name="T25" fmla="*/ 0 h 550"/>
                  <a:gd name="T26" fmla="*/ 384 w 384"/>
                  <a:gd name="T27" fmla="*/ 550 h 5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4" h="550">
                    <a:moveTo>
                      <a:pt x="384" y="0"/>
                    </a:moveTo>
                    <a:cubicBezTo>
                      <a:pt x="304" y="0"/>
                      <a:pt x="225" y="25"/>
                      <a:pt x="161" y="73"/>
                    </a:cubicBezTo>
                    <a:cubicBezTo>
                      <a:pt x="95" y="121"/>
                      <a:pt x="46" y="191"/>
                      <a:pt x="24" y="271"/>
                    </a:cubicBezTo>
                    <a:cubicBezTo>
                      <a:pt x="0" y="361"/>
                      <a:pt x="11" y="458"/>
                      <a:pt x="56" y="540"/>
                    </a:cubicBezTo>
                    <a:cubicBezTo>
                      <a:pt x="57" y="542"/>
                      <a:pt x="60" y="550"/>
                      <a:pt x="62" y="549"/>
                    </a:cubicBezTo>
                    <a:cubicBezTo>
                      <a:pt x="63" y="549"/>
                      <a:pt x="64" y="548"/>
                      <a:pt x="65" y="548"/>
                    </a:cubicBezTo>
                    <a:cubicBezTo>
                      <a:pt x="69" y="545"/>
                      <a:pt x="377" y="370"/>
                      <a:pt x="384" y="366"/>
                    </a:cubicBezTo>
                    <a:cubicBezTo>
                      <a:pt x="384" y="366"/>
                      <a:pt x="384" y="23"/>
                      <a:pt x="384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2706688" y="2114550"/>
              <a:ext cx="3748087" cy="3748088"/>
            </a:xfrm>
            <a:custGeom>
              <a:avLst/>
              <a:gdLst>
                <a:gd name="T0" fmla="*/ 1874044 w 21600"/>
                <a:gd name="T1" fmla="*/ 0 h 21600"/>
                <a:gd name="T2" fmla="*/ 548852 w 21600"/>
                <a:gd name="T3" fmla="*/ 548852 h 21600"/>
                <a:gd name="T4" fmla="*/ 0 w 21600"/>
                <a:gd name="T5" fmla="*/ 1874044 h 21600"/>
                <a:gd name="T6" fmla="*/ 548852 w 21600"/>
                <a:gd name="T7" fmla="*/ 3199236 h 21600"/>
                <a:gd name="T8" fmla="*/ 1874044 w 21600"/>
                <a:gd name="T9" fmla="*/ 3748088 h 21600"/>
                <a:gd name="T10" fmla="*/ 3199235 w 21600"/>
                <a:gd name="T11" fmla="*/ 3199236 h 21600"/>
                <a:gd name="T12" fmla="*/ 3748087 w 21600"/>
                <a:gd name="T13" fmla="*/ 1874044 h 21600"/>
                <a:gd name="T14" fmla="*/ 3199235 w 21600"/>
                <a:gd name="T15" fmla="*/ 54885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63" y="10800"/>
                  </a:moveTo>
                  <a:cubicBezTo>
                    <a:pt x="563" y="16454"/>
                    <a:pt x="5146" y="21037"/>
                    <a:pt x="10800" y="21037"/>
                  </a:cubicBezTo>
                  <a:cubicBezTo>
                    <a:pt x="16454" y="21037"/>
                    <a:pt x="21037" y="16454"/>
                    <a:pt x="21037" y="10800"/>
                  </a:cubicBezTo>
                  <a:cubicBezTo>
                    <a:pt x="21037" y="5146"/>
                    <a:pt x="16454" y="563"/>
                    <a:pt x="10800" y="563"/>
                  </a:cubicBezTo>
                  <a:cubicBezTo>
                    <a:pt x="5146" y="563"/>
                    <a:pt x="563" y="5146"/>
                    <a:pt x="563" y="10800"/>
                  </a:cubicBez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2" name="Ellipse 4"/>
          <p:cNvSpPr>
            <a:spLocks/>
          </p:cNvSpPr>
          <p:nvPr/>
        </p:nvSpPr>
        <p:spPr>
          <a:xfrm>
            <a:off x="869896" y="3886200"/>
            <a:ext cx="2496882" cy="71438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320" tIns="20320" rIns="20320" bIns="20320" anchor="ctr"/>
          <a:lstStyle>
            <a:lvl1pPr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r>
              <a:rPr lang="de-DE" altLang="zh-CN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grpSp>
        <p:nvGrpSpPr>
          <p:cNvPr id="4" name="Gruppieren 4"/>
          <p:cNvGrpSpPr/>
          <p:nvPr/>
        </p:nvGrpSpPr>
        <p:grpSpPr>
          <a:xfrm>
            <a:off x="2560595" y="2400796"/>
            <a:ext cx="2496882" cy="2494770"/>
            <a:chOff x="2706688" y="2114550"/>
            <a:chExt cx="3751262" cy="3748088"/>
          </a:xfrm>
          <a:scene3d>
            <a:camera prst="isometricOffAxis1Top"/>
            <a:lightRig rig="flat" dir="t"/>
          </a:scene3d>
        </p:grpSpPr>
        <p:sp>
          <p:nvSpPr>
            <p:cNvPr id="33" name="Oval 2"/>
            <p:cNvSpPr>
              <a:spLocks noChangeArrowheads="1"/>
            </p:cNvSpPr>
            <p:nvPr/>
          </p:nvSpPr>
          <p:spPr bwMode="auto">
            <a:xfrm>
              <a:off x="2744788" y="2170113"/>
              <a:ext cx="3656012" cy="365601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708281" y="2170112"/>
              <a:ext cx="3749675" cy="3679824"/>
              <a:chOff x="1967" y="1569"/>
              <a:chExt cx="1812" cy="1751"/>
            </a:xfrm>
          </p:grpSpPr>
          <p:sp>
            <p:nvSpPr>
              <p:cNvPr id="36" name="Freeform 5"/>
              <p:cNvSpPr>
                <a:spLocks/>
              </p:cNvSpPr>
              <p:nvPr/>
            </p:nvSpPr>
            <p:spPr bwMode="auto">
              <a:xfrm>
                <a:off x="2872" y="1569"/>
                <a:ext cx="907" cy="1297"/>
              </a:xfrm>
              <a:custGeom>
                <a:avLst/>
                <a:gdLst>
                  <a:gd name="T0" fmla="*/ 324 w 384"/>
                  <a:gd name="T1" fmla="*/ 185 h 549"/>
                  <a:gd name="T2" fmla="*/ 156 w 384"/>
                  <a:gd name="T3" fmla="*/ 33 h 549"/>
                  <a:gd name="T4" fmla="*/ 1 w 384"/>
                  <a:gd name="T5" fmla="*/ 0 h 549"/>
                  <a:gd name="T6" fmla="*/ 1 w 384"/>
                  <a:gd name="T7" fmla="*/ 363 h 549"/>
                  <a:gd name="T8" fmla="*/ 3 w 384"/>
                  <a:gd name="T9" fmla="*/ 367 h 549"/>
                  <a:gd name="T10" fmla="*/ 321 w 384"/>
                  <a:gd name="T11" fmla="*/ 548 h 549"/>
                  <a:gd name="T12" fmla="*/ 323 w 384"/>
                  <a:gd name="T13" fmla="*/ 549 h 549"/>
                  <a:gd name="T14" fmla="*/ 335 w 384"/>
                  <a:gd name="T15" fmla="*/ 527 h 549"/>
                  <a:gd name="T16" fmla="*/ 356 w 384"/>
                  <a:gd name="T17" fmla="*/ 256 h 549"/>
                  <a:gd name="T18" fmla="*/ 324 w 384"/>
                  <a:gd name="T19" fmla="*/ 185 h 5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4"/>
                  <a:gd name="T31" fmla="*/ 0 h 549"/>
                  <a:gd name="T32" fmla="*/ 384 w 384"/>
                  <a:gd name="T33" fmla="*/ 549 h 54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4" h="549">
                    <a:moveTo>
                      <a:pt x="324" y="185"/>
                    </a:moveTo>
                    <a:cubicBezTo>
                      <a:pt x="286" y="118"/>
                      <a:pt x="226" y="65"/>
                      <a:pt x="156" y="33"/>
                    </a:cubicBezTo>
                    <a:cubicBezTo>
                      <a:pt x="107" y="11"/>
                      <a:pt x="54" y="0"/>
                      <a:pt x="1" y="0"/>
                    </a:cubicBezTo>
                    <a:cubicBezTo>
                      <a:pt x="1" y="25"/>
                      <a:pt x="1" y="359"/>
                      <a:pt x="1" y="363"/>
                    </a:cubicBezTo>
                    <a:cubicBezTo>
                      <a:pt x="1" y="366"/>
                      <a:pt x="0" y="366"/>
                      <a:pt x="3" y="367"/>
                    </a:cubicBezTo>
                    <a:cubicBezTo>
                      <a:pt x="10" y="371"/>
                      <a:pt x="318" y="546"/>
                      <a:pt x="321" y="548"/>
                    </a:cubicBezTo>
                    <a:cubicBezTo>
                      <a:pt x="322" y="548"/>
                      <a:pt x="323" y="548"/>
                      <a:pt x="323" y="549"/>
                    </a:cubicBezTo>
                    <a:cubicBezTo>
                      <a:pt x="324" y="549"/>
                      <a:pt x="334" y="529"/>
                      <a:pt x="335" y="527"/>
                    </a:cubicBezTo>
                    <a:cubicBezTo>
                      <a:pt x="377" y="444"/>
                      <a:pt x="384" y="345"/>
                      <a:pt x="356" y="256"/>
                    </a:cubicBezTo>
                    <a:cubicBezTo>
                      <a:pt x="348" y="231"/>
                      <a:pt x="337" y="207"/>
                      <a:pt x="324" y="185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7" name="Freeform 6"/>
              <p:cNvSpPr>
                <a:spLocks/>
              </p:cNvSpPr>
              <p:nvPr/>
            </p:nvSpPr>
            <p:spPr bwMode="auto">
              <a:xfrm>
                <a:off x="2113" y="2436"/>
                <a:ext cx="1522" cy="884"/>
              </a:xfrm>
              <a:custGeom>
                <a:avLst/>
                <a:gdLst>
                  <a:gd name="T0" fmla="*/ 323 w 644"/>
                  <a:gd name="T1" fmla="*/ 0 h 374"/>
                  <a:gd name="T2" fmla="*/ 0 w 644"/>
                  <a:gd name="T3" fmla="*/ 184 h 374"/>
                  <a:gd name="T4" fmla="*/ 170 w 644"/>
                  <a:gd name="T5" fmla="*/ 334 h 374"/>
                  <a:gd name="T6" fmla="*/ 407 w 644"/>
                  <a:gd name="T7" fmla="*/ 356 h 374"/>
                  <a:gd name="T8" fmla="*/ 604 w 644"/>
                  <a:gd name="T9" fmla="*/ 238 h 374"/>
                  <a:gd name="T10" fmla="*/ 644 w 644"/>
                  <a:gd name="T11" fmla="*/ 182 h 374"/>
                  <a:gd name="T12" fmla="*/ 323 w 644"/>
                  <a:gd name="T13" fmla="*/ 0 h 3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4"/>
                  <a:gd name="T22" fmla="*/ 0 h 374"/>
                  <a:gd name="T23" fmla="*/ 644 w 644"/>
                  <a:gd name="T24" fmla="*/ 374 h 3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4" h="374">
                    <a:moveTo>
                      <a:pt x="323" y="0"/>
                    </a:moveTo>
                    <a:cubicBezTo>
                      <a:pt x="302" y="12"/>
                      <a:pt x="6" y="180"/>
                      <a:pt x="0" y="184"/>
                    </a:cubicBezTo>
                    <a:cubicBezTo>
                      <a:pt x="39" y="250"/>
                      <a:pt x="100" y="303"/>
                      <a:pt x="170" y="334"/>
                    </a:cubicBezTo>
                    <a:cubicBezTo>
                      <a:pt x="244" y="367"/>
                      <a:pt x="328" y="374"/>
                      <a:pt x="407" y="356"/>
                    </a:cubicBezTo>
                    <a:cubicBezTo>
                      <a:pt x="483" y="339"/>
                      <a:pt x="552" y="297"/>
                      <a:pt x="604" y="238"/>
                    </a:cubicBezTo>
                    <a:cubicBezTo>
                      <a:pt x="619" y="221"/>
                      <a:pt x="632" y="202"/>
                      <a:pt x="644" y="182"/>
                    </a:cubicBezTo>
                    <a:cubicBezTo>
                      <a:pt x="622" y="170"/>
                      <a:pt x="329" y="3"/>
                      <a:pt x="323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8" name="Freeform 7"/>
              <p:cNvSpPr>
                <a:spLocks/>
              </p:cNvSpPr>
              <p:nvPr/>
            </p:nvSpPr>
            <p:spPr bwMode="auto">
              <a:xfrm>
                <a:off x="1967" y="1569"/>
                <a:ext cx="907" cy="1300"/>
              </a:xfrm>
              <a:custGeom>
                <a:avLst/>
                <a:gdLst>
                  <a:gd name="T0" fmla="*/ 384 w 384"/>
                  <a:gd name="T1" fmla="*/ 0 h 550"/>
                  <a:gd name="T2" fmla="*/ 161 w 384"/>
                  <a:gd name="T3" fmla="*/ 73 h 550"/>
                  <a:gd name="T4" fmla="*/ 24 w 384"/>
                  <a:gd name="T5" fmla="*/ 271 h 550"/>
                  <a:gd name="T6" fmla="*/ 56 w 384"/>
                  <a:gd name="T7" fmla="*/ 540 h 550"/>
                  <a:gd name="T8" fmla="*/ 62 w 384"/>
                  <a:gd name="T9" fmla="*/ 549 h 550"/>
                  <a:gd name="T10" fmla="*/ 65 w 384"/>
                  <a:gd name="T11" fmla="*/ 548 h 550"/>
                  <a:gd name="T12" fmla="*/ 384 w 384"/>
                  <a:gd name="T13" fmla="*/ 366 h 550"/>
                  <a:gd name="T14" fmla="*/ 384 w 384"/>
                  <a:gd name="T15" fmla="*/ 0 h 5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4"/>
                  <a:gd name="T25" fmla="*/ 0 h 550"/>
                  <a:gd name="T26" fmla="*/ 384 w 384"/>
                  <a:gd name="T27" fmla="*/ 550 h 5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4" h="550">
                    <a:moveTo>
                      <a:pt x="384" y="0"/>
                    </a:moveTo>
                    <a:cubicBezTo>
                      <a:pt x="304" y="0"/>
                      <a:pt x="225" y="25"/>
                      <a:pt x="161" y="73"/>
                    </a:cubicBezTo>
                    <a:cubicBezTo>
                      <a:pt x="95" y="121"/>
                      <a:pt x="46" y="191"/>
                      <a:pt x="24" y="271"/>
                    </a:cubicBezTo>
                    <a:cubicBezTo>
                      <a:pt x="0" y="361"/>
                      <a:pt x="11" y="458"/>
                      <a:pt x="56" y="540"/>
                    </a:cubicBezTo>
                    <a:cubicBezTo>
                      <a:pt x="57" y="542"/>
                      <a:pt x="60" y="550"/>
                      <a:pt x="62" y="549"/>
                    </a:cubicBezTo>
                    <a:cubicBezTo>
                      <a:pt x="63" y="549"/>
                      <a:pt x="64" y="548"/>
                      <a:pt x="65" y="548"/>
                    </a:cubicBezTo>
                    <a:cubicBezTo>
                      <a:pt x="69" y="545"/>
                      <a:pt x="377" y="370"/>
                      <a:pt x="384" y="366"/>
                    </a:cubicBezTo>
                    <a:cubicBezTo>
                      <a:pt x="384" y="366"/>
                      <a:pt x="384" y="23"/>
                      <a:pt x="384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35" name="AutoShape 11"/>
            <p:cNvSpPr>
              <a:spLocks noChangeArrowheads="1"/>
            </p:cNvSpPr>
            <p:nvPr/>
          </p:nvSpPr>
          <p:spPr bwMode="auto">
            <a:xfrm>
              <a:off x="2706688" y="2114550"/>
              <a:ext cx="3748087" cy="3748088"/>
            </a:xfrm>
            <a:custGeom>
              <a:avLst/>
              <a:gdLst>
                <a:gd name="T0" fmla="*/ 1874044 w 21600"/>
                <a:gd name="T1" fmla="*/ 0 h 21600"/>
                <a:gd name="T2" fmla="*/ 548852 w 21600"/>
                <a:gd name="T3" fmla="*/ 548852 h 21600"/>
                <a:gd name="T4" fmla="*/ 0 w 21600"/>
                <a:gd name="T5" fmla="*/ 1874044 h 21600"/>
                <a:gd name="T6" fmla="*/ 548852 w 21600"/>
                <a:gd name="T7" fmla="*/ 3199236 h 21600"/>
                <a:gd name="T8" fmla="*/ 1874044 w 21600"/>
                <a:gd name="T9" fmla="*/ 3748088 h 21600"/>
                <a:gd name="T10" fmla="*/ 3199235 w 21600"/>
                <a:gd name="T11" fmla="*/ 3199236 h 21600"/>
                <a:gd name="T12" fmla="*/ 3748087 w 21600"/>
                <a:gd name="T13" fmla="*/ 1874044 h 21600"/>
                <a:gd name="T14" fmla="*/ 3199235 w 21600"/>
                <a:gd name="T15" fmla="*/ 54885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63" y="10800"/>
                  </a:moveTo>
                  <a:cubicBezTo>
                    <a:pt x="563" y="16454"/>
                    <a:pt x="5146" y="21037"/>
                    <a:pt x="10800" y="21037"/>
                  </a:cubicBezTo>
                  <a:cubicBezTo>
                    <a:pt x="16454" y="21037"/>
                    <a:pt x="21037" y="16454"/>
                    <a:pt x="21037" y="10800"/>
                  </a:cubicBezTo>
                  <a:cubicBezTo>
                    <a:pt x="21037" y="5146"/>
                    <a:pt x="16454" y="563"/>
                    <a:pt x="10800" y="563"/>
                  </a:cubicBezTo>
                  <a:cubicBezTo>
                    <a:pt x="5146" y="563"/>
                    <a:pt x="563" y="5146"/>
                    <a:pt x="563" y="10800"/>
                  </a:cubicBez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grpSp>
        <p:nvGrpSpPr>
          <p:cNvPr id="7" name="Gruppieren 4"/>
          <p:cNvGrpSpPr/>
          <p:nvPr/>
        </p:nvGrpSpPr>
        <p:grpSpPr>
          <a:xfrm>
            <a:off x="4251294" y="1803634"/>
            <a:ext cx="2496882" cy="2494770"/>
            <a:chOff x="2706688" y="2114550"/>
            <a:chExt cx="3751262" cy="3748088"/>
          </a:xfrm>
          <a:scene3d>
            <a:camera prst="isometricOffAxis1Top"/>
            <a:lightRig rig="flat" dir="t"/>
          </a:scene3d>
        </p:grpSpPr>
        <p:sp>
          <p:nvSpPr>
            <p:cNvPr id="42" name="Oval 2"/>
            <p:cNvSpPr>
              <a:spLocks noChangeArrowheads="1"/>
            </p:cNvSpPr>
            <p:nvPr/>
          </p:nvSpPr>
          <p:spPr bwMode="auto">
            <a:xfrm>
              <a:off x="2744788" y="2170113"/>
              <a:ext cx="3656012" cy="365601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12" name="Group 4"/>
            <p:cNvGrpSpPr>
              <a:grpSpLocks/>
            </p:cNvGrpSpPr>
            <p:nvPr/>
          </p:nvGrpSpPr>
          <p:grpSpPr bwMode="auto">
            <a:xfrm>
              <a:off x="2708282" y="2170112"/>
              <a:ext cx="3749675" cy="3679824"/>
              <a:chOff x="1967" y="1569"/>
              <a:chExt cx="1812" cy="1751"/>
            </a:xfrm>
          </p:grpSpPr>
          <p:sp>
            <p:nvSpPr>
              <p:cNvPr id="45" name="Freeform 5"/>
              <p:cNvSpPr>
                <a:spLocks/>
              </p:cNvSpPr>
              <p:nvPr/>
            </p:nvSpPr>
            <p:spPr bwMode="auto">
              <a:xfrm>
                <a:off x="2872" y="1569"/>
                <a:ext cx="907" cy="1297"/>
              </a:xfrm>
              <a:custGeom>
                <a:avLst/>
                <a:gdLst>
                  <a:gd name="T0" fmla="*/ 324 w 384"/>
                  <a:gd name="T1" fmla="*/ 185 h 549"/>
                  <a:gd name="T2" fmla="*/ 156 w 384"/>
                  <a:gd name="T3" fmla="*/ 33 h 549"/>
                  <a:gd name="T4" fmla="*/ 1 w 384"/>
                  <a:gd name="T5" fmla="*/ 0 h 549"/>
                  <a:gd name="T6" fmla="*/ 1 w 384"/>
                  <a:gd name="T7" fmla="*/ 363 h 549"/>
                  <a:gd name="T8" fmla="*/ 3 w 384"/>
                  <a:gd name="T9" fmla="*/ 367 h 549"/>
                  <a:gd name="T10" fmla="*/ 321 w 384"/>
                  <a:gd name="T11" fmla="*/ 548 h 549"/>
                  <a:gd name="T12" fmla="*/ 323 w 384"/>
                  <a:gd name="T13" fmla="*/ 549 h 549"/>
                  <a:gd name="T14" fmla="*/ 335 w 384"/>
                  <a:gd name="T15" fmla="*/ 527 h 549"/>
                  <a:gd name="T16" fmla="*/ 356 w 384"/>
                  <a:gd name="T17" fmla="*/ 256 h 549"/>
                  <a:gd name="T18" fmla="*/ 324 w 384"/>
                  <a:gd name="T19" fmla="*/ 185 h 5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4"/>
                  <a:gd name="T31" fmla="*/ 0 h 549"/>
                  <a:gd name="T32" fmla="*/ 384 w 384"/>
                  <a:gd name="T33" fmla="*/ 549 h 54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4" h="549">
                    <a:moveTo>
                      <a:pt x="324" y="185"/>
                    </a:moveTo>
                    <a:cubicBezTo>
                      <a:pt x="286" y="118"/>
                      <a:pt x="226" y="65"/>
                      <a:pt x="156" y="33"/>
                    </a:cubicBezTo>
                    <a:cubicBezTo>
                      <a:pt x="107" y="11"/>
                      <a:pt x="54" y="0"/>
                      <a:pt x="1" y="0"/>
                    </a:cubicBezTo>
                    <a:cubicBezTo>
                      <a:pt x="1" y="25"/>
                      <a:pt x="1" y="359"/>
                      <a:pt x="1" y="363"/>
                    </a:cubicBezTo>
                    <a:cubicBezTo>
                      <a:pt x="1" y="366"/>
                      <a:pt x="0" y="366"/>
                      <a:pt x="3" y="367"/>
                    </a:cubicBezTo>
                    <a:cubicBezTo>
                      <a:pt x="10" y="371"/>
                      <a:pt x="318" y="546"/>
                      <a:pt x="321" y="548"/>
                    </a:cubicBezTo>
                    <a:cubicBezTo>
                      <a:pt x="322" y="548"/>
                      <a:pt x="323" y="548"/>
                      <a:pt x="323" y="549"/>
                    </a:cubicBezTo>
                    <a:cubicBezTo>
                      <a:pt x="324" y="549"/>
                      <a:pt x="334" y="529"/>
                      <a:pt x="335" y="527"/>
                    </a:cubicBezTo>
                    <a:cubicBezTo>
                      <a:pt x="377" y="444"/>
                      <a:pt x="384" y="345"/>
                      <a:pt x="356" y="256"/>
                    </a:cubicBezTo>
                    <a:cubicBezTo>
                      <a:pt x="348" y="231"/>
                      <a:pt x="337" y="207"/>
                      <a:pt x="324" y="185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6" name="Freeform 6"/>
              <p:cNvSpPr>
                <a:spLocks/>
              </p:cNvSpPr>
              <p:nvPr/>
            </p:nvSpPr>
            <p:spPr bwMode="auto">
              <a:xfrm>
                <a:off x="2113" y="2436"/>
                <a:ext cx="1522" cy="884"/>
              </a:xfrm>
              <a:custGeom>
                <a:avLst/>
                <a:gdLst>
                  <a:gd name="T0" fmla="*/ 323 w 644"/>
                  <a:gd name="T1" fmla="*/ 0 h 374"/>
                  <a:gd name="T2" fmla="*/ 0 w 644"/>
                  <a:gd name="T3" fmla="*/ 184 h 374"/>
                  <a:gd name="T4" fmla="*/ 170 w 644"/>
                  <a:gd name="T5" fmla="*/ 334 h 374"/>
                  <a:gd name="T6" fmla="*/ 407 w 644"/>
                  <a:gd name="T7" fmla="*/ 356 h 374"/>
                  <a:gd name="T8" fmla="*/ 604 w 644"/>
                  <a:gd name="T9" fmla="*/ 238 h 374"/>
                  <a:gd name="T10" fmla="*/ 644 w 644"/>
                  <a:gd name="T11" fmla="*/ 182 h 374"/>
                  <a:gd name="T12" fmla="*/ 323 w 644"/>
                  <a:gd name="T13" fmla="*/ 0 h 3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4"/>
                  <a:gd name="T22" fmla="*/ 0 h 374"/>
                  <a:gd name="T23" fmla="*/ 644 w 644"/>
                  <a:gd name="T24" fmla="*/ 374 h 3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4" h="374">
                    <a:moveTo>
                      <a:pt x="323" y="0"/>
                    </a:moveTo>
                    <a:cubicBezTo>
                      <a:pt x="302" y="12"/>
                      <a:pt x="6" y="180"/>
                      <a:pt x="0" y="184"/>
                    </a:cubicBezTo>
                    <a:cubicBezTo>
                      <a:pt x="39" y="250"/>
                      <a:pt x="100" y="303"/>
                      <a:pt x="170" y="334"/>
                    </a:cubicBezTo>
                    <a:cubicBezTo>
                      <a:pt x="244" y="367"/>
                      <a:pt x="328" y="374"/>
                      <a:pt x="407" y="356"/>
                    </a:cubicBezTo>
                    <a:cubicBezTo>
                      <a:pt x="483" y="339"/>
                      <a:pt x="552" y="297"/>
                      <a:pt x="604" y="238"/>
                    </a:cubicBezTo>
                    <a:cubicBezTo>
                      <a:pt x="619" y="221"/>
                      <a:pt x="632" y="202"/>
                      <a:pt x="644" y="182"/>
                    </a:cubicBezTo>
                    <a:cubicBezTo>
                      <a:pt x="622" y="170"/>
                      <a:pt x="329" y="3"/>
                      <a:pt x="323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1967" y="1569"/>
                <a:ext cx="907" cy="1300"/>
              </a:xfrm>
              <a:custGeom>
                <a:avLst/>
                <a:gdLst>
                  <a:gd name="T0" fmla="*/ 384 w 384"/>
                  <a:gd name="T1" fmla="*/ 0 h 550"/>
                  <a:gd name="T2" fmla="*/ 161 w 384"/>
                  <a:gd name="T3" fmla="*/ 73 h 550"/>
                  <a:gd name="T4" fmla="*/ 24 w 384"/>
                  <a:gd name="T5" fmla="*/ 271 h 550"/>
                  <a:gd name="T6" fmla="*/ 56 w 384"/>
                  <a:gd name="T7" fmla="*/ 540 h 550"/>
                  <a:gd name="T8" fmla="*/ 62 w 384"/>
                  <a:gd name="T9" fmla="*/ 549 h 550"/>
                  <a:gd name="T10" fmla="*/ 65 w 384"/>
                  <a:gd name="T11" fmla="*/ 548 h 550"/>
                  <a:gd name="T12" fmla="*/ 384 w 384"/>
                  <a:gd name="T13" fmla="*/ 366 h 550"/>
                  <a:gd name="T14" fmla="*/ 384 w 384"/>
                  <a:gd name="T15" fmla="*/ 0 h 5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4"/>
                  <a:gd name="T25" fmla="*/ 0 h 550"/>
                  <a:gd name="T26" fmla="*/ 384 w 384"/>
                  <a:gd name="T27" fmla="*/ 550 h 5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4" h="550">
                    <a:moveTo>
                      <a:pt x="384" y="0"/>
                    </a:moveTo>
                    <a:cubicBezTo>
                      <a:pt x="304" y="0"/>
                      <a:pt x="225" y="25"/>
                      <a:pt x="161" y="73"/>
                    </a:cubicBezTo>
                    <a:cubicBezTo>
                      <a:pt x="95" y="121"/>
                      <a:pt x="46" y="191"/>
                      <a:pt x="24" y="271"/>
                    </a:cubicBezTo>
                    <a:cubicBezTo>
                      <a:pt x="0" y="361"/>
                      <a:pt x="11" y="458"/>
                      <a:pt x="56" y="540"/>
                    </a:cubicBezTo>
                    <a:cubicBezTo>
                      <a:pt x="57" y="542"/>
                      <a:pt x="60" y="550"/>
                      <a:pt x="62" y="549"/>
                    </a:cubicBezTo>
                    <a:cubicBezTo>
                      <a:pt x="63" y="549"/>
                      <a:pt x="64" y="548"/>
                      <a:pt x="65" y="548"/>
                    </a:cubicBezTo>
                    <a:cubicBezTo>
                      <a:pt x="69" y="545"/>
                      <a:pt x="377" y="370"/>
                      <a:pt x="384" y="366"/>
                    </a:cubicBezTo>
                    <a:cubicBezTo>
                      <a:pt x="384" y="366"/>
                      <a:pt x="384" y="23"/>
                      <a:pt x="384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44" name="AutoShape 11"/>
            <p:cNvSpPr>
              <a:spLocks noChangeArrowheads="1"/>
            </p:cNvSpPr>
            <p:nvPr/>
          </p:nvSpPr>
          <p:spPr bwMode="auto">
            <a:xfrm>
              <a:off x="2706688" y="2114550"/>
              <a:ext cx="3748087" cy="3748088"/>
            </a:xfrm>
            <a:custGeom>
              <a:avLst/>
              <a:gdLst>
                <a:gd name="T0" fmla="*/ 1874044 w 21600"/>
                <a:gd name="T1" fmla="*/ 0 h 21600"/>
                <a:gd name="T2" fmla="*/ 548852 w 21600"/>
                <a:gd name="T3" fmla="*/ 548852 h 21600"/>
                <a:gd name="T4" fmla="*/ 0 w 21600"/>
                <a:gd name="T5" fmla="*/ 1874044 h 21600"/>
                <a:gd name="T6" fmla="*/ 548852 w 21600"/>
                <a:gd name="T7" fmla="*/ 3199236 h 21600"/>
                <a:gd name="T8" fmla="*/ 1874044 w 21600"/>
                <a:gd name="T9" fmla="*/ 3748088 h 21600"/>
                <a:gd name="T10" fmla="*/ 3199235 w 21600"/>
                <a:gd name="T11" fmla="*/ 3199236 h 21600"/>
                <a:gd name="T12" fmla="*/ 3748087 w 21600"/>
                <a:gd name="T13" fmla="*/ 1874044 h 21600"/>
                <a:gd name="T14" fmla="*/ 3199235 w 21600"/>
                <a:gd name="T15" fmla="*/ 54885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63" y="10800"/>
                  </a:moveTo>
                  <a:cubicBezTo>
                    <a:pt x="563" y="16454"/>
                    <a:pt x="5146" y="21037"/>
                    <a:pt x="10800" y="21037"/>
                  </a:cubicBezTo>
                  <a:cubicBezTo>
                    <a:pt x="16454" y="21037"/>
                    <a:pt x="21037" y="16454"/>
                    <a:pt x="21037" y="10800"/>
                  </a:cubicBezTo>
                  <a:cubicBezTo>
                    <a:pt x="21037" y="5146"/>
                    <a:pt x="16454" y="563"/>
                    <a:pt x="10800" y="563"/>
                  </a:cubicBezTo>
                  <a:cubicBezTo>
                    <a:pt x="5146" y="563"/>
                    <a:pt x="563" y="5146"/>
                    <a:pt x="563" y="10800"/>
                  </a:cubicBez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9" name="Bogen 48"/>
          <p:cNvSpPr/>
          <p:nvPr/>
        </p:nvSpPr>
        <p:spPr bwMode="auto">
          <a:xfrm rot="20700000">
            <a:off x="1882775" y="2882900"/>
            <a:ext cx="1465263" cy="838200"/>
          </a:xfrm>
          <a:prstGeom prst="arc">
            <a:avLst>
              <a:gd name="adj1" fmla="val 11716462"/>
              <a:gd name="adj2" fmla="val 20487816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</a:pPr>
            <a:endParaRPr lang="zh-CN" altLang="zh-CN" sz="1600">
              <a:solidFill>
                <a:srgbClr val="0097B5"/>
              </a:solidFill>
            </a:endParaRPr>
          </a:p>
        </p:txBody>
      </p:sp>
      <p:grpSp>
        <p:nvGrpSpPr>
          <p:cNvPr id="13" name="Gruppieren 4"/>
          <p:cNvGrpSpPr/>
          <p:nvPr/>
        </p:nvGrpSpPr>
        <p:grpSpPr>
          <a:xfrm>
            <a:off x="5941994" y="1206472"/>
            <a:ext cx="2496882" cy="2494770"/>
            <a:chOff x="2706688" y="2114550"/>
            <a:chExt cx="3751262" cy="3748088"/>
          </a:xfrm>
          <a:scene3d>
            <a:camera prst="isometricOffAxis1Top"/>
            <a:lightRig rig="flat" dir="t"/>
          </a:scene3d>
        </p:grpSpPr>
        <p:sp>
          <p:nvSpPr>
            <p:cNvPr id="31" name="Oval 2"/>
            <p:cNvSpPr>
              <a:spLocks noChangeArrowheads="1"/>
            </p:cNvSpPr>
            <p:nvPr/>
          </p:nvSpPr>
          <p:spPr bwMode="auto">
            <a:xfrm>
              <a:off x="2744788" y="2170113"/>
              <a:ext cx="3656012" cy="365601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grpSp>
          <p:nvGrpSpPr>
            <p:cNvPr id="14" name="Group 4"/>
            <p:cNvGrpSpPr>
              <a:grpSpLocks/>
            </p:cNvGrpSpPr>
            <p:nvPr/>
          </p:nvGrpSpPr>
          <p:grpSpPr bwMode="auto">
            <a:xfrm>
              <a:off x="2708283" y="2170112"/>
              <a:ext cx="3749675" cy="3679824"/>
              <a:chOff x="1967" y="1569"/>
              <a:chExt cx="1812" cy="1751"/>
            </a:xfrm>
          </p:grpSpPr>
          <p:sp>
            <p:nvSpPr>
              <p:cNvPr id="41" name="Freeform 5"/>
              <p:cNvSpPr>
                <a:spLocks/>
              </p:cNvSpPr>
              <p:nvPr/>
            </p:nvSpPr>
            <p:spPr bwMode="auto">
              <a:xfrm>
                <a:off x="2872" y="1569"/>
                <a:ext cx="907" cy="1297"/>
              </a:xfrm>
              <a:custGeom>
                <a:avLst/>
                <a:gdLst>
                  <a:gd name="T0" fmla="*/ 324 w 384"/>
                  <a:gd name="T1" fmla="*/ 185 h 549"/>
                  <a:gd name="T2" fmla="*/ 156 w 384"/>
                  <a:gd name="T3" fmla="*/ 33 h 549"/>
                  <a:gd name="T4" fmla="*/ 1 w 384"/>
                  <a:gd name="T5" fmla="*/ 0 h 549"/>
                  <a:gd name="T6" fmla="*/ 1 w 384"/>
                  <a:gd name="T7" fmla="*/ 363 h 549"/>
                  <a:gd name="T8" fmla="*/ 3 w 384"/>
                  <a:gd name="T9" fmla="*/ 367 h 549"/>
                  <a:gd name="T10" fmla="*/ 321 w 384"/>
                  <a:gd name="T11" fmla="*/ 548 h 549"/>
                  <a:gd name="T12" fmla="*/ 323 w 384"/>
                  <a:gd name="T13" fmla="*/ 549 h 549"/>
                  <a:gd name="T14" fmla="*/ 335 w 384"/>
                  <a:gd name="T15" fmla="*/ 527 h 549"/>
                  <a:gd name="T16" fmla="*/ 356 w 384"/>
                  <a:gd name="T17" fmla="*/ 256 h 549"/>
                  <a:gd name="T18" fmla="*/ 324 w 384"/>
                  <a:gd name="T19" fmla="*/ 185 h 54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84"/>
                  <a:gd name="T31" fmla="*/ 0 h 549"/>
                  <a:gd name="T32" fmla="*/ 384 w 384"/>
                  <a:gd name="T33" fmla="*/ 549 h 54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84" h="549">
                    <a:moveTo>
                      <a:pt x="324" y="185"/>
                    </a:moveTo>
                    <a:cubicBezTo>
                      <a:pt x="286" y="118"/>
                      <a:pt x="226" y="65"/>
                      <a:pt x="156" y="33"/>
                    </a:cubicBezTo>
                    <a:cubicBezTo>
                      <a:pt x="107" y="11"/>
                      <a:pt x="54" y="0"/>
                      <a:pt x="1" y="0"/>
                    </a:cubicBezTo>
                    <a:cubicBezTo>
                      <a:pt x="1" y="25"/>
                      <a:pt x="1" y="359"/>
                      <a:pt x="1" y="363"/>
                    </a:cubicBezTo>
                    <a:cubicBezTo>
                      <a:pt x="1" y="366"/>
                      <a:pt x="0" y="366"/>
                      <a:pt x="3" y="367"/>
                    </a:cubicBezTo>
                    <a:cubicBezTo>
                      <a:pt x="10" y="371"/>
                      <a:pt x="318" y="546"/>
                      <a:pt x="321" y="548"/>
                    </a:cubicBezTo>
                    <a:cubicBezTo>
                      <a:pt x="322" y="548"/>
                      <a:pt x="323" y="548"/>
                      <a:pt x="323" y="549"/>
                    </a:cubicBezTo>
                    <a:cubicBezTo>
                      <a:pt x="324" y="549"/>
                      <a:pt x="334" y="529"/>
                      <a:pt x="335" y="527"/>
                    </a:cubicBezTo>
                    <a:cubicBezTo>
                      <a:pt x="377" y="444"/>
                      <a:pt x="384" y="345"/>
                      <a:pt x="356" y="256"/>
                    </a:cubicBezTo>
                    <a:cubicBezTo>
                      <a:pt x="348" y="231"/>
                      <a:pt x="337" y="207"/>
                      <a:pt x="324" y="185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43" name="Freeform 6"/>
              <p:cNvSpPr>
                <a:spLocks/>
              </p:cNvSpPr>
              <p:nvPr/>
            </p:nvSpPr>
            <p:spPr bwMode="auto">
              <a:xfrm>
                <a:off x="2113" y="2436"/>
                <a:ext cx="1522" cy="884"/>
              </a:xfrm>
              <a:custGeom>
                <a:avLst/>
                <a:gdLst>
                  <a:gd name="T0" fmla="*/ 323 w 644"/>
                  <a:gd name="T1" fmla="*/ 0 h 374"/>
                  <a:gd name="T2" fmla="*/ 0 w 644"/>
                  <a:gd name="T3" fmla="*/ 184 h 374"/>
                  <a:gd name="T4" fmla="*/ 170 w 644"/>
                  <a:gd name="T5" fmla="*/ 334 h 374"/>
                  <a:gd name="T6" fmla="*/ 407 w 644"/>
                  <a:gd name="T7" fmla="*/ 356 h 374"/>
                  <a:gd name="T8" fmla="*/ 604 w 644"/>
                  <a:gd name="T9" fmla="*/ 238 h 374"/>
                  <a:gd name="T10" fmla="*/ 644 w 644"/>
                  <a:gd name="T11" fmla="*/ 182 h 374"/>
                  <a:gd name="T12" fmla="*/ 323 w 644"/>
                  <a:gd name="T13" fmla="*/ 0 h 3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4"/>
                  <a:gd name="T22" fmla="*/ 0 h 374"/>
                  <a:gd name="T23" fmla="*/ 644 w 644"/>
                  <a:gd name="T24" fmla="*/ 374 h 3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4" h="374">
                    <a:moveTo>
                      <a:pt x="323" y="0"/>
                    </a:moveTo>
                    <a:cubicBezTo>
                      <a:pt x="302" y="12"/>
                      <a:pt x="6" y="180"/>
                      <a:pt x="0" y="184"/>
                    </a:cubicBezTo>
                    <a:cubicBezTo>
                      <a:pt x="39" y="250"/>
                      <a:pt x="100" y="303"/>
                      <a:pt x="170" y="334"/>
                    </a:cubicBezTo>
                    <a:cubicBezTo>
                      <a:pt x="244" y="367"/>
                      <a:pt x="328" y="374"/>
                      <a:pt x="407" y="356"/>
                    </a:cubicBezTo>
                    <a:cubicBezTo>
                      <a:pt x="483" y="339"/>
                      <a:pt x="552" y="297"/>
                      <a:pt x="604" y="238"/>
                    </a:cubicBezTo>
                    <a:cubicBezTo>
                      <a:pt x="619" y="221"/>
                      <a:pt x="632" y="202"/>
                      <a:pt x="644" y="182"/>
                    </a:cubicBezTo>
                    <a:cubicBezTo>
                      <a:pt x="622" y="170"/>
                      <a:pt x="329" y="3"/>
                      <a:pt x="323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50" name="Freeform 7"/>
              <p:cNvSpPr>
                <a:spLocks/>
              </p:cNvSpPr>
              <p:nvPr/>
            </p:nvSpPr>
            <p:spPr bwMode="auto">
              <a:xfrm>
                <a:off x="1967" y="1569"/>
                <a:ext cx="907" cy="1300"/>
              </a:xfrm>
              <a:custGeom>
                <a:avLst/>
                <a:gdLst>
                  <a:gd name="T0" fmla="*/ 384 w 384"/>
                  <a:gd name="T1" fmla="*/ 0 h 550"/>
                  <a:gd name="T2" fmla="*/ 161 w 384"/>
                  <a:gd name="T3" fmla="*/ 73 h 550"/>
                  <a:gd name="T4" fmla="*/ 24 w 384"/>
                  <a:gd name="T5" fmla="*/ 271 h 550"/>
                  <a:gd name="T6" fmla="*/ 56 w 384"/>
                  <a:gd name="T7" fmla="*/ 540 h 550"/>
                  <a:gd name="T8" fmla="*/ 62 w 384"/>
                  <a:gd name="T9" fmla="*/ 549 h 550"/>
                  <a:gd name="T10" fmla="*/ 65 w 384"/>
                  <a:gd name="T11" fmla="*/ 548 h 550"/>
                  <a:gd name="T12" fmla="*/ 384 w 384"/>
                  <a:gd name="T13" fmla="*/ 366 h 550"/>
                  <a:gd name="T14" fmla="*/ 384 w 384"/>
                  <a:gd name="T15" fmla="*/ 0 h 5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4"/>
                  <a:gd name="T25" fmla="*/ 0 h 550"/>
                  <a:gd name="T26" fmla="*/ 384 w 384"/>
                  <a:gd name="T27" fmla="*/ 550 h 5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4" h="550">
                    <a:moveTo>
                      <a:pt x="384" y="0"/>
                    </a:moveTo>
                    <a:cubicBezTo>
                      <a:pt x="304" y="0"/>
                      <a:pt x="225" y="25"/>
                      <a:pt x="161" y="73"/>
                    </a:cubicBezTo>
                    <a:cubicBezTo>
                      <a:pt x="95" y="121"/>
                      <a:pt x="46" y="191"/>
                      <a:pt x="24" y="271"/>
                    </a:cubicBezTo>
                    <a:cubicBezTo>
                      <a:pt x="0" y="361"/>
                      <a:pt x="11" y="458"/>
                      <a:pt x="56" y="540"/>
                    </a:cubicBezTo>
                    <a:cubicBezTo>
                      <a:pt x="57" y="542"/>
                      <a:pt x="60" y="550"/>
                      <a:pt x="62" y="549"/>
                    </a:cubicBezTo>
                    <a:cubicBezTo>
                      <a:pt x="63" y="549"/>
                      <a:pt x="64" y="548"/>
                      <a:pt x="65" y="548"/>
                    </a:cubicBezTo>
                    <a:cubicBezTo>
                      <a:pt x="69" y="545"/>
                      <a:pt x="377" y="370"/>
                      <a:pt x="384" y="366"/>
                    </a:cubicBezTo>
                    <a:cubicBezTo>
                      <a:pt x="384" y="366"/>
                      <a:pt x="384" y="23"/>
                      <a:pt x="384" y="0"/>
                    </a:cubicBezTo>
                  </a:path>
                </a:pathLst>
              </a:custGeom>
              <a:noFill/>
              <a:ln w="12700" cap="rnd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sp3d>
                <a:bevelT w="57150" h="120650" prst="riblet"/>
                <a:bevelB w="31750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>
                  <a:solidFill>
                    <a:srgbClr val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40" name="AutoShape 11"/>
            <p:cNvSpPr>
              <a:spLocks noChangeArrowheads="1"/>
            </p:cNvSpPr>
            <p:nvPr/>
          </p:nvSpPr>
          <p:spPr bwMode="auto">
            <a:xfrm>
              <a:off x="2706688" y="2114550"/>
              <a:ext cx="3748087" cy="3748088"/>
            </a:xfrm>
            <a:custGeom>
              <a:avLst/>
              <a:gdLst>
                <a:gd name="T0" fmla="*/ 1874044 w 21600"/>
                <a:gd name="T1" fmla="*/ 0 h 21600"/>
                <a:gd name="T2" fmla="*/ 548852 w 21600"/>
                <a:gd name="T3" fmla="*/ 548852 h 21600"/>
                <a:gd name="T4" fmla="*/ 0 w 21600"/>
                <a:gd name="T5" fmla="*/ 1874044 h 21600"/>
                <a:gd name="T6" fmla="*/ 548852 w 21600"/>
                <a:gd name="T7" fmla="*/ 3199236 h 21600"/>
                <a:gd name="T8" fmla="*/ 1874044 w 21600"/>
                <a:gd name="T9" fmla="*/ 3748088 h 21600"/>
                <a:gd name="T10" fmla="*/ 3199235 w 21600"/>
                <a:gd name="T11" fmla="*/ 3199236 h 21600"/>
                <a:gd name="T12" fmla="*/ 3748087 w 21600"/>
                <a:gd name="T13" fmla="*/ 1874044 h 21600"/>
                <a:gd name="T14" fmla="*/ 3199235 w 21600"/>
                <a:gd name="T15" fmla="*/ 54885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63" y="10800"/>
                  </a:moveTo>
                  <a:cubicBezTo>
                    <a:pt x="563" y="16454"/>
                    <a:pt x="5146" y="21037"/>
                    <a:pt x="10800" y="21037"/>
                  </a:cubicBezTo>
                  <a:cubicBezTo>
                    <a:pt x="16454" y="21037"/>
                    <a:pt x="21037" y="16454"/>
                    <a:pt x="21037" y="10800"/>
                  </a:cubicBezTo>
                  <a:cubicBezTo>
                    <a:pt x="21037" y="5146"/>
                    <a:pt x="16454" y="563"/>
                    <a:pt x="10800" y="563"/>
                  </a:cubicBezTo>
                  <a:cubicBezTo>
                    <a:pt x="5146" y="563"/>
                    <a:pt x="563" y="5146"/>
                    <a:pt x="563" y="10800"/>
                  </a:cubicBezTo>
                  <a:close/>
                </a:path>
              </a:pathLst>
            </a:custGeom>
            <a:solidFill>
              <a:schemeClr val="bg2"/>
            </a:solidFill>
            <a:ln w="9525" algn="ctr">
              <a:noFill/>
              <a:round/>
              <a:headEnd/>
              <a:tailEnd/>
            </a:ln>
            <a:sp3d>
              <a:bevelT w="57150" h="120650" prst="riblet"/>
              <a:bevelB w="31750"/>
            </a:sp3d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52" name="Bogen 51"/>
          <p:cNvSpPr/>
          <p:nvPr/>
        </p:nvSpPr>
        <p:spPr bwMode="auto">
          <a:xfrm rot="20700000">
            <a:off x="3560763" y="2346325"/>
            <a:ext cx="1466850" cy="839788"/>
          </a:xfrm>
          <a:prstGeom prst="arc">
            <a:avLst>
              <a:gd name="adj1" fmla="val 11716462"/>
              <a:gd name="adj2" fmla="val 20487816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</a:pPr>
            <a:endParaRPr lang="zh-CN" altLang="zh-CN" sz="1600">
              <a:solidFill>
                <a:srgbClr val="0097B5"/>
              </a:solidFill>
            </a:endParaRPr>
          </a:p>
        </p:txBody>
      </p:sp>
      <p:sp>
        <p:nvSpPr>
          <p:cNvPr id="53" name="Bogen 52"/>
          <p:cNvSpPr/>
          <p:nvPr/>
        </p:nvSpPr>
        <p:spPr bwMode="auto">
          <a:xfrm rot="20700000">
            <a:off x="5240338" y="1811338"/>
            <a:ext cx="1465262" cy="838200"/>
          </a:xfrm>
          <a:prstGeom prst="arc">
            <a:avLst>
              <a:gd name="adj1" fmla="val 11716462"/>
              <a:gd name="adj2" fmla="val 20487816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FF5233"/>
              </a:buClr>
              <a:buSzPct val="120000"/>
              <a:buFontTx/>
              <a:buChar char="•"/>
            </a:pPr>
            <a:endParaRPr lang="zh-CN" altLang="zh-CN" sz="1600">
              <a:solidFill>
                <a:srgbClr val="0097B5"/>
              </a:solidFill>
            </a:endParaRPr>
          </a:p>
        </p:txBody>
      </p:sp>
      <p:sp>
        <p:nvSpPr>
          <p:cNvPr id="57" name="Ellipse 4"/>
          <p:cNvSpPr>
            <a:spLocks/>
          </p:cNvSpPr>
          <p:nvPr/>
        </p:nvSpPr>
        <p:spPr>
          <a:xfrm>
            <a:off x="2505036" y="3294046"/>
            <a:ext cx="2496882" cy="71438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320" tIns="20320" rIns="20320" bIns="20320" anchor="ctr"/>
          <a:lstStyle>
            <a:lvl1pPr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r>
              <a:rPr lang="de-DE" altLang="zh-CN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58" name="Ellipse 4"/>
          <p:cNvSpPr>
            <a:spLocks/>
          </p:cNvSpPr>
          <p:nvPr/>
        </p:nvSpPr>
        <p:spPr>
          <a:xfrm>
            <a:off x="4218258" y="2676496"/>
            <a:ext cx="2496882" cy="71438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320" tIns="20320" rIns="20320" bIns="20320" anchor="ctr"/>
          <a:lstStyle>
            <a:lvl1pPr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r>
              <a:rPr lang="de-DE" altLang="zh-CN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59" name="Ellipse 4"/>
          <p:cNvSpPr>
            <a:spLocks/>
          </p:cNvSpPr>
          <p:nvPr/>
        </p:nvSpPr>
        <p:spPr>
          <a:xfrm>
            <a:off x="5912112" y="2097050"/>
            <a:ext cx="2496882" cy="71438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0320" tIns="20320" rIns="20320" bIns="20320" anchor="ctr"/>
          <a:lstStyle>
            <a:lvl1pPr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14224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</a:pPr>
            <a:r>
              <a:rPr lang="de-DE" altLang="zh-CN">
                <a:solidFill>
                  <a:srgbClr val="FFFFFF"/>
                </a:solidFill>
                <a:ea typeface="宋体" pitchFamily="2" charset="-122"/>
              </a:rPr>
              <a:t>Your text</a:t>
            </a:r>
          </a:p>
        </p:txBody>
      </p:sp>
      <p:sp>
        <p:nvSpPr>
          <p:cNvPr id="54" name="Ellipse 53"/>
          <p:cNvSpPr/>
          <p:nvPr/>
        </p:nvSpPr>
        <p:spPr bwMode="auto">
          <a:xfrm>
            <a:off x="683568" y="4691398"/>
            <a:ext cx="2805484" cy="626246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" name="Ellipse 54"/>
          <p:cNvSpPr/>
          <p:nvPr/>
        </p:nvSpPr>
        <p:spPr bwMode="auto">
          <a:xfrm>
            <a:off x="2422897" y="4691398"/>
            <a:ext cx="2805484" cy="626246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6" name="Ellipse 55"/>
          <p:cNvSpPr/>
          <p:nvPr/>
        </p:nvSpPr>
        <p:spPr bwMode="auto">
          <a:xfrm>
            <a:off x="4064966" y="4691398"/>
            <a:ext cx="2805484" cy="626246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0" name="Ellipse 59"/>
          <p:cNvSpPr/>
          <p:nvPr/>
        </p:nvSpPr>
        <p:spPr bwMode="auto">
          <a:xfrm>
            <a:off x="5880175" y="4698162"/>
            <a:ext cx="2805484" cy="626246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250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altLang="zh-CN" sz="1600" b="1">
                <a:latin typeface="Calibri" pitchFamily="34" charset="0"/>
                <a:ea typeface="宋体" pitchFamily="2" charset="-122"/>
              </a:rPr>
              <a:t>3D PLATFORMS AND BALANCES</a:t>
            </a:r>
          </a:p>
        </p:txBody>
      </p:sp>
      <p:sp>
        <p:nvSpPr>
          <p:cNvPr id="9251" name="Text Box 17"/>
          <p:cNvSpPr txBox="1">
            <a:spLocks noChangeArrowheads="1"/>
          </p:cNvSpPr>
          <p:nvPr/>
        </p:nvSpPr>
        <p:spPr bwMode="auto">
          <a:xfrm>
            <a:off x="450850" y="6308725"/>
            <a:ext cx="9207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800">
                <a:latin typeface="Calibri" pitchFamily="34" charset="0"/>
                <a:ea typeface="ＭＳ Ｐゴシック" pitchFamily="34" charset="-128"/>
              </a:rPr>
              <a:t>Your footer</a:t>
            </a:r>
          </a:p>
        </p:txBody>
      </p:sp>
      <p:sp>
        <p:nvSpPr>
          <p:cNvPr id="9252" name="Text Box 17"/>
          <p:cNvSpPr txBox="1">
            <a:spLocks noChangeArrowheads="1"/>
          </p:cNvSpPr>
          <p:nvPr/>
        </p:nvSpPr>
        <p:spPr bwMode="auto">
          <a:xfrm>
            <a:off x="7924800" y="6308725"/>
            <a:ext cx="7508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sz="800">
                <a:latin typeface="Calibri" pitchFamily="34" charset="0"/>
                <a:ea typeface="ＭＳ Ｐゴシック" pitchFamily="34" charset="-128"/>
              </a:rPr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36085793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y.blue design">
  <a:themeElements>
    <a:clrScheme name="1000 Folien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00ADCC"/>
      </a:accent1>
      <a:accent2>
        <a:srgbClr val="EA2100"/>
      </a:accent2>
      <a:accent3>
        <a:srgbClr val="000000"/>
      </a:accent3>
      <a:accent4>
        <a:srgbClr val="595959"/>
      </a:accent4>
      <a:accent5>
        <a:srgbClr val="858585"/>
      </a:accent5>
      <a:accent6>
        <a:srgbClr val="FFFFFF"/>
      </a:accent6>
      <a:hlink>
        <a:srgbClr val="000000"/>
      </a:hlink>
      <a:folHlink>
        <a:srgbClr val="000000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sky.blue design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TZ-手动增减;XG-渐变;KJ-3D;DH-静态</cp:keywords>
  <dc:description>PPTfans.cn</dc:description>
  <cp:revision>9</cp:revision>
  <dcterms:created xsi:type="dcterms:W3CDTF">2011-02-09T14:11:36Z</dcterms:created>
  <dcterms:modified xsi:type="dcterms:W3CDTF">2012-07-18T17:50:23Z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PowerPoint-Präsentation</vt:lpwstr>
  </property>
  <property fmtid="{D5CDD505-2E9C-101B-9397-08002B2CF9AE}" pid="3" name="SlideDescription">
    <vt:lpwstr/>
  </property>
</Properties>
</file>