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57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0244" name="Group 86"/>
          <p:cNvGrpSpPr>
            <a:grpSpLocks/>
          </p:cNvGrpSpPr>
          <p:nvPr/>
        </p:nvGrpSpPr>
        <p:grpSpPr bwMode="auto">
          <a:xfrm>
            <a:off x="1519238" y="188913"/>
            <a:ext cx="6005512" cy="5910262"/>
            <a:chOff x="957" y="119"/>
            <a:chExt cx="3783" cy="3723"/>
          </a:xfrm>
        </p:grpSpPr>
        <p:pic>
          <p:nvPicPr>
            <p:cNvPr id="10245" name="Picture 8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30"/>
              <a:ext cx="370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6" name="Picture 88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" y="2024"/>
              <a:ext cx="1878" cy="1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Picture 89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" y="119"/>
              <a:ext cx="1818" cy="1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Text Box 90"/>
            <p:cNvSpPr txBox="1">
              <a:spLocks noChangeArrowheads="1"/>
            </p:cNvSpPr>
            <p:nvPr/>
          </p:nvSpPr>
          <p:spPr bwMode="gray">
            <a:xfrm>
              <a:off x="1519" y="935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0249" name="Text Box 91"/>
            <p:cNvSpPr txBox="1">
              <a:spLocks noChangeArrowheads="1"/>
            </p:cNvSpPr>
            <p:nvPr/>
          </p:nvSpPr>
          <p:spPr bwMode="gray">
            <a:xfrm>
              <a:off x="3198" y="2614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0250" name="Text Box 92"/>
            <p:cNvSpPr txBox="1">
              <a:spLocks noChangeArrowheads="1"/>
            </p:cNvSpPr>
            <p:nvPr/>
          </p:nvSpPr>
          <p:spPr bwMode="gray">
            <a:xfrm>
              <a:off x="1429" y="2750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0251" name="Text Box 93"/>
            <p:cNvSpPr txBox="1">
              <a:spLocks noChangeArrowheads="1"/>
            </p:cNvSpPr>
            <p:nvPr/>
          </p:nvSpPr>
          <p:spPr bwMode="gray">
            <a:xfrm>
              <a:off x="3288" y="845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7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