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embeddedFontLst>
    <p:embeddedFont>
      <p:font typeface="굴림" pitchFamily="34" charset="-127"/>
      <p:regular r:id="rId3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217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157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0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56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07950" y="6237288"/>
            <a:ext cx="2808288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en-US" altLang="ko-KR" sz="4000" b="1" smtClean="0">
                <a:solidFill>
                  <a:srgbClr val="805A00"/>
                </a:solidFill>
                <a:latin typeface="Times New Roman" pitchFamily="18" charset="0"/>
              </a:rPr>
              <a:t>DIAGRAM</a:t>
            </a:r>
          </a:p>
        </p:txBody>
      </p:sp>
      <p:grpSp>
        <p:nvGrpSpPr>
          <p:cNvPr id="10244" name="Group 86"/>
          <p:cNvGrpSpPr>
            <a:grpSpLocks/>
          </p:cNvGrpSpPr>
          <p:nvPr/>
        </p:nvGrpSpPr>
        <p:grpSpPr bwMode="auto">
          <a:xfrm>
            <a:off x="1519238" y="188913"/>
            <a:ext cx="6005512" cy="5910262"/>
            <a:chOff x="957" y="119"/>
            <a:chExt cx="3783" cy="3723"/>
          </a:xfrm>
        </p:grpSpPr>
        <p:pic>
          <p:nvPicPr>
            <p:cNvPr id="10245" name="Picture 87" descr="Untitled-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130"/>
              <a:ext cx="3708" cy="3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6" name="Picture 88" descr="Untitled-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7" y="2024"/>
              <a:ext cx="1878" cy="1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7" name="Picture 89" descr="Untitled-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2" y="119"/>
              <a:ext cx="1818" cy="1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8" name="Text Box 90"/>
            <p:cNvSpPr txBox="1">
              <a:spLocks noChangeArrowheads="1"/>
            </p:cNvSpPr>
            <p:nvPr/>
          </p:nvSpPr>
          <p:spPr bwMode="gray">
            <a:xfrm>
              <a:off x="1519" y="935"/>
              <a:ext cx="104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latin typeface="Arial" charset="0"/>
                </a:rPr>
                <a:t>Click to</a:t>
              </a:r>
            </a:p>
            <a:p>
              <a:pPr algn="ctr" latinLnBrk="0"/>
              <a:r>
                <a:rPr kumimoji="0" lang="en-US" altLang="ko-KR">
                  <a:latin typeface="Arial" charset="0"/>
                </a:rPr>
                <a:t>add text</a:t>
              </a:r>
              <a:endParaRPr kumimoji="0" lang="en-US" altLang="ko-KR" b="0">
                <a:latin typeface="Arial" charset="0"/>
              </a:endParaRPr>
            </a:p>
          </p:txBody>
        </p:sp>
        <p:sp>
          <p:nvSpPr>
            <p:cNvPr id="10249" name="Text Box 91"/>
            <p:cNvSpPr txBox="1">
              <a:spLocks noChangeArrowheads="1"/>
            </p:cNvSpPr>
            <p:nvPr/>
          </p:nvSpPr>
          <p:spPr bwMode="gray">
            <a:xfrm>
              <a:off x="3198" y="2614"/>
              <a:ext cx="104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latin typeface="Arial" charset="0"/>
                </a:rPr>
                <a:t>Click to</a:t>
              </a:r>
            </a:p>
            <a:p>
              <a:pPr algn="ctr" latinLnBrk="0"/>
              <a:r>
                <a:rPr kumimoji="0" lang="en-US" altLang="ko-KR">
                  <a:latin typeface="Arial" charset="0"/>
                </a:rPr>
                <a:t>add text</a:t>
              </a:r>
              <a:endParaRPr kumimoji="0" lang="en-US" altLang="ko-KR" b="0">
                <a:latin typeface="Arial" charset="0"/>
              </a:endParaRPr>
            </a:p>
          </p:txBody>
        </p:sp>
        <p:sp>
          <p:nvSpPr>
            <p:cNvPr id="10250" name="Text Box 92"/>
            <p:cNvSpPr txBox="1">
              <a:spLocks noChangeArrowheads="1"/>
            </p:cNvSpPr>
            <p:nvPr/>
          </p:nvSpPr>
          <p:spPr bwMode="gray">
            <a:xfrm>
              <a:off x="1429" y="2750"/>
              <a:ext cx="104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latin typeface="Arial" charset="0"/>
                </a:rPr>
                <a:t>Click to</a:t>
              </a:r>
            </a:p>
            <a:p>
              <a:pPr algn="ctr" latinLnBrk="0"/>
              <a:r>
                <a:rPr kumimoji="0" lang="en-US" altLang="ko-KR">
                  <a:latin typeface="Arial" charset="0"/>
                </a:rPr>
                <a:t>add text</a:t>
              </a:r>
              <a:endParaRPr kumimoji="0" lang="en-US" altLang="ko-KR" b="0">
                <a:latin typeface="Arial" charset="0"/>
              </a:endParaRPr>
            </a:p>
          </p:txBody>
        </p:sp>
        <p:sp>
          <p:nvSpPr>
            <p:cNvPr id="10251" name="Text Box 93"/>
            <p:cNvSpPr txBox="1">
              <a:spLocks noChangeArrowheads="1"/>
            </p:cNvSpPr>
            <p:nvPr/>
          </p:nvSpPr>
          <p:spPr bwMode="gray">
            <a:xfrm>
              <a:off x="3288" y="845"/>
              <a:ext cx="104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latin typeface="Arial" charset="0"/>
                </a:rPr>
                <a:t>Click to</a:t>
              </a:r>
            </a:p>
            <a:p>
              <a:pPr algn="ctr" latinLnBrk="0"/>
              <a:r>
                <a:rPr kumimoji="0" lang="en-US" altLang="ko-KR">
                  <a:latin typeface="Arial" charset="0"/>
                </a:rPr>
                <a:t>add text</a:t>
              </a:r>
              <a:endParaRPr kumimoji="0" lang="en-US" altLang="ko-KR" b="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879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charset="-127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charset="-127"/>
            <a:ea typeface="굴림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17</Words>
  <Application>Microsoft Office PowerPoint</Application>
  <PresentationFormat>全屏显示(4:3)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굴림</vt:lpstr>
      <vt:lpstr>Times New Roman</vt:lpstr>
      <vt:lpstr>기본 디자인</vt:lpstr>
      <vt:lpstr>DIAGRAM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</dc:title>
  <dc:creator>pptfans.cn</dc:creator>
  <dc:description>DIAGRAM</dc:description>
  <cp:lastModifiedBy>k</cp:lastModifiedBy>
  <cp:revision>48</cp:revision>
  <dcterms:created xsi:type="dcterms:W3CDTF">2006-04-18T12:10:43Z</dcterms:created>
  <dcterms:modified xsi:type="dcterms:W3CDTF">2014-06-03T06:30:31Z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DIAGRAM</vt:lpwstr>
  </property>
  <property fmtid="{D5CDD505-2E9C-101B-9397-08002B2CF9AE}" pid="3" name="SlideDescription">
    <vt:lpwstr>DIAGRAM</vt:lpwstr>
  </property>
</Properties>
</file>