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23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3796" name="Group 279"/>
          <p:cNvGrpSpPr>
            <a:grpSpLocks/>
          </p:cNvGrpSpPr>
          <p:nvPr/>
        </p:nvGrpSpPr>
        <p:grpSpPr bwMode="auto">
          <a:xfrm>
            <a:off x="244475" y="908050"/>
            <a:ext cx="8791575" cy="4562475"/>
            <a:chOff x="154" y="723"/>
            <a:chExt cx="5538" cy="2874"/>
          </a:xfrm>
        </p:grpSpPr>
        <p:pic>
          <p:nvPicPr>
            <p:cNvPr id="33797" name="Picture 275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" y="735"/>
              <a:ext cx="2862" cy="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8" name="Picture 276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6" y="723"/>
              <a:ext cx="2856" cy="2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9" name="Text Box 277"/>
            <p:cNvSpPr txBox="1">
              <a:spLocks noChangeArrowheads="1"/>
            </p:cNvSpPr>
            <p:nvPr/>
          </p:nvSpPr>
          <p:spPr bwMode="gray">
            <a:xfrm>
              <a:off x="703" y="2069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0" name="Text Box 278"/>
            <p:cNvSpPr txBox="1">
              <a:spLocks noChangeArrowheads="1"/>
            </p:cNvSpPr>
            <p:nvPr/>
          </p:nvSpPr>
          <p:spPr bwMode="gray">
            <a:xfrm>
              <a:off x="3515" y="2069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70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