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3F564-AEA0-4428-9A3B-AD05D62AE9E0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DFF4-E7FB-4AEC-A824-764897DE3B33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39777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nb-NO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1DFA9C26-B4E8-484E-A33B-E41C27A23DD8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60F079C8-24A7-40B0-A674-C0A02C682B00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54124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70"/>
          <p:cNvSpPr/>
          <p:nvPr/>
        </p:nvSpPr>
        <p:spPr>
          <a:xfrm flipV="1">
            <a:off x="0" y="2971800"/>
            <a:ext cx="9144000" cy="25082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110" charset="0"/>
            </a:endParaRPr>
          </a:p>
        </p:txBody>
      </p:sp>
      <p:grpSp>
        <p:nvGrpSpPr>
          <p:cNvPr id="17411" name="Group 38"/>
          <p:cNvGrpSpPr>
            <a:grpSpLocks/>
          </p:cNvGrpSpPr>
          <p:nvPr/>
        </p:nvGrpSpPr>
        <p:grpSpPr bwMode="auto">
          <a:xfrm>
            <a:off x="304800" y="1524000"/>
            <a:ext cx="8458200" cy="2735263"/>
            <a:chOff x="304800" y="1957374"/>
            <a:chExt cx="8458200" cy="2735111"/>
          </a:xfrm>
        </p:grpSpPr>
        <p:sp>
          <p:nvSpPr>
            <p:cNvPr id="4" name="Ellipse 98"/>
            <p:cNvSpPr/>
            <p:nvPr/>
          </p:nvSpPr>
          <p:spPr bwMode="auto">
            <a:xfrm>
              <a:off x="304800" y="4223548"/>
              <a:ext cx="26797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5" name="Rektangel 55"/>
            <p:cNvSpPr>
              <a:spLocks noChangeArrowheads="1"/>
            </p:cNvSpPr>
            <p:nvPr/>
          </p:nvSpPr>
          <p:spPr bwMode="auto">
            <a:xfrm>
              <a:off x="906463" y="2747905"/>
              <a:ext cx="1817687" cy="722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  <a:p>
              <a:pPr algn="ctr" defTabSz="914400"/>
              <a:r>
                <a:rPr lang="en-US" sz="1400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Go ahead and replace it with your own text.</a:t>
              </a:r>
              <a:endParaRPr lang="da-DK" sz="14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grpSp>
          <p:nvGrpSpPr>
            <p:cNvPr id="17432" name="Gruppe 91"/>
            <p:cNvGrpSpPr>
              <a:grpSpLocks/>
            </p:cNvGrpSpPr>
            <p:nvPr/>
          </p:nvGrpSpPr>
          <p:grpSpPr bwMode="auto">
            <a:xfrm>
              <a:off x="749075" y="2320564"/>
              <a:ext cx="1779415" cy="1776894"/>
              <a:chOff x="1085860" y="2920232"/>
              <a:chExt cx="1413547" cy="1413777"/>
            </a:xfrm>
          </p:grpSpPr>
          <p:sp>
            <p:nvSpPr>
              <p:cNvPr id="7" name="Ellipse 44"/>
              <p:cNvSpPr/>
              <p:nvPr/>
            </p:nvSpPr>
            <p:spPr bwMode="auto">
              <a:xfrm rot="21052097">
                <a:off x="1086039" y="2920493"/>
                <a:ext cx="1413684" cy="141331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8" name="Ellipse 45"/>
              <p:cNvSpPr>
                <a:spLocks noChangeArrowheads="1"/>
              </p:cNvSpPr>
              <p:nvPr/>
            </p:nvSpPr>
            <p:spPr bwMode="auto">
              <a:xfrm>
                <a:off x="1286553" y="2949542"/>
                <a:ext cx="1025267" cy="76791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9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7433" name="Rektangel 76"/>
            <p:cNvSpPr>
              <a:spLocks noChangeArrowheads="1"/>
            </p:cNvSpPr>
            <p:nvPr/>
          </p:nvSpPr>
          <p:spPr bwMode="auto">
            <a:xfrm>
              <a:off x="753838" y="3008957"/>
              <a:ext cx="1754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20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sp>
          <p:nvSpPr>
            <p:cNvPr id="11" name="Donut 10"/>
            <p:cNvSpPr>
              <a:spLocks noChangeArrowheads="1"/>
            </p:cNvSpPr>
            <p:nvPr/>
          </p:nvSpPr>
          <p:spPr bwMode="auto">
            <a:xfrm>
              <a:off x="393700" y="1960549"/>
              <a:ext cx="2490788" cy="2496999"/>
            </a:xfrm>
            <a:custGeom>
              <a:avLst/>
              <a:gdLst>
                <a:gd name="T0" fmla="*/ 1245394 w 2490788"/>
                <a:gd name="T1" fmla="*/ 0 h 2496999"/>
                <a:gd name="T2" fmla="*/ 364767 w 2490788"/>
                <a:gd name="T3" fmla="*/ 365677 h 2496999"/>
                <a:gd name="T4" fmla="*/ 0 w 2490788"/>
                <a:gd name="T5" fmla="*/ 1248500 h 2496999"/>
                <a:gd name="T6" fmla="*/ 364767 w 2490788"/>
                <a:gd name="T7" fmla="*/ 2131322 h 2496999"/>
                <a:gd name="T8" fmla="*/ 1245394 w 2490788"/>
                <a:gd name="T9" fmla="*/ 2496999 h 2496999"/>
                <a:gd name="T10" fmla="*/ 2126021 w 2490788"/>
                <a:gd name="T11" fmla="*/ 2131322 h 2496999"/>
                <a:gd name="T12" fmla="*/ 2490788 w 2490788"/>
                <a:gd name="T13" fmla="*/ 1248500 h 2496999"/>
                <a:gd name="T14" fmla="*/ 2126021 w 2490788"/>
                <a:gd name="T15" fmla="*/ 365677 h 2496999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364767 w 2490788"/>
                <a:gd name="T25" fmla="*/ 365677 h 2496999"/>
                <a:gd name="T26" fmla="*/ 2126021 w 2490788"/>
                <a:gd name="T27" fmla="*/ 2131322 h 24969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90788" h="2496999">
                  <a:moveTo>
                    <a:pt x="0" y="1248500"/>
                  </a:moveTo>
                  <a:lnTo>
                    <a:pt x="0" y="1248500"/>
                  </a:lnTo>
                  <a:cubicBezTo>
                    <a:pt x="0" y="558972"/>
                    <a:pt x="557581" y="0"/>
                    <a:pt x="1245393" y="0"/>
                  </a:cubicBezTo>
                  <a:cubicBezTo>
                    <a:pt x="1933206" y="0"/>
                    <a:pt x="2490788" y="558972"/>
                    <a:pt x="2490788" y="1248500"/>
                  </a:cubicBezTo>
                  <a:cubicBezTo>
                    <a:pt x="2490788" y="1938027"/>
                    <a:pt x="1933206" y="2496999"/>
                    <a:pt x="1245394" y="2497000"/>
                  </a:cubicBezTo>
                  <a:cubicBezTo>
                    <a:pt x="557581" y="2497000"/>
                    <a:pt x="0" y="1938027"/>
                    <a:pt x="0" y="1248500"/>
                  </a:cubicBezTo>
                  <a:close/>
                  <a:moveTo>
                    <a:pt x="315259" y="1248500"/>
                  </a:moveTo>
                  <a:lnTo>
                    <a:pt x="315259" y="1248500"/>
                  </a:lnTo>
                  <a:cubicBezTo>
                    <a:pt x="315259" y="1763914"/>
                    <a:pt x="731694" y="2181739"/>
                    <a:pt x="1245393" y="2181740"/>
                  </a:cubicBezTo>
                  <a:lnTo>
                    <a:pt x="1245394" y="2181740"/>
                  </a:lnTo>
                  <a:cubicBezTo>
                    <a:pt x="1759093" y="2181739"/>
                    <a:pt x="2175529" y="1763914"/>
                    <a:pt x="2175529" y="1248500"/>
                  </a:cubicBezTo>
                  <a:cubicBezTo>
                    <a:pt x="2175529" y="733085"/>
                    <a:pt x="1759093" y="315260"/>
                    <a:pt x="1245394" y="315260"/>
                  </a:cubicBezTo>
                  <a:lnTo>
                    <a:pt x="1245393" y="315260"/>
                  </a:lnTo>
                  <a:cubicBezTo>
                    <a:pt x="731694" y="315260"/>
                    <a:pt x="315259" y="733085"/>
                    <a:pt x="315259" y="1248499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17435" name="Rektangel 76"/>
            <p:cNvSpPr>
              <a:spLocks noChangeArrowheads="1"/>
            </p:cNvSpPr>
            <p:nvPr/>
          </p:nvSpPr>
          <p:spPr bwMode="auto">
            <a:xfrm>
              <a:off x="780799" y="1957374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17436" name="Rektangel 76"/>
            <p:cNvSpPr>
              <a:spLocks noChangeArrowheads="1"/>
            </p:cNvSpPr>
            <p:nvPr/>
          </p:nvSpPr>
          <p:spPr bwMode="auto">
            <a:xfrm>
              <a:off x="780799" y="4150240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14" name="Ellipse 98"/>
            <p:cNvSpPr/>
            <p:nvPr/>
          </p:nvSpPr>
          <p:spPr bwMode="auto">
            <a:xfrm>
              <a:off x="3200400" y="4223548"/>
              <a:ext cx="26797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5" name="Rektangel 55"/>
            <p:cNvSpPr>
              <a:spLocks noChangeArrowheads="1"/>
            </p:cNvSpPr>
            <p:nvPr/>
          </p:nvSpPr>
          <p:spPr bwMode="auto">
            <a:xfrm>
              <a:off x="3802063" y="2747905"/>
              <a:ext cx="1817687" cy="722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  <a:p>
              <a:pPr algn="ctr" defTabSz="914400"/>
              <a:r>
                <a:rPr lang="en-US" sz="1400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Go ahead and replace it with your own text.</a:t>
              </a:r>
              <a:endParaRPr lang="da-DK" sz="14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grpSp>
          <p:nvGrpSpPr>
            <p:cNvPr id="17441" name="Gruppe 91"/>
            <p:cNvGrpSpPr>
              <a:grpSpLocks/>
            </p:cNvGrpSpPr>
            <p:nvPr/>
          </p:nvGrpSpPr>
          <p:grpSpPr bwMode="auto">
            <a:xfrm>
              <a:off x="3644675" y="2320564"/>
              <a:ext cx="1779415" cy="1776894"/>
              <a:chOff x="1085860" y="2920232"/>
              <a:chExt cx="1413547" cy="1413777"/>
            </a:xfrm>
          </p:grpSpPr>
          <p:sp>
            <p:nvSpPr>
              <p:cNvPr id="17" name="Ellipse 44"/>
              <p:cNvSpPr/>
              <p:nvPr/>
            </p:nvSpPr>
            <p:spPr bwMode="auto">
              <a:xfrm rot="21052097">
                <a:off x="1086039" y="2920493"/>
                <a:ext cx="1413684" cy="141331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8" name="Ellipse 45"/>
              <p:cNvSpPr>
                <a:spLocks noChangeArrowheads="1"/>
              </p:cNvSpPr>
              <p:nvPr/>
            </p:nvSpPr>
            <p:spPr bwMode="auto">
              <a:xfrm>
                <a:off x="1286553" y="2949542"/>
                <a:ext cx="1025267" cy="76791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9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7442" name="Rektangel 76"/>
            <p:cNvSpPr>
              <a:spLocks noChangeArrowheads="1"/>
            </p:cNvSpPr>
            <p:nvPr/>
          </p:nvSpPr>
          <p:spPr bwMode="auto">
            <a:xfrm>
              <a:off x="3649438" y="3008957"/>
              <a:ext cx="1754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20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sp>
          <p:nvSpPr>
            <p:cNvPr id="21" name="Donut 20"/>
            <p:cNvSpPr>
              <a:spLocks noChangeArrowheads="1"/>
            </p:cNvSpPr>
            <p:nvPr/>
          </p:nvSpPr>
          <p:spPr bwMode="auto">
            <a:xfrm>
              <a:off x="3289300" y="1960549"/>
              <a:ext cx="2490788" cy="2496999"/>
            </a:xfrm>
            <a:custGeom>
              <a:avLst/>
              <a:gdLst>
                <a:gd name="T0" fmla="*/ 1245394 w 2490788"/>
                <a:gd name="T1" fmla="*/ 0 h 2496999"/>
                <a:gd name="T2" fmla="*/ 364767 w 2490788"/>
                <a:gd name="T3" fmla="*/ 365677 h 2496999"/>
                <a:gd name="T4" fmla="*/ 0 w 2490788"/>
                <a:gd name="T5" fmla="*/ 1248500 h 2496999"/>
                <a:gd name="T6" fmla="*/ 364767 w 2490788"/>
                <a:gd name="T7" fmla="*/ 2131322 h 2496999"/>
                <a:gd name="T8" fmla="*/ 1245394 w 2490788"/>
                <a:gd name="T9" fmla="*/ 2496999 h 2496999"/>
                <a:gd name="T10" fmla="*/ 2126021 w 2490788"/>
                <a:gd name="T11" fmla="*/ 2131322 h 2496999"/>
                <a:gd name="T12" fmla="*/ 2490788 w 2490788"/>
                <a:gd name="T13" fmla="*/ 1248500 h 2496999"/>
                <a:gd name="T14" fmla="*/ 2126021 w 2490788"/>
                <a:gd name="T15" fmla="*/ 365677 h 2496999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364767 w 2490788"/>
                <a:gd name="T25" fmla="*/ 365677 h 2496999"/>
                <a:gd name="T26" fmla="*/ 2126021 w 2490788"/>
                <a:gd name="T27" fmla="*/ 2131322 h 24969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90788" h="2496999">
                  <a:moveTo>
                    <a:pt x="0" y="1248500"/>
                  </a:moveTo>
                  <a:lnTo>
                    <a:pt x="0" y="1248500"/>
                  </a:lnTo>
                  <a:cubicBezTo>
                    <a:pt x="0" y="558972"/>
                    <a:pt x="557581" y="0"/>
                    <a:pt x="1245393" y="0"/>
                  </a:cubicBezTo>
                  <a:cubicBezTo>
                    <a:pt x="1933206" y="0"/>
                    <a:pt x="2490788" y="558972"/>
                    <a:pt x="2490788" y="1248500"/>
                  </a:cubicBezTo>
                  <a:cubicBezTo>
                    <a:pt x="2490788" y="1938027"/>
                    <a:pt x="1933206" y="2496999"/>
                    <a:pt x="1245394" y="2497000"/>
                  </a:cubicBezTo>
                  <a:cubicBezTo>
                    <a:pt x="557581" y="2497000"/>
                    <a:pt x="0" y="1938027"/>
                    <a:pt x="0" y="1248500"/>
                  </a:cubicBezTo>
                  <a:close/>
                  <a:moveTo>
                    <a:pt x="315259" y="1248500"/>
                  </a:moveTo>
                  <a:lnTo>
                    <a:pt x="315259" y="1248500"/>
                  </a:lnTo>
                  <a:cubicBezTo>
                    <a:pt x="315259" y="1763914"/>
                    <a:pt x="731694" y="2181739"/>
                    <a:pt x="1245393" y="2181740"/>
                  </a:cubicBezTo>
                  <a:lnTo>
                    <a:pt x="1245394" y="2181740"/>
                  </a:lnTo>
                  <a:cubicBezTo>
                    <a:pt x="1759093" y="2181739"/>
                    <a:pt x="2175529" y="1763914"/>
                    <a:pt x="2175529" y="1248500"/>
                  </a:cubicBezTo>
                  <a:cubicBezTo>
                    <a:pt x="2175529" y="733085"/>
                    <a:pt x="1759093" y="315260"/>
                    <a:pt x="1245394" y="315260"/>
                  </a:cubicBezTo>
                  <a:lnTo>
                    <a:pt x="1245393" y="315260"/>
                  </a:lnTo>
                  <a:cubicBezTo>
                    <a:pt x="731694" y="315260"/>
                    <a:pt x="315259" y="733085"/>
                    <a:pt x="315259" y="1248499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17444" name="Rektangel 76"/>
            <p:cNvSpPr>
              <a:spLocks noChangeArrowheads="1"/>
            </p:cNvSpPr>
            <p:nvPr/>
          </p:nvSpPr>
          <p:spPr bwMode="auto">
            <a:xfrm>
              <a:off x="3676399" y="1957374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17445" name="Rektangel 76"/>
            <p:cNvSpPr>
              <a:spLocks noChangeArrowheads="1"/>
            </p:cNvSpPr>
            <p:nvPr/>
          </p:nvSpPr>
          <p:spPr bwMode="auto">
            <a:xfrm>
              <a:off x="3676399" y="4150240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24" name="Ellipse 98"/>
            <p:cNvSpPr/>
            <p:nvPr/>
          </p:nvSpPr>
          <p:spPr bwMode="auto">
            <a:xfrm>
              <a:off x="6083300" y="4223548"/>
              <a:ext cx="26797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25" name="Rektangel 55"/>
            <p:cNvSpPr>
              <a:spLocks noChangeArrowheads="1"/>
            </p:cNvSpPr>
            <p:nvPr/>
          </p:nvSpPr>
          <p:spPr bwMode="auto">
            <a:xfrm>
              <a:off x="6684963" y="2747905"/>
              <a:ext cx="1817687" cy="722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  <a:p>
              <a:pPr algn="ctr" defTabSz="914400"/>
              <a:r>
                <a:rPr lang="en-US" sz="1400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Go ahead and replace it with your own text.</a:t>
              </a:r>
              <a:endParaRPr lang="da-DK" sz="14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grpSp>
          <p:nvGrpSpPr>
            <p:cNvPr id="17450" name="Gruppe 91"/>
            <p:cNvGrpSpPr>
              <a:grpSpLocks/>
            </p:cNvGrpSpPr>
            <p:nvPr/>
          </p:nvGrpSpPr>
          <p:grpSpPr bwMode="auto">
            <a:xfrm>
              <a:off x="6527575" y="2320564"/>
              <a:ext cx="1779415" cy="1776894"/>
              <a:chOff x="1085860" y="2920232"/>
              <a:chExt cx="1413547" cy="1413777"/>
            </a:xfrm>
          </p:grpSpPr>
          <p:sp>
            <p:nvSpPr>
              <p:cNvPr id="27" name="Ellipse 44"/>
              <p:cNvSpPr/>
              <p:nvPr/>
            </p:nvSpPr>
            <p:spPr bwMode="auto">
              <a:xfrm rot="21052097">
                <a:off x="1086039" y="2920493"/>
                <a:ext cx="1413684" cy="141331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28" name="Ellipse 45"/>
              <p:cNvSpPr>
                <a:spLocks noChangeArrowheads="1"/>
              </p:cNvSpPr>
              <p:nvPr/>
            </p:nvSpPr>
            <p:spPr bwMode="auto">
              <a:xfrm>
                <a:off x="1286553" y="2949542"/>
                <a:ext cx="1025267" cy="76791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29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7451" name="Rektangel 76"/>
            <p:cNvSpPr>
              <a:spLocks noChangeArrowheads="1"/>
            </p:cNvSpPr>
            <p:nvPr/>
          </p:nvSpPr>
          <p:spPr bwMode="auto">
            <a:xfrm>
              <a:off x="6532338" y="3008957"/>
              <a:ext cx="1754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20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sp>
          <p:nvSpPr>
            <p:cNvPr id="31" name="Donut 30"/>
            <p:cNvSpPr>
              <a:spLocks noChangeArrowheads="1"/>
            </p:cNvSpPr>
            <p:nvPr/>
          </p:nvSpPr>
          <p:spPr bwMode="auto">
            <a:xfrm>
              <a:off x="6172200" y="1960549"/>
              <a:ext cx="2490788" cy="2496999"/>
            </a:xfrm>
            <a:custGeom>
              <a:avLst/>
              <a:gdLst>
                <a:gd name="T0" fmla="*/ 1245394 w 2490788"/>
                <a:gd name="T1" fmla="*/ 0 h 2496999"/>
                <a:gd name="T2" fmla="*/ 364767 w 2490788"/>
                <a:gd name="T3" fmla="*/ 365677 h 2496999"/>
                <a:gd name="T4" fmla="*/ 0 w 2490788"/>
                <a:gd name="T5" fmla="*/ 1248500 h 2496999"/>
                <a:gd name="T6" fmla="*/ 364767 w 2490788"/>
                <a:gd name="T7" fmla="*/ 2131322 h 2496999"/>
                <a:gd name="T8" fmla="*/ 1245394 w 2490788"/>
                <a:gd name="T9" fmla="*/ 2496999 h 2496999"/>
                <a:gd name="T10" fmla="*/ 2126021 w 2490788"/>
                <a:gd name="T11" fmla="*/ 2131322 h 2496999"/>
                <a:gd name="T12" fmla="*/ 2490788 w 2490788"/>
                <a:gd name="T13" fmla="*/ 1248500 h 2496999"/>
                <a:gd name="T14" fmla="*/ 2126021 w 2490788"/>
                <a:gd name="T15" fmla="*/ 365677 h 2496999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364767 w 2490788"/>
                <a:gd name="T25" fmla="*/ 365677 h 2496999"/>
                <a:gd name="T26" fmla="*/ 2126021 w 2490788"/>
                <a:gd name="T27" fmla="*/ 2131322 h 24969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90788" h="2496999">
                  <a:moveTo>
                    <a:pt x="0" y="1248500"/>
                  </a:moveTo>
                  <a:lnTo>
                    <a:pt x="0" y="1248500"/>
                  </a:lnTo>
                  <a:cubicBezTo>
                    <a:pt x="0" y="558972"/>
                    <a:pt x="557581" y="0"/>
                    <a:pt x="1245393" y="0"/>
                  </a:cubicBezTo>
                  <a:cubicBezTo>
                    <a:pt x="1933206" y="0"/>
                    <a:pt x="2490788" y="558972"/>
                    <a:pt x="2490788" y="1248500"/>
                  </a:cubicBezTo>
                  <a:cubicBezTo>
                    <a:pt x="2490788" y="1938027"/>
                    <a:pt x="1933206" y="2496999"/>
                    <a:pt x="1245394" y="2497000"/>
                  </a:cubicBezTo>
                  <a:cubicBezTo>
                    <a:pt x="557581" y="2497000"/>
                    <a:pt x="0" y="1938027"/>
                    <a:pt x="0" y="1248500"/>
                  </a:cubicBezTo>
                  <a:close/>
                  <a:moveTo>
                    <a:pt x="315259" y="1248500"/>
                  </a:moveTo>
                  <a:lnTo>
                    <a:pt x="315259" y="1248500"/>
                  </a:lnTo>
                  <a:cubicBezTo>
                    <a:pt x="315259" y="1763914"/>
                    <a:pt x="731694" y="2181739"/>
                    <a:pt x="1245393" y="2181740"/>
                  </a:cubicBezTo>
                  <a:lnTo>
                    <a:pt x="1245394" y="2181740"/>
                  </a:lnTo>
                  <a:cubicBezTo>
                    <a:pt x="1759093" y="2181739"/>
                    <a:pt x="2175529" y="1763914"/>
                    <a:pt x="2175529" y="1248500"/>
                  </a:cubicBezTo>
                  <a:cubicBezTo>
                    <a:pt x="2175529" y="733085"/>
                    <a:pt x="1759093" y="315260"/>
                    <a:pt x="1245394" y="315260"/>
                  </a:cubicBezTo>
                  <a:lnTo>
                    <a:pt x="1245393" y="315260"/>
                  </a:lnTo>
                  <a:cubicBezTo>
                    <a:pt x="731694" y="315260"/>
                    <a:pt x="315259" y="733085"/>
                    <a:pt x="315259" y="1248499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17453" name="Rektangel 76"/>
            <p:cNvSpPr>
              <a:spLocks noChangeArrowheads="1"/>
            </p:cNvSpPr>
            <p:nvPr/>
          </p:nvSpPr>
          <p:spPr bwMode="auto">
            <a:xfrm>
              <a:off x="6559299" y="1957374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17454" name="Rektangel 76"/>
            <p:cNvSpPr>
              <a:spLocks noChangeArrowheads="1"/>
            </p:cNvSpPr>
            <p:nvPr/>
          </p:nvSpPr>
          <p:spPr bwMode="auto">
            <a:xfrm>
              <a:off x="6559299" y="4150240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Text</a:t>
              </a:r>
            </a:p>
          </p:txBody>
        </p:sp>
        <p:sp>
          <p:nvSpPr>
            <p:cNvPr id="34" name="Right Arrow 33"/>
            <p:cNvSpPr>
              <a:spLocks noChangeArrowheads="1"/>
            </p:cNvSpPr>
            <p:nvPr/>
          </p:nvSpPr>
          <p:spPr bwMode="auto">
            <a:xfrm>
              <a:off x="5880100" y="3008241"/>
              <a:ext cx="203200" cy="461937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35" name="Right Arrow 34"/>
            <p:cNvSpPr>
              <a:spLocks noChangeArrowheads="1"/>
            </p:cNvSpPr>
            <p:nvPr/>
          </p:nvSpPr>
          <p:spPr bwMode="auto">
            <a:xfrm>
              <a:off x="2997200" y="3008241"/>
              <a:ext cx="203200" cy="461937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</p:grpSp>
      <p:sp>
        <p:nvSpPr>
          <p:cNvPr id="17412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5225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08121F"/>
                </a:solidFill>
                <a:latin typeface="Calibri" pitchFamily="-110" charset="0"/>
              </a:rPr>
              <a:t>ROUND TEXT BOXES</a:t>
            </a:r>
            <a:endParaRPr lang="en-GB" sz="1500">
              <a:solidFill>
                <a:srgbClr val="08121F"/>
              </a:solidFill>
              <a:latin typeface="Calibri" pitchFamily="-110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ysClr val="windowText" lastClr="000000">
              <a:lumMod val="95000"/>
              <a:lumOff val="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pitchFamily="-110" charset="0"/>
            </a:endParaRPr>
          </a:p>
        </p:txBody>
      </p:sp>
      <p:sp>
        <p:nvSpPr>
          <p:cNvPr id="41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  <a:latin typeface="Calibri" pitchFamily="-110" charset="0"/>
            </a:endParaRPr>
          </a:p>
          <a:p>
            <a:pPr defTabSz="914400"/>
            <a:endParaRPr lang="da-DK">
              <a:solidFill>
                <a:srgbClr val="1E1C11"/>
              </a:solidFill>
              <a:latin typeface="Calibri" pitchFamily="-110" charset="0"/>
            </a:endParaRPr>
          </a:p>
        </p:txBody>
      </p:sp>
      <p:sp>
        <p:nvSpPr>
          <p:cNvPr id="42" name="Rektangel 76"/>
          <p:cNvSpPr>
            <a:spLocks noChangeArrowheads="1"/>
          </p:cNvSpPr>
          <p:nvPr/>
        </p:nvSpPr>
        <p:spPr bwMode="auto">
          <a:xfrm>
            <a:off x="380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  <a:latin typeface="Calibri" pitchFamily="-110" charset="0"/>
            </a:endParaRPr>
          </a:p>
          <a:p>
            <a:pPr defTabSz="914400"/>
            <a:endParaRPr lang="da-DK">
              <a:solidFill>
                <a:srgbClr val="1E1C11"/>
              </a:solidFill>
              <a:latin typeface="Calibri" pitchFamily="-110" charset="0"/>
            </a:endParaRPr>
          </a:p>
        </p:txBody>
      </p:sp>
      <p:sp>
        <p:nvSpPr>
          <p:cNvPr id="43" name="Rektangel 76"/>
          <p:cNvSpPr>
            <a:spLocks noChangeArrowheads="1"/>
          </p:cNvSpPr>
          <p:nvPr/>
        </p:nvSpPr>
        <p:spPr bwMode="auto">
          <a:xfrm>
            <a:off x="634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  <a:latin typeface="Calibri" pitchFamily="-110" charset="0"/>
            </a:endParaRPr>
          </a:p>
          <a:p>
            <a:pPr defTabSz="914400"/>
            <a:endParaRPr lang="da-DK">
              <a:solidFill>
                <a:srgbClr val="1E1C11"/>
              </a:solidFill>
              <a:latin typeface="Calibri" pitchFamily="-110" charset="0"/>
            </a:endParaRPr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solidFill>
                  <a:srgbClr val="FFFFFF"/>
                </a:solidFill>
                <a:latin typeface="Calibri" pitchFamily="-110" charset="0"/>
              </a:rPr>
              <a:t>Your own footer</a:t>
            </a:r>
          </a:p>
        </p:txBody>
      </p:sp>
      <p:sp>
        <p:nvSpPr>
          <p:cNvPr id="17418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solidFill>
                  <a:srgbClr val="FFFFFF"/>
                </a:solidFill>
                <a:latin typeface="Calibri" pitchFamily="-110" charset="0"/>
              </a:rPr>
              <a:t>Your Logo</a:t>
            </a:r>
          </a:p>
        </p:txBody>
      </p:sp>
      <p:grpSp>
        <p:nvGrpSpPr>
          <p:cNvPr id="17419" name="Group 194"/>
          <p:cNvGrpSpPr>
            <a:grpSpLocks/>
          </p:cNvGrpSpPr>
          <p:nvPr/>
        </p:nvGrpSpPr>
        <p:grpSpPr bwMode="auto">
          <a:xfrm>
            <a:off x="808038" y="5543550"/>
            <a:ext cx="250825" cy="269875"/>
            <a:chOff x="808038" y="5544000"/>
            <a:chExt cx="250825" cy="269425"/>
          </a:xfrm>
        </p:grpSpPr>
        <p:sp>
          <p:nvSpPr>
            <p:cNvPr id="47" name="Oval 46"/>
            <p:cNvSpPr/>
            <p:nvPr/>
          </p:nvSpPr>
          <p:spPr bwMode="auto">
            <a:xfrm>
              <a:off x="808038" y="5563018"/>
              <a:ext cx="250825" cy="250407"/>
            </a:xfrm>
            <a:prstGeom prst="ellips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7427" name="TextBox 196"/>
            <p:cNvSpPr txBox="1">
              <a:spLocks noChangeArrowheads="1"/>
            </p:cNvSpPr>
            <p:nvPr/>
          </p:nvSpPr>
          <p:spPr bwMode="auto">
            <a:xfrm>
              <a:off x="813600" y="5544000"/>
              <a:ext cx="23812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nb-NO" altLang="zh-CN" sz="1100">
                  <a:solidFill>
                    <a:schemeClr val="bg1"/>
                  </a:solidFill>
                  <a:latin typeface="Calibri" pitchFamily="-110" charset="0"/>
                </a:rPr>
                <a:t>1</a:t>
              </a:r>
            </a:p>
          </p:txBody>
        </p:sp>
      </p:grpSp>
      <p:grpSp>
        <p:nvGrpSpPr>
          <p:cNvPr id="17420" name="Group 197"/>
          <p:cNvGrpSpPr>
            <a:grpSpLocks/>
          </p:cNvGrpSpPr>
          <p:nvPr/>
        </p:nvGrpSpPr>
        <p:grpSpPr bwMode="auto">
          <a:xfrm>
            <a:off x="3505200" y="5543550"/>
            <a:ext cx="250825" cy="269875"/>
            <a:chOff x="3548915" y="5544000"/>
            <a:chExt cx="250825" cy="269425"/>
          </a:xfrm>
        </p:grpSpPr>
        <p:sp>
          <p:nvSpPr>
            <p:cNvPr id="50" name="Oval 49"/>
            <p:cNvSpPr/>
            <p:nvPr/>
          </p:nvSpPr>
          <p:spPr bwMode="auto">
            <a:xfrm>
              <a:off x="3548915" y="5563018"/>
              <a:ext cx="250825" cy="250407"/>
            </a:xfrm>
            <a:prstGeom prst="ellips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7425" name="TextBox 199"/>
            <p:cNvSpPr txBox="1">
              <a:spLocks noChangeArrowheads="1"/>
            </p:cNvSpPr>
            <p:nvPr/>
          </p:nvSpPr>
          <p:spPr bwMode="auto">
            <a:xfrm>
              <a:off x="3554477" y="5544000"/>
              <a:ext cx="23812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nb-NO" altLang="zh-CN" sz="1100">
                  <a:solidFill>
                    <a:schemeClr val="bg1"/>
                  </a:solidFill>
                  <a:latin typeface="Calibri" pitchFamily="-110" charset="0"/>
                </a:rPr>
                <a:t>2</a:t>
              </a:r>
            </a:p>
          </p:txBody>
        </p:sp>
      </p:grpSp>
      <p:grpSp>
        <p:nvGrpSpPr>
          <p:cNvPr id="17421" name="Group 200"/>
          <p:cNvGrpSpPr>
            <a:grpSpLocks/>
          </p:cNvGrpSpPr>
          <p:nvPr/>
        </p:nvGrpSpPr>
        <p:grpSpPr bwMode="auto">
          <a:xfrm>
            <a:off x="6073775" y="5543550"/>
            <a:ext cx="250825" cy="269875"/>
            <a:chOff x="6098225" y="5544000"/>
            <a:chExt cx="250825" cy="269425"/>
          </a:xfrm>
        </p:grpSpPr>
        <p:sp>
          <p:nvSpPr>
            <p:cNvPr id="53" name="Oval 52"/>
            <p:cNvSpPr/>
            <p:nvPr/>
          </p:nvSpPr>
          <p:spPr bwMode="auto">
            <a:xfrm>
              <a:off x="6098225" y="5563018"/>
              <a:ext cx="250825" cy="250407"/>
            </a:xfrm>
            <a:prstGeom prst="ellips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7423" name="TextBox 202"/>
            <p:cNvSpPr txBox="1">
              <a:spLocks noChangeArrowheads="1"/>
            </p:cNvSpPr>
            <p:nvPr/>
          </p:nvSpPr>
          <p:spPr bwMode="auto">
            <a:xfrm>
              <a:off x="6103787" y="5544000"/>
              <a:ext cx="23812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nb-NO" altLang="zh-CN" sz="1100">
                  <a:solidFill>
                    <a:schemeClr val="bg1"/>
                  </a:solidFill>
                  <a:latin typeface="Calibri" pitchFamily="-110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48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113</Words>
  <Application>Microsoft Office PowerPoint</Application>
  <PresentationFormat>全屏显示(4:3)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TZ-手动增减;XG-高光;KJ-平面;DH-静态</cp:keywords>
  <dc:description>PPTfans.cn</dc:description>
  <cp:revision>27</cp:revision>
  <dcterms:created xsi:type="dcterms:W3CDTF">2011-04-05T08:23:57Z</dcterms:created>
  <dcterms:modified xsi:type="dcterms:W3CDTF">2012-07-18T17:08:01Z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