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embeddedFontLst>
    <p:embeddedFont>
      <p:font typeface="굴림" pitchFamily="34" charset="-127"/>
      <p:regular r:id="rId3"/>
    </p:embeddedFont>
  </p:embeddedFont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font" Target="fonts/font1.fntdata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32171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79828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2" name="Picture 40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1443" name="Group 59"/>
          <p:cNvGrpSpPr>
            <a:grpSpLocks/>
          </p:cNvGrpSpPr>
          <p:nvPr/>
        </p:nvGrpSpPr>
        <p:grpSpPr bwMode="auto">
          <a:xfrm>
            <a:off x="1476375" y="44450"/>
            <a:ext cx="6138863" cy="6092825"/>
            <a:chOff x="930" y="28"/>
            <a:chExt cx="3867" cy="3838"/>
          </a:xfrm>
        </p:grpSpPr>
        <p:pic>
          <p:nvPicPr>
            <p:cNvPr id="61445" name="Picture 42" descr="Untitled-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30" y="2069"/>
              <a:ext cx="2214" cy="17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446" name="Picture 43" descr="Untitled-1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25" y="1706"/>
              <a:ext cx="1872" cy="21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1447" name="Text Box 44"/>
            <p:cNvSpPr txBox="1">
              <a:spLocks noChangeArrowheads="1"/>
            </p:cNvSpPr>
            <p:nvPr/>
          </p:nvSpPr>
          <p:spPr bwMode="gray">
            <a:xfrm>
              <a:off x="3334" y="2754"/>
              <a:ext cx="953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9pPr>
            </a:lstStyle>
            <a:p>
              <a:pPr algn="ctr" latinLnBrk="0"/>
              <a:r>
                <a:rPr kumimoji="0" lang="en-US" altLang="ko-KR">
                  <a:latin typeface="Arial" charset="0"/>
                </a:rPr>
                <a:t>Click to</a:t>
              </a:r>
            </a:p>
            <a:p>
              <a:pPr algn="ctr" latinLnBrk="0"/>
              <a:r>
                <a:rPr kumimoji="0" lang="en-US" altLang="ko-KR">
                  <a:latin typeface="Arial" charset="0"/>
                </a:rPr>
                <a:t>add text</a:t>
              </a:r>
              <a:endParaRPr kumimoji="0" lang="en-US" altLang="ko-KR" b="0">
                <a:latin typeface="Arial" charset="0"/>
              </a:endParaRPr>
            </a:p>
          </p:txBody>
        </p:sp>
        <p:pic>
          <p:nvPicPr>
            <p:cNvPr id="61448" name="Picture 45" descr="Untitled-1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02" y="28"/>
              <a:ext cx="2238" cy="18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1449" name="Text Box 46"/>
            <p:cNvSpPr txBox="1">
              <a:spLocks noChangeArrowheads="1"/>
            </p:cNvSpPr>
            <p:nvPr/>
          </p:nvSpPr>
          <p:spPr bwMode="gray">
            <a:xfrm>
              <a:off x="3379" y="799"/>
              <a:ext cx="953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9pPr>
            </a:lstStyle>
            <a:p>
              <a:pPr algn="ctr" latinLnBrk="0"/>
              <a:r>
                <a:rPr kumimoji="0" lang="en-US" altLang="ko-KR">
                  <a:latin typeface="Arial" charset="0"/>
                </a:rPr>
                <a:t>Click to</a:t>
              </a:r>
            </a:p>
            <a:p>
              <a:pPr algn="ctr" latinLnBrk="0"/>
              <a:r>
                <a:rPr kumimoji="0" lang="en-US" altLang="ko-KR">
                  <a:latin typeface="Arial" charset="0"/>
                </a:rPr>
                <a:t>add text</a:t>
              </a:r>
              <a:endParaRPr kumimoji="0" lang="en-US" altLang="ko-KR" b="0">
                <a:latin typeface="Arial" charset="0"/>
              </a:endParaRPr>
            </a:p>
          </p:txBody>
        </p:sp>
        <p:pic>
          <p:nvPicPr>
            <p:cNvPr id="61450" name="Picture 47" descr="Untitled-1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89" y="119"/>
              <a:ext cx="1800" cy="1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1451" name="Text Box 48"/>
            <p:cNvSpPr txBox="1">
              <a:spLocks noChangeArrowheads="1"/>
            </p:cNvSpPr>
            <p:nvPr/>
          </p:nvSpPr>
          <p:spPr bwMode="gray">
            <a:xfrm>
              <a:off x="1428" y="803"/>
              <a:ext cx="953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9pPr>
            </a:lstStyle>
            <a:p>
              <a:pPr algn="ctr" latinLnBrk="0"/>
              <a:r>
                <a:rPr kumimoji="0" lang="en-US" altLang="ko-KR">
                  <a:latin typeface="Arial" charset="0"/>
                </a:rPr>
                <a:t>Click to</a:t>
              </a:r>
            </a:p>
            <a:p>
              <a:pPr algn="ctr" latinLnBrk="0"/>
              <a:r>
                <a:rPr kumimoji="0" lang="en-US" altLang="ko-KR">
                  <a:latin typeface="Arial" charset="0"/>
                </a:rPr>
                <a:t>add text</a:t>
              </a:r>
              <a:endParaRPr kumimoji="0" lang="en-US" altLang="ko-KR" b="0">
                <a:latin typeface="Arial" charset="0"/>
              </a:endParaRPr>
            </a:p>
          </p:txBody>
        </p:sp>
        <p:sp>
          <p:nvSpPr>
            <p:cNvPr id="61452" name="Text Box 41"/>
            <p:cNvSpPr txBox="1">
              <a:spLocks noChangeArrowheads="1"/>
            </p:cNvSpPr>
            <p:nvPr/>
          </p:nvSpPr>
          <p:spPr bwMode="gray">
            <a:xfrm>
              <a:off x="1428" y="2754"/>
              <a:ext cx="953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9pPr>
            </a:lstStyle>
            <a:p>
              <a:pPr algn="ctr" latinLnBrk="0"/>
              <a:r>
                <a:rPr kumimoji="0" lang="en-US" altLang="ko-KR">
                  <a:latin typeface="Arial" charset="0"/>
                </a:rPr>
                <a:t>Click to</a:t>
              </a:r>
            </a:p>
            <a:p>
              <a:pPr algn="ctr" latinLnBrk="0"/>
              <a:r>
                <a:rPr kumimoji="0" lang="en-US" altLang="ko-KR">
                  <a:latin typeface="Arial" charset="0"/>
                </a:rPr>
                <a:t>add text</a:t>
              </a:r>
              <a:endParaRPr kumimoji="0" lang="en-US" altLang="ko-KR" b="0">
                <a:latin typeface="Arial" charset="0"/>
              </a:endParaRPr>
            </a:p>
          </p:txBody>
        </p:sp>
      </p:grpSp>
      <p:sp>
        <p:nvSpPr>
          <p:cNvPr id="61444" name="Rectangle 56"/>
          <p:cNvSpPr>
            <a:spLocks noGrp="1" noChangeArrowheads="1"/>
          </p:cNvSpPr>
          <p:nvPr>
            <p:ph type="ctrTitle" idx="4294967295"/>
          </p:nvPr>
        </p:nvSpPr>
        <p:spPr bwMode="auto">
          <a:xfrm>
            <a:off x="107950" y="6237288"/>
            <a:ext cx="2808288" cy="43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/>
            <a:r>
              <a:rPr lang="en-US" altLang="ko-KR" sz="4000" b="1" smtClean="0">
                <a:solidFill>
                  <a:srgbClr val="805A00"/>
                </a:solidFill>
                <a:latin typeface="Times New Roman" pitchFamily="18" charset="0"/>
              </a:rPr>
              <a:t>DIAGRAM</a:t>
            </a:r>
          </a:p>
        </p:txBody>
      </p:sp>
    </p:spTree>
    <p:extLst>
      <p:ext uri="{BB962C8B-B14F-4D97-AF65-F5344CB8AC3E}">
        <p14:creationId xmlns:p14="http://schemas.microsoft.com/office/powerpoint/2010/main" val="1973370708"/>
      </p:ext>
    </p:extLst>
  </p:cSld>
  <p:clrMapOvr>
    <a:masterClrMapping/>
  </p:clrMapOvr>
</p:sld>
</file>

<file path=ppt/theme/theme1.xml><?xml version="1.0" encoding="utf-8"?>
<a:theme xmlns:a="http://schemas.openxmlformats.org/drawingml/2006/main" name="기본 디자인">
  <a:themeElements>
    <a:clrScheme name="기본 디자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charset="-127"/>
            <a:ea typeface="굴림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charset="-127"/>
            <a:ea typeface="굴림" charset="-127"/>
          </a:defRPr>
        </a:defPPr>
      </a:lstStyle>
    </a:ln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17</Words>
  <Application>Microsoft Office PowerPoint</Application>
  <PresentationFormat>全屏显示(4:3)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Arial</vt:lpstr>
      <vt:lpstr>굴림</vt:lpstr>
      <vt:lpstr>Times New Roman</vt:lpstr>
      <vt:lpstr>기본 디자인</vt:lpstr>
      <vt:lpstr>DIAGRAM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DIAGRAM</dc:title>
  <dc:creator>pptfans.cn</dc:creator>
  <dc:description>DIAGRAM</dc:description>
  <cp:lastModifiedBy>k</cp:lastModifiedBy>
  <cp:revision>48</cp:revision>
  <dcterms:created xsi:type="dcterms:W3CDTF">2006-04-18T12:10:43Z</dcterms:created>
  <dcterms:modified xsi:type="dcterms:W3CDTF">2014-06-03T06:30:43Z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DIAGRAM</vt:lpwstr>
  </property>
  <property fmtid="{D5CDD505-2E9C-101B-9397-08002B2CF9AE}" pid="3" name="SlideDescription">
    <vt:lpwstr>DIAGRAM</vt:lpwstr>
  </property>
</Properties>
</file>