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35" r:id="rId2"/>
  </p:sldIdLst>
  <p:sldSz cx="9144000" cy="6858000" type="screen4x3"/>
  <p:notesSz cx="6858000" cy="9144000"/>
  <p:custDataLst>
    <p:tags r:id="rId4"/>
  </p:custDataLst>
  <p:defaultTextStyle>
    <a:defPPr>
      <a:defRPr lang="zh-CN"/>
    </a:defPPr>
    <a:lvl1pPr algn="l" rtl="0" fontAlgn="base">
      <a:spcBef>
        <a:spcPct val="0"/>
      </a:spcBef>
      <a:spcAft>
        <a:spcPct val="0"/>
      </a:spcAft>
      <a:defRPr i="1" kern="1200">
        <a:solidFill>
          <a:schemeClr val="tx1"/>
        </a:solidFill>
        <a:latin typeface="Arial" charset="0"/>
        <a:ea typeface="华文细黑" pitchFamily="2" charset="-122"/>
        <a:cs typeface="+mn-cs"/>
      </a:defRPr>
    </a:lvl1pPr>
    <a:lvl2pPr marL="457200" algn="l" rtl="0" fontAlgn="base">
      <a:spcBef>
        <a:spcPct val="0"/>
      </a:spcBef>
      <a:spcAft>
        <a:spcPct val="0"/>
      </a:spcAft>
      <a:defRPr i="1" kern="1200">
        <a:solidFill>
          <a:schemeClr val="tx1"/>
        </a:solidFill>
        <a:latin typeface="Arial" charset="0"/>
        <a:ea typeface="华文细黑" pitchFamily="2" charset="-122"/>
        <a:cs typeface="+mn-cs"/>
      </a:defRPr>
    </a:lvl2pPr>
    <a:lvl3pPr marL="914400" algn="l" rtl="0" fontAlgn="base">
      <a:spcBef>
        <a:spcPct val="0"/>
      </a:spcBef>
      <a:spcAft>
        <a:spcPct val="0"/>
      </a:spcAft>
      <a:defRPr i="1" kern="1200">
        <a:solidFill>
          <a:schemeClr val="tx1"/>
        </a:solidFill>
        <a:latin typeface="Arial" charset="0"/>
        <a:ea typeface="华文细黑" pitchFamily="2" charset="-122"/>
        <a:cs typeface="+mn-cs"/>
      </a:defRPr>
    </a:lvl3pPr>
    <a:lvl4pPr marL="1371600" algn="l" rtl="0" fontAlgn="base">
      <a:spcBef>
        <a:spcPct val="0"/>
      </a:spcBef>
      <a:spcAft>
        <a:spcPct val="0"/>
      </a:spcAft>
      <a:defRPr i="1" kern="1200">
        <a:solidFill>
          <a:schemeClr val="tx1"/>
        </a:solidFill>
        <a:latin typeface="Arial" charset="0"/>
        <a:ea typeface="华文细黑" pitchFamily="2" charset="-122"/>
        <a:cs typeface="+mn-cs"/>
      </a:defRPr>
    </a:lvl4pPr>
    <a:lvl5pPr marL="1828800" algn="l" rtl="0" fontAlgn="base">
      <a:spcBef>
        <a:spcPct val="0"/>
      </a:spcBef>
      <a:spcAft>
        <a:spcPct val="0"/>
      </a:spcAft>
      <a:defRPr i="1" kern="1200">
        <a:solidFill>
          <a:schemeClr val="tx1"/>
        </a:solidFill>
        <a:latin typeface="Arial" charset="0"/>
        <a:ea typeface="华文细黑" pitchFamily="2" charset="-122"/>
        <a:cs typeface="+mn-cs"/>
      </a:defRPr>
    </a:lvl5pPr>
    <a:lvl6pPr marL="2286000" algn="l" defTabSz="914400" rtl="0" eaLnBrk="1" latinLnBrk="0" hangingPunct="1">
      <a:defRPr i="1" kern="1200">
        <a:solidFill>
          <a:schemeClr val="tx1"/>
        </a:solidFill>
        <a:latin typeface="Arial" charset="0"/>
        <a:ea typeface="华文细黑" pitchFamily="2" charset="-122"/>
        <a:cs typeface="+mn-cs"/>
      </a:defRPr>
    </a:lvl6pPr>
    <a:lvl7pPr marL="2743200" algn="l" defTabSz="914400" rtl="0" eaLnBrk="1" latinLnBrk="0" hangingPunct="1">
      <a:defRPr i="1" kern="1200">
        <a:solidFill>
          <a:schemeClr val="tx1"/>
        </a:solidFill>
        <a:latin typeface="Arial" charset="0"/>
        <a:ea typeface="华文细黑" pitchFamily="2" charset="-122"/>
        <a:cs typeface="+mn-cs"/>
      </a:defRPr>
    </a:lvl7pPr>
    <a:lvl8pPr marL="3200400" algn="l" defTabSz="914400" rtl="0" eaLnBrk="1" latinLnBrk="0" hangingPunct="1">
      <a:defRPr i="1" kern="1200">
        <a:solidFill>
          <a:schemeClr val="tx1"/>
        </a:solidFill>
        <a:latin typeface="Arial" charset="0"/>
        <a:ea typeface="华文细黑" pitchFamily="2" charset="-122"/>
        <a:cs typeface="+mn-cs"/>
      </a:defRPr>
    </a:lvl8pPr>
    <a:lvl9pPr marL="3657600" algn="l" defTabSz="914400" rtl="0" eaLnBrk="1" latinLnBrk="0" hangingPunct="1">
      <a:defRPr i="1" kern="1200">
        <a:solidFill>
          <a:schemeClr val="tx1"/>
        </a:solidFill>
        <a:latin typeface="Arial" charset="0"/>
        <a:ea typeface="华文细黑" pitchFamily="2" charset="-122"/>
        <a:cs typeface="+mn-cs"/>
      </a:defRPr>
    </a:lvl9pPr>
  </p:defaultTextStyle>
  <p:extLst>
    <p:ext uri="{EFAFB233-063F-42B5-8137-9DF3F51BA10A}">
      <p15:sldGuideLst xmlns:p15="http://schemas.microsoft.com/office/powerpoint/2012/main">
        <p15:guide id="1" orient="horz" pos="2614">
          <p15:clr>
            <a:srgbClr val="A4A3A4"/>
          </p15:clr>
        </p15:guide>
        <p15:guide id="2" orient="horz" pos="3961">
          <p15:clr>
            <a:srgbClr val="A4A3A4"/>
          </p15:clr>
        </p15:guide>
        <p15:guide id="3" orient="horz" pos="210">
          <p15:clr>
            <a:srgbClr val="A4A3A4"/>
          </p15:clr>
        </p15:guide>
        <p15:guide id="4" pos="5465">
          <p15:clr>
            <a:srgbClr val="A4A3A4"/>
          </p15:clr>
        </p15:guide>
        <p15:guide id="5" pos="2880">
          <p15:clr>
            <a:srgbClr val="A4A3A4"/>
          </p15:clr>
        </p15:guide>
        <p15:guide id="6" pos="2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1C1C1C"/>
    <a:srgbClr val="080808"/>
    <a:srgbClr val="C02500"/>
    <a:srgbClr val="FF6743"/>
    <a:srgbClr val="FF3300"/>
    <a:srgbClr val="FF99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0" d="100"/>
          <a:sy n="80" d="100"/>
        </p:scale>
        <p:origin x="1596" y="60"/>
      </p:cViewPr>
      <p:guideLst>
        <p:guide orient="horz" pos="2614"/>
        <p:guide orient="horz" pos="3961"/>
        <p:guide orient="horz" pos="210"/>
        <p:guide pos="5465"/>
        <p:guide pos="2880"/>
        <p:guide pos="2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i="0">
                <a:latin typeface="Arial" pitchFamily="34"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i="0">
                <a:latin typeface="Arial" pitchFamily="34" charset="0"/>
              </a:defRPr>
            </a:lvl1pPr>
          </a:lstStyle>
          <a:p>
            <a:pPr>
              <a:defRPr/>
            </a:pPr>
            <a:endParaRPr lang="en-US"/>
          </a:p>
        </p:txBody>
      </p:sp>
      <p:sp>
        <p:nvSpPr>
          <p:cNvPr id="4100" name="Rectangle 4"/>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i="0">
                <a:latin typeface="Arial"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i="0">
                <a:latin typeface="Arial" pitchFamily="34" charset="0"/>
              </a:defRPr>
            </a:lvl1pPr>
          </a:lstStyle>
          <a:p>
            <a:pPr>
              <a:defRPr/>
            </a:pPr>
            <a:fld id="{B5C42D39-F913-4CCD-8F9C-74CF7FB5126E}" type="slidenum">
              <a:rPr lang="en-US"/>
              <a:pPr>
                <a:defRPr/>
              </a:pPr>
              <a:t>‹#›</a:t>
            </a:fld>
            <a:endParaRPr lang="en-US"/>
          </a:p>
        </p:txBody>
      </p:sp>
    </p:spTree>
    <p:extLst>
      <p:ext uri="{BB962C8B-B14F-4D97-AF65-F5344CB8AC3E}">
        <p14:creationId xmlns:p14="http://schemas.microsoft.com/office/powerpoint/2010/main" val="18203045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华文细黑"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华文细黑"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华文细黑"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华文细黑"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华文细黑"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 descr="haishiho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0513"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7"/>
          <p:cNvSpPr>
            <a:spLocks noGrp="1" noChangeArrowheads="1"/>
          </p:cNvSpPr>
          <p:nvPr>
            <p:ph type="ctrTitle"/>
          </p:nvPr>
        </p:nvSpPr>
        <p:spPr>
          <a:xfrm>
            <a:off x="468313" y="2470150"/>
            <a:ext cx="5399087" cy="1079500"/>
          </a:xfrm>
        </p:spPr>
        <p:txBody>
          <a:bodyPr/>
          <a:lstStyle>
            <a:lvl1pPr>
              <a:defRPr sz="3200"/>
            </a:lvl1pPr>
          </a:lstStyle>
          <a:p>
            <a:pPr lvl="0"/>
            <a:r>
              <a:rPr lang="zh-CN" noProof="0" smtClean="0"/>
              <a:t>单击此处编辑母版标题样式</a:t>
            </a:r>
          </a:p>
        </p:txBody>
      </p:sp>
      <p:sp>
        <p:nvSpPr>
          <p:cNvPr id="2052" name="Rectangle 31"/>
          <p:cNvSpPr>
            <a:spLocks noGrp="1" noChangeArrowheads="1"/>
          </p:cNvSpPr>
          <p:nvPr>
            <p:ph type="subTitle" idx="1"/>
          </p:nvPr>
        </p:nvSpPr>
        <p:spPr>
          <a:xfrm>
            <a:off x="468313" y="3549650"/>
            <a:ext cx="5400675" cy="600075"/>
          </a:xfrm>
        </p:spPr>
        <p:txBody>
          <a:bodyPr/>
          <a:lstStyle>
            <a:lvl1pPr marL="0" indent="0">
              <a:buFont typeface="Wingdings" pitchFamily="2" charset="2"/>
              <a:buNone/>
              <a:defRPr sz="1800">
                <a:solidFill>
                  <a:schemeClr val="bg1"/>
                </a:solidFill>
              </a:defRPr>
            </a:lvl1pPr>
          </a:lstStyle>
          <a:p>
            <a:pPr lvl="0"/>
            <a:r>
              <a:rPr lang="zh-CN" noProof="0" smtClean="0"/>
              <a:t>单击添加署名或公司信息</a:t>
            </a:r>
          </a:p>
        </p:txBody>
      </p:sp>
    </p:spTree>
    <p:extLst>
      <p:ext uri="{BB962C8B-B14F-4D97-AF65-F5344CB8AC3E}">
        <p14:creationId xmlns:p14="http://schemas.microsoft.com/office/powerpoint/2010/main" val="2637331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sldNum" sz="quarter" idx="10"/>
          </p:nvPr>
        </p:nvSpPr>
        <p:spPr>
          <a:ln/>
        </p:spPr>
        <p:txBody>
          <a:bodyPr/>
          <a:lstStyle>
            <a:lvl1pPr>
              <a:defRPr/>
            </a:lvl1pPr>
          </a:lstStyle>
          <a:p>
            <a:pPr>
              <a:defRPr/>
            </a:pPr>
            <a:r>
              <a:rPr lang="de-DE" altLang="en-US"/>
              <a:t>Page </a:t>
            </a:r>
            <a:r>
              <a:rPr lang="de-DE" altLang="en-US">
                <a:sym typeface="MS UI Gothic" pitchFamily="34" charset="-128"/>
              </a:rPr>
              <a:t></a:t>
            </a:r>
            <a:r>
              <a:rPr lang="de-DE" altLang="en-US"/>
              <a:t> </a:t>
            </a:r>
            <a:fld id="{7BF505AE-3527-4F90-B50A-7B2FDD1F1338}" type="slidenum">
              <a:rPr lang="zh-CN" altLang="en-US"/>
              <a:pPr>
                <a:defRPr/>
              </a:pPr>
              <a:t>‹#›</a:t>
            </a:fld>
            <a:endParaRPr lang="en-US"/>
          </a:p>
        </p:txBody>
      </p:sp>
    </p:spTree>
    <p:extLst>
      <p:ext uri="{BB962C8B-B14F-4D97-AF65-F5344CB8AC3E}">
        <p14:creationId xmlns:p14="http://schemas.microsoft.com/office/powerpoint/2010/main" val="319430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61925"/>
            <a:ext cx="2051050" cy="61261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61925"/>
            <a:ext cx="6003925" cy="612616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sldNum" sz="quarter" idx="10"/>
          </p:nvPr>
        </p:nvSpPr>
        <p:spPr>
          <a:ln/>
        </p:spPr>
        <p:txBody>
          <a:bodyPr/>
          <a:lstStyle>
            <a:lvl1pPr>
              <a:defRPr/>
            </a:lvl1pPr>
          </a:lstStyle>
          <a:p>
            <a:pPr>
              <a:defRPr/>
            </a:pPr>
            <a:r>
              <a:rPr lang="de-DE" altLang="en-US"/>
              <a:t>Page </a:t>
            </a:r>
            <a:r>
              <a:rPr lang="de-DE" altLang="en-US">
                <a:sym typeface="MS UI Gothic" pitchFamily="34" charset="-128"/>
              </a:rPr>
              <a:t></a:t>
            </a:r>
            <a:r>
              <a:rPr lang="de-DE" altLang="en-US"/>
              <a:t> </a:t>
            </a:r>
            <a:fld id="{C9EF1E4F-EFE7-4CBE-BD5D-747D28F75666}" type="slidenum">
              <a:rPr lang="zh-CN" altLang="en-US"/>
              <a:pPr>
                <a:defRPr/>
              </a:pPr>
              <a:t>‹#›</a:t>
            </a:fld>
            <a:endParaRPr lang="en-US"/>
          </a:p>
        </p:txBody>
      </p:sp>
    </p:spTree>
    <p:extLst>
      <p:ext uri="{BB962C8B-B14F-4D97-AF65-F5344CB8AC3E}">
        <p14:creationId xmlns:p14="http://schemas.microsoft.com/office/powerpoint/2010/main" val="4177374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68313" y="161925"/>
            <a:ext cx="5832475" cy="4953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68313" y="1125538"/>
            <a:ext cx="8207375" cy="5162550"/>
          </a:xfrm>
        </p:spPr>
        <p:txBody>
          <a:bodyPr/>
          <a:lstStyle/>
          <a:p>
            <a:pPr lvl="0"/>
            <a:endParaRPr lang="zh-CN" altLang="en-US" noProof="0" smtClean="0"/>
          </a:p>
        </p:txBody>
      </p:sp>
      <p:sp>
        <p:nvSpPr>
          <p:cNvPr id="4" name="Rectangle 4"/>
          <p:cNvSpPr>
            <a:spLocks noGrp="1" noChangeArrowheads="1"/>
          </p:cNvSpPr>
          <p:nvPr>
            <p:ph type="sldNum" sz="quarter" idx="10"/>
          </p:nvPr>
        </p:nvSpPr>
        <p:spPr>
          <a:ln/>
        </p:spPr>
        <p:txBody>
          <a:bodyPr/>
          <a:lstStyle>
            <a:lvl1pPr>
              <a:defRPr/>
            </a:lvl1pPr>
          </a:lstStyle>
          <a:p>
            <a:pPr>
              <a:defRPr/>
            </a:pPr>
            <a:r>
              <a:rPr lang="de-DE" altLang="en-US"/>
              <a:t>Page </a:t>
            </a:r>
            <a:r>
              <a:rPr lang="de-DE" altLang="en-US">
                <a:sym typeface="MS UI Gothic" pitchFamily="34" charset="-128"/>
              </a:rPr>
              <a:t></a:t>
            </a:r>
            <a:r>
              <a:rPr lang="de-DE" altLang="en-US"/>
              <a:t> </a:t>
            </a:r>
            <a:fld id="{6C207349-424C-4EB1-A9E6-D5387ABD2406}" type="slidenum">
              <a:rPr lang="zh-CN" altLang="en-US"/>
              <a:pPr>
                <a:defRPr/>
              </a:pPr>
              <a:t>‹#›</a:t>
            </a:fld>
            <a:endParaRPr lang="en-US"/>
          </a:p>
        </p:txBody>
      </p:sp>
    </p:spTree>
    <p:extLst>
      <p:ext uri="{BB962C8B-B14F-4D97-AF65-F5344CB8AC3E}">
        <p14:creationId xmlns:p14="http://schemas.microsoft.com/office/powerpoint/2010/main" val="2798600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68313" y="161925"/>
            <a:ext cx="5832475" cy="495300"/>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68313" y="1125538"/>
            <a:ext cx="8207375" cy="5162550"/>
          </a:xfrm>
        </p:spPr>
        <p:txBody>
          <a:bodyPr/>
          <a:lstStyle/>
          <a:p>
            <a:pPr lvl="0"/>
            <a:endParaRPr lang="zh-CN" altLang="en-US" noProof="0" smtClean="0"/>
          </a:p>
        </p:txBody>
      </p:sp>
      <p:sp>
        <p:nvSpPr>
          <p:cNvPr id="4" name="Rectangle 4"/>
          <p:cNvSpPr>
            <a:spLocks noGrp="1" noChangeArrowheads="1"/>
          </p:cNvSpPr>
          <p:nvPr>
            <p:ph type="sldNum" sz="quarter" idx="10"/>
          </p:nvPr>
        </p:nvSpPr>
        <p:spPr>
          <a:ln/>
        </p:spPr>
        <p:txBody>
          <a:bodyPr/>
          <a:lstStyle>
            <a:lvl1pPr>
              <a:defRPr/>
            </a:lvl1pPr>
          </a:lstStyle>
          <a:p>
            <a:pPr>
              <a:defRPr/>
            </a:pPr>
            <a:r>
              <a:rPr lang="de-DE" altLang="en-US"/>
              <a:t>Page </a:t>
            </a:r>
            <a:r>
              <a:rPr lang="de-DE" altLang="en-US">
                <a:sym typeface="MS UI Gothic" pitchFamily="34" charset="-128"/>
              </a:rPr>
              <a:t></a:t>
            </a:r>
            <a:r>
              <a:rPr lang="de-DE" altLang="en-US"/>
              <a:t> </a:t>
            </a:r>
            <a:fld id="{D29E6E71-F49E-48FF-94F9-52A090BE6291}" type="slidenum">
              <a:rPr lang="zh-CN" altLang="en-US"/>
              <a:pPr>
                <a:defRPr/>
              </a:pPr>
              <a:t>‹#›</a:t>
            </a:fld>
            <a:endParaRPr lang="en-US"/>
          </a:p>
        </p:txBody>
      </p:sp>
    </p:spTree>
    <p:extLst>
      <p:ext uri="{BB962C8B-B14F-4D97-AF65-F5344CB8AC3E}">
        <p14:creationId xmlns:p14="http://schemas.microsoft.com/office/powerpoint/2010/main" val="236752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sldNum" sz="quarter" idx="10"/>
          </p:nvPr>
        </p:nvSpPr>
        <p:spPr>
          <a:ln/>
        </p:spPr>
        <p:txBody>
          <a:bodyPr/>
          <a:lstStyle>
            <a:lvl1pPr>
              <a:defRPr/>
            </a:lvl1pPr>
          </a:lstStyle>
          <a:p>
            <a:pPr>
              <a:defRPr/>
            </a:pPr>
            <a:r>
              <a:rPr lang="de-DE" altLang="en-US"/>
              <a:t>Page </a:t>
            </a:r>
            <a:r>
              <a:rPr lang="de-DE" altLang="en-US">
                <a:sym typeface="MS UI Gothic" pitchFamily="34" charset="-128"/>
              </a:rPr>
              <a:t></a:t>
            </a:r>
            <a:r>
              <a:rPr lang="de-DE" altLang="en-US"/>
              <a:t> </a:t>
            </a:r>
            <a:fld id="{AF94C10B-6677-404C-8695-6F011E0FDCA8}" type="slidenum">
              <a:rPr lang="zh-CN" altLang="en-US"/>
              <a:pPr>
                <a:defRPr/>
              </a:pPr>
              <a:t>‹#›</a:t>
            </a:fld>
            <a:endParaRPr lang="en-US"/>
          </a:p>
        </p:txBody>
      </p:sp>
    </p:spTree>
    <p:extLst>
      <p:ext uri="{BB962C8B-B14F-4D97-AF65-F5344CB8AC3E}">
        <p14:creationId xmlns:p14="http://schemas.microsoft.com/office/powerpoint/2010/main" val="29939279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sldNum" sz="quarter" idx="10"/>
          </p:nvPr>
        </p:nvSpPr>
        <p:spPr>
          <a:ln/>
        </p:spPr>
        <p:txBody>
          <a:bodyPr/>
          <a:lstStyle>
            <a:lvl1pPr>
              <a:defRPr/>
            </a:lvl1pPr>
          </a:lstStyle>
          <a:p>
            <a:pPr>
              <a:defRPr/>
            </a:pPr>
            <a:r>
              <a:rPr lang="de-DE" altLang="en-US"/>
              <a:t>Page </a:t>
            </a:r>
            <a:r>
              <a:rPr lang="de-DE" altLang="en-US">
                <a:sym typeface="MS UI Gothic" pitchFamily="34" charset="-128"/>
              </a:rPr>
              <a:t></a:t>
            </a:r>
            <a:r>
              <a:rPr lang="de-DE" altLang="en-US"/>
              <a:t> </a:t>
            </a:r>
            <a:fld id="{F13AE25F-9B86-492C-9EFB-8CBF5A212492}" type="slidenum">
              <a:rPr lang="zh-CN" altLang="en-US"/>
              <a:pPr>
                <a:defRPr/>
              </a:pPr>
              <a:t>‹#›</a:t>
            </a:fld>
            <a:endParaRPr lang="en-US"/>
          </a:p>
        </p:txBody>
      </p:sp>
    </p:spTree>
    <p:extLst>
      <p:ext uri="{BB962C8B-B14F-4D97-AF65-F5344CB8AC3E}">
        <p14:creationId xmlns:p14="http://schemas.microsoft.com/office/powerpoint/2010/main" val="1184896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125538"/>
            <a:ext cx="4027487"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25538"/>
            <a:ext cx="4027488"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sldNum" sz="quarter" idx="10"/>
          </p:nvPr>
        </p:nvSpPr>
        <p:spPr>
          <a:ln/>
        </p:spPr>
        <p:txBody>
          <a:bodyPr/>
          <a:lstStyle>
            <a:lvl1pPr>
              <a:defRPr/>
            </a:lvl1pPr>
          </a:lstStyle>
          <a:p>
            <a:pPr>
              <a:defRPr/>
            </a:pPr>
            <a:r>
              <a:rPr lang="de-DE" altLang="en-US"/>
              <a:t>Page </a:t>
            </a:r>
            <a:r>
              <a:rPr lang="de-DE" altLang="en-US">
                <a:sym typeface="MS UI Gothic" pitchFamily="34" charset="-128"/>
              </a:rPr>
              <a:t></a:t>
            </a:r>
            <a:r>
              <a:rPr lang="de-DE" altLang="en-US"/>
              <a:t> </a:t>
            </a:r>
            <a:fld id="{E179BD62-9737-4FA5-9D1B-4DF6B7F1D41C}" type="slidenum">
              <a:rPr lang="zh-CN" altLang="en-US"/>
              <a:pPr>
                <a:defRPr/>
              </a:pPr>
              <a:t>‹#›</a:t>
            </a:fld>
            <a:endParaRPr lang="en-US"/>
          </a:p>
        </p:txBody>
      </p:sp>
    </p:spTree>
    <p:extLst>
      <p:ext uri="{BB962C8B-B14F-4D97-AF65-F5344CB8AC3E}">
        <p14:creationId xmlns:p14="http://schemas.microsoft.com/office/powerpoint/2010/main" val="24830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sldNum" sz="quarter" idx="10"/>
          </p:nvPr>
        </p:nvSpPr>
        <p:spPr>
          <a:ln/>
        </p:spPr>
        <p:txBody>
          <a:bodyPr/>
          <a:lstStyle>
            <a:lvl1pPr>
              <a:defRPr/>
            </a:lvl1pPr>
          </a:lstStyle>
          <a:p>
            <a:pPr>
              <a:defRPr/>
            </a:pPr>
            <a:r>
              <a:rPr lang="de-DE" altLang="en-US"/>
              <a:t>Page </a:t>
            </a:r>
            <a:r>
              <a:rPr lang="de-DE" altLang="en-US">
                <a:sym typeface="MS UI Gothic" pitchFamily="34" charset="-128"/>
              </a:rPr>
              <a:t></a:t>
            </a:r>
            <a:r>
              <a:rPr lang="de-DE" altLang="en-US"/>
              <a:t> </a:t>
            </a:r>
            <a:fld id="{483D55D2-00D2-4CDC-8A56-2B97CD29CCD8}" type="slidenum">
              <a:rPr lang="zh-CN" altLang="en-US"/>
              <a:pPr>
                <a:defRPr/>
              </a:pPr>
              <a:t>‹#›</a:t>
            </a:fld>
            <a:endParaRPr lang="en-US"/>
          </a:p>
        </p:txBody>
      </p:sp>
    </p:spTree>
    <p:extLst>
      <p:ext uri="{BB962C8B-B14F-4D97-AF65-F5344CB8AC3E}">
        <p14:creationId xmlns:p14="http://schemas.microsoft.com/office/powerpoint/2010/main" val="509287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sldNum" sz="quarter" idx="10"/>
          </p:nvPr>
        </p:nvSpPr>
        <p:spPr>
          <a:ln/>
        </p:spPr>
        <p:txBody>
          <a:bodyPr/>
          <a:lstStyle>
            <a:lvl1pPr>
              <a:defRPr/>
            </a:lvl1pPr>
          </a:lstStyle>
          <a:p>
            <a:pPr>
              <a:defRPr/>
            </a:pPr>
            <a:r>
              <a:rPr lang="de-DE" altLang="en-US"/>
              <a:t>Page </a:t>
            </a:r>
            <a:r>
              <a:rPr lang="de-DE" altLang="en-US">
                <a:sym typeface="MS UI Gothic" pitchFamily="34" charset="-128"/>
              </a:rPr>
              <a:t></a:t>
            </a:r>
            <a:r>
              <a:rPr lang="de-DE" altLang="en-US"/>
              <a:t> </a:t>
            </a:r>
            <a:fld id="{31D75BC9-A139-4B40-BED8-AE39919D2D84}" type="slidenum">
              <a:rPr lang="zh-CN" altLang="en-US"/>
              <a:pPr>
                <a:defRPr/>
              </a:pPr>
              <a:t>‹#›</a:t>
            </a:fld>
            <a:endParaRPr lang="en-US"/>
          </a:p>
        </p:txBody>
      </p:sp>
    </p:spTree>
    <p:extLst>
      <p:ext uri="{BB962C8B-B14F-4D97-AF65-F5344CB8AC3E}">
        <p14:creationId xmlns:p14="http://schemas.microsoft.com/office/powerpoint/2010/main" val="1411461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r>
              <a:rPr lang="de-DE" altLang="en-US"/>
              <a:t>Page </a:t>
            </a:r>
            <a:r>
              <a:rPr lang="de-DE" altLang="en-US">
                <a:sym typeface="MS UI Gothic" pitchFamily="34" charset="-128"/>
              </a:rPr>
              <a:t></a:t>
            </a:r>
            <a:r>
              <a:rPr lang="de-DE" altLang="en-US"/>
              <a:t> </a:t>
            </a:r>
            <a:fld id="{16E5B41D-BD9F-4899-8691-37E62A93C9E6}" type="slidenum">
              <a:rPr lang="zh-CN" altLang="en-US"/>
              <a:pPr>
                <a:defRPr/>
              </a:pPr>
              <a:t>‹#›</a:t>
            </a:fld>
            <a:endParaRPr lang="en-US"/>
          </a:p>
        </p:txBody>
      </p:sp>
    </p:spTree>
    <p:extLst>
      <p:ext uri="{BB962C8B-B14F-4D97-AF65-F5344CB8AC3E}">
        <p14:creationId xmlns:p14="http://schemas.microsoft.com/office/powerpoint/2010/main" val="1716658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sldNum" sz="quarter" idx="10"/>
          </p:nvPr>
        </p:nvSpPr>
        <p:spPr>
          <a:ln/>
        </p:spPr>
        <p:txBody>
          <a:bodyPr/>
          <a:lstStyle>
            <a:lvl1pPr>
              <a:defRPr/>
            </a:lvl1pPr>
          </a:lstStyle>
          <a:p>
            <a:pPr>
              <a:defRPr/>
            </a:pPr>
            <a:r>
              <a:rPr lang="de-DE" altLang="en-US"/>
              <a:t>Page </a:t>
            </a:r>
            <a:r>
              <a:rPr lang="de-DE" altLang="en-US">
                <a:sym typeface="MS UI Gothic" pitchFamily="34" charset="-128"/>
              </a:rPr>
              <a:t></a:t>
            </a:r>
            <a:r>
              <a:rPr lang="de-DE" altLang="en-US"/>
              <a:t> </a:t>
            </a:r>
            <a:fld id="{3B371FAD-9460-4E53-80EC-D57B365FEC9A}" type="slidenum">
              <a:rPr lang="zh-CN" altLang="en-US"/>
              <a:pPr>
                <a:defRPr/>
              </a:pPr>
              <a:t>‹#›</a:t>
            </a:fld>
            <a:endParaRPr lang="en-US"/>
          </a:p>
        </p:txBody>
      </p:sp>
    </p:spTree>
    <p:extLst>
      <p:ext uri="{BB962C8B-B14F-4D97-AF65-F5344CB8AC3E}">
        <p14:creationId xmlns:p14="http://schemas.microsoft.com/office/powerpoint/2010/main" val="159292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sldNum" sz="quarter" idx="10"/>
          </p:nvPr>
        </p:nvSpPr>
        <p:spPr>
          <a:ln/>
        </p:spPr>
        <p:txBody>
          <a:bodyPr/>
          <a:lstStyle>
            <a:lvl1pPr>
              <a:defRPr/>
            </a:lvl1pPr>
          </a:lstStyle>
          <a:p>
            <a:pPr>
              <a:defRPr/>
            </a:pPr>
            <a:r>
              <a:rPr lang="de-DE" altLang="en-US"/>
              <a:t>Page </a:t>
            </a:r>
            <a:r>
              <a:rPr lang="de-DE" altLang="en-US">
                <a:sym typeface="MS UI Gothic" pitchFamily="34" charset="-128"/>
              </a:rPr>
              <a:t></a:t>
            </a:r>
            <a:r>
              <a:rPr lang="de-DE" altLang="en-US"/>
              <a:t> </a:t>
            </a:r>
            <a:fld id="{F1DBD0F3-FF95-47FE-B6EF-8ECD9707551E}" type="slidenum">
              <a:rPr lang="zh-CN" altLang="en-US"/>
              <a:pPr>
                <a:defRPr/>
              </a:pPr>
              <a:t>‹#›</a:t>
            </a:fld>
            <a:endParaRPr lang="en-US"/>
          </a:p>
        </p:txBody>
      </p:sp>
    </p:spTree>
    <p:extLst>
      <p:ext uri="{BB962C8B-B14F-4D97-AF65-F5344CB8AC3E}">
        <p14:creationId xmlns:p14="http://schemas.microsoft.com/office/powerpoint/2010/main" val="3013556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Picture 2" descr="haishihong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80513"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1"/>
          <p:cNvSpPr>
            <a:spLocks noGrp="1" noChangeArrowheads="1"/>
          </p:cNvSpPr>
          <p:nvPr>
            <p:ph type="body" idx="1"/>
          </p:nvPr>
        </p:nvSpPr>
        <p:spPr bwMode="auto">
          <a:xfrm>
            <a:off x="468313" y="1125538"/>
            <a:ext cx="8207375" cy="516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p:txBody>
      </p:sp>
      <p:sp>
        <p:nvSpPr>
          <p:cNvPr id="1028" name="Rectangle 4"/>
          <p:cNvSpPr>
            <a:spLocks noGrp="1" noChangeArrowheads="1"/>
          </p:cNvSpPr>
          <p:nvPr>
            <p:ph type="sldNum" sz="quarter" idx="4"/>
          </p:nvPr>
        </p:nvSpPr>
        <p:spPr bwMode="auto">
          <a:xfrm>
            <a:off x="468313" y="6376988"/>
            <a:ext cx="1439862"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000" b="1">
                <a:latin typeface="Arial" pitchFamily="34" charset="0"/>
              </a:defRPr>
            </a:lvl1pPr>
          </a:lstStyle>
          <a:p>
            <a:pPr>
              <a:defRPr/>
            </a:pPr>
            <a:r>
              <a:rPr lang="de-DE" altLang="en-US"/>
              <a:t>Page </a:t>
            </a:r>
            <a:r>
              <a:rPr lang="de-DE" altLang="en-US">
                <a:sym typeface="MS UI Gothic" pitchFamily="34" charset="-128"/>
              </a:rPr>
              <a:t></a:t>
            </a:r>
            <a:r>
              <a:rPr lang="de-DE" altLang="en-US"/>
              <a:t> </a:t>
            </a:r>
            <a:fld id="{5CF15140-4744-4BD5-B9FF-8F0814E7FF00}" type="slidenum">
              <a:rPr lang="zh-CN" altLang="en-US"/>
              <a:pPr>
                <a:defRPr/>
              </a:pPr>
              <a:t>‹#›</a:t>
            </a:fld>
            <a:endParaRPr lang="en-US"/>
          </a:p>
        </p:txBody>
      </p:sp>
      <p:sp>
        <p:nvSpPr>
          <p:cNvPr id="1029" name="Rectangle 27"/>
          <p:cNvSpPr>
            <a:spLocks noGrp="1" noChangeArrowheads="1"/>
          </p:cNvSpPr>
          <p:nvPr>
            <p:ph type="title"/>
          </p:nvPr>
        </p:nvSpPr>
        <p:spPr bwMode="auto">
          <a:xfrm>
            <a:off x="468313" y="161925"/>
            <a:ext cx="58324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itchFamily="34" charset="0"/>
          <a:ea typeface="华文细黑" pitchFamily="2" charset="-122"/>
        </a:defRPr>
      </a:lvl2pPr>
      <a:lvl3pPr algn="l" rtl="0" eaLnBrk="0" fontAlgn="base" hangingPunct="0">
        <a:spcBef>
          <a:spcPct val="0"/>
        </a:spcBef>
        <a:spcAft>
          <a:spcPct val="0"/>
        </a:spcAft>
        <a:defRPr sz="2400">
          <a:solidFill>
            <a:schemeClr val="bg1"/>
          </a:solidFill>
          <a:latin typeface="Arial" pitchFamily="34" charset="0"/>
          <a:ea typeface="华文细黑" pitchFamily="2" charset="-122"/>
        </a:defRPr>
      </a:lvl3pPr>
      <a:lvl4pPr algn="l" rtl="0" eaLnBrk="0" fontAlgn="base" hangingPunct="0">
        <a:spcBef>
          <a:spcPct val="0"/>
        </a:spcBef>
        <a:spcAft>
          <a:spcPct val="0"/>
        </a:spcAft>
        <a:defRPr sz="2400">
          <a:solidFill>
            <a:schemeClr val="bg1"/>
          </a:solidFill>
          <a:latin typeface="Arial" pitchFamily="34" charset="0"/>
          <a:ea typeface="华文细黑" pitchFamily="2" charset="-122"/>
        </a:defRPr>
      </a:lvl4pPr>
      <a:lvl5pPr algn="l" rtl="0" eaLnBrk="0" fontAlgn="base" hangingPunct="0">
        <a:spcBef>
          <a:spcPct val="0"/>
        </a:spcBef>
        <a:spcAft>
          <a:spcPct val="0"/>
        </a:spcAft>
        <a:defRPr sz="2400">
          <a:solidFill>
            <a:schemeClr val="bg1"/>
          </a:solidFill>
          <a:latin typeface="Arial" pitchFamily="34" charset="0"/>
          <a:ea typeface="华文细黑" pitchFamily="2" charset="-122"/>
        </a:defRPr>
      </a:lvl5pPr>
      <a:lvl6pPr marL="457200" algn="l" rtl="0" fontAlgn="base">
        <a:spcBef>
          <a:spcPct val="0"/>
        </a:spcBef>
        <a:spcAft>
          <a:spcPct val="0"/>
        </a:spcAft>
        <a:defRPr sz="2400">
          <a:solidFill>
            <a:schemeClr val="bg1"/>
          </a:solidFill>
          <a:latin typeface="Arial" pitchFamily="34" charset="0"/>
          <a:ea typeface="华文细黑" pitchFamily="2" charset="-122"/>
        </a:defRPr>
      </a:lvl6pPr>
      <a:lvl7pPr marL="914400" algn="l" rtl="0" fontAlgn="base">
        <a:spcBef>
          <a:spcPct val="0"/>
        </a:spcBef>
        <a:spcAft>
          <a:spcPct val="0"/>
        </a:spcAft>
        <a:defRPr sz="2400">
          <a:solidFill>
            <a:schemeClr val="bg1"/>
          </a:solidFill>
          <a:latin typeface="Arial" pitchFamily="34" charset="0"/>
          <a:ea typeface="华文细黑" pitchFamily="2" charset="-122"/>
        </a:defRPr>
      </a:lvl7pPr>
      <a:lvl8pPr marL="1371600" algn="l" rtl="0" fontAlgn="base">
        <a:spcBef>
          <a:spcPct val="0"/>
        </a:spcBef>
        <a:spcAft>
          <a:spcPct val="0"/>
        </a:spcAft>
        <a:defRPr sz="2400">
          <a:solidFill>
            <a:schemeClr val="bg1"/>
          </a:solidFill>
          <a:latin typeface="Arial" pitchFamily="34" charset="0"/>
          <a:ea typeface="华文细黑" pitchFamily="2" charset="-122"/>
        </a:defRPr>
      </a:lvl8pPr>
      <a:lvl9pPr marL="1828800" algn="l" rtl="0" fontAlgn="base">
        <a:spcBef>
          <a:spcPct val="0"/>
        </a:spcBef>
        <a:spcAft>
          <a:spcPct val="0"/>
        </a:spcAft>
        <a:defRPr sz="2400">
          <a:solidFill>
            <a:schemeClr val="bg1"/>
          </a:solidFill>
          <a:latin typeface="Arial" pitchFamily="34" charset="0"/>
          <a:ea typeface="华文细黑" pitchFamily="2" charset="-122"/>
        </a:defRPr>
      </a:lvl9pPr>
    </p:titleStyle>
    <p:bodyStyle>
      <a:lvl1pPr marL="342900" indent="-342900" algn="l" rtl="0" eaLnBrk="0" fontAlgn="base" hangingPunct="0">
        <a:spcBef>
          <a:spcPct val="20000"/>
        </a:spcBef>
        <a:spcAft>
          <a:spcPct val="0"/>
        </a:spcAft>
        <a:buClr>
          <a:schemeClr val="accent1"/>
        </a:buClr>
        <a:buFont typeface="Wingdings"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n"/>
        <a:defRPr>
          <a:solidFill>
            <a:schemeClr val="tx1"/>
          </a:solidFill>
          <a:latin typeface="+mn-lt"/>
          <a:ea typeface="+mn-ea"/>
        </a:defRPr>
      </a:lvl2pPr>
      <a:lvl3pPr marL="1143000" indent="-228600" algn="l" rtl="0" eaLnBrk="0" fontAlgn="base" hangingPunct="0">
        <a:spcBef>
          <a:spcPct val="20000"/>
        </a:spcBef>
        <a:spcAft>
          <a:spcPct val="0"/>
        </a:spcAft>
        <a:buClr>
          <a:schemeClr val="accent2"/>
        </a:buClr>
        <a:buFont typeface="Wingdings" pitchFamily="2" charset="2"/>
        <a:buChar char="n"/>
        <a:defRPr sz="1600">
          <a:solidFill>
            <a:schemeClr val="tx1"/>
          </a:solidFill>
          <a:latin typeface="+mn-lt"/>
          <a:ea typeface="+mn-ea"/>
        </a:defRPr>
      </a:lvl3pPr>
      <a:lvl4pPr marL="1600200" indent="-228600" algn="l" rtl="0" eaLnBrk="0" fontAlgn="base" hangingPunct="0">
        <a:spcBef>
          <a:spcPct val="20000"/>
        </a:spcBef>
        <a:spcAft>
          <a:spcPct val="0"/>
        </a:spcAft>
        <a:buClr>
          <a:schemeClr val="hlink"/>
        </a:buClr>
        <a:buFont typeface="Wingdings" pitchFamily="2" charset="2"/>
        <a:buChar char="n"/>
        <a:defRPr sz="1400">
          <a:solidFill>
            <a:schemeClr val="tx1"/>
          </a:solidFill>
          <a:latin typeface="+mn-lt"/>
          <a:ea typeface="+mn-ea"/>
        </a:defRPr>
      </a:lvl4pPr>
      <a:lvl5pPr marL="2057400" indent="-228600" algn="l" rtl="0" eaLnBrk="0" fontAlgn="base" hangingPunct="0">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noFill/>
        </p:spPr>
        <p:txBody>
          <a:bodyPr/>
          <a:lstStyle/>
          <a:p>
            <a:pPr eaLnBrk="1" hangingPunct="1"/>
            <a:r>
              <a:rPr lang="zh-CN" smtClean="0"/>
              <a:t>单击此处添加标题</a:t>
            </a:r>
          </a:p>
        </p:txBody>
      </p:sp>
      <p:sp>
        <p:nvSpPr>
          <p:cNvPr id="3076" name="AutoShape 3"/>
          <p:cNvSpPr>
            <a:spLocks noChangeArrowheads="1"/>
          </p:cNvSpPr>
          <p:nvPr/>
        </p:nvSpPr>
        <p:spPr bwMode="auto">
          <a:xfrm>
            <a:off x="3532188" y="1844675"/>
            <a:ext cx="5143500" cy="3125788"/>
          </a:xfrm>
          <a:prstGeom prst="roundRect">
            <a:avLst>
              <a:gd name="adj" fmla="val 2644"/>
            </a:avLst>
          </a:prstGeom>
          <a:gradFill rotWithShape="1">
            <a:gsLst>
              <a:gs pos="0">
                <a:srgbClr val="F2F2F2"/>
              </a:gs>
              <a:gs pos="100000">
                <a:srgbClr val="DDDDDD"/>
              </a:gs>
            </a:gsLst>
            <a:lin ang="5400000" scaled="1"/>
          </a:gradFill>
          <a:ln w="3175">
            <a:solidFill>
              <a:srgbClr val="969696">
                <a:alpha val="67842"/>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120000"/>
              </a:lnSpc>
            </a:pPr>
            <a:endParaRPr lang="zh-CN" altLang="en-US" sz="1400" i="0">
              <a:solidFill>
                <a:schemeClr val="tx2"/>
              </a:solidFill>
            </a:endParaRPr>
          </a:p>
        </p:txBody>
      </p:sp>
      <p:grpSp>
        <p:nvGrpSpPr>
          <p:cNvPr id="3077" name="Group 4"/>
          <p:cNvGrpSpPr>
            <a:grpSpLocks/>
          </p:cNvGrpSpPr>
          <p:nvPr/>
        </p:nvGrpSpPr>
        <p:grpSpPr bwMode="auto">
          <a:xfrm>
            <a:off x="165100" y="1412875"/>
            <a:ext cx="4303713" cy="4133850"/>
            <a:chOff x="0" y="0"/>
            <a:chExt cx="3079" cy="2958"/>
          </a:xfrm>
        </p:grpSpPr>
        <p:sp>
          <p:nvSpPr>
            <p:cNvPr id="3083" name="Oval 5"/>
            <p:cNvSpPr>
              <a:spLocks noChangeArrowheads="1"/>
            </p:cNvSpPr>
            <p:nvPr/>
          </p:nvSpPr>
          <p:spPr bwMode="auto">
            <a:xfrm>
              <a:off x="0" y="2592"/>
              <a:ext cx="2596" cy="366"/>
            </a:xfrm>
            <a:prstGeom prst="ellipse">
              <a:avLst/>
            </a:prstGeom>
            <a:gradFill rotWithShape="1">
              <a:gsLst>
                <a:gs pos="0">
                  <a:srgbClr val="333333"/>
                </a:gs>
                <a:gs pos="100000">
                  <a:schemeClr val="bg1">
                    <a:alpha val="0"/>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084" name="Oval 6"/>
            <p:cNvSpPr>
              <a:spLocks noChangeArrowheads="1"/>
            </p:cNvSpPr>
            <p:nvPr/>
          </p:nvSpPr>
          <p:spPr bwMode="auto">
            <a:xfrm>
              <a:off x="199" y="0"/>
              <a:ext cx="2880" cy="2880"/>
            </a:xfrm>
            <a:prstGeom prst="ellipse">
              <a:avLst/>
            </a:prstGeom>
            <a:gradFill rotWithShape="1">
              <a:gsLst>
                <a:gs pos="0">
                  <a:schemeClr val="bg1"/>
                </a:gs>
                <a:gs pos="100000">
                  <a:srgbClr val="4D4D4D"/>
                </a:gs>
              </a:gsLst>
              <a:lin ang="2700000" scaled="1"/>
            </a:gradFill>
            <a:ln w="6350">
              <a:solidFill>
                <a:schemeClr val="bg1"/>
              </a:solidFill>
              <a:round/>
              <a:headEnd/>
              <a:tailEnd/>
            </a:ln>
            <a:effectLst>
              <a:outerShdw dist="68392" dir="4091915" algn="ctr" rotWithShape="0">
                <a:schemeClr val="bg2">
                  <a:alpha val="50000"/>
                </a:schemeClr>
              </a:outerShdw>
            </a:effectLst>
          </p:spPr>
          <p:txBody>
            <a:bodyPr wrap="none" anchor="ctr"/>
            <a:lstStyle/>
            <a:p>
              <a:endParaRPr lang="zh-CN" altLang="en-US"/>
            </a:p>
          </p:txBody>
        </p:sp>
        <p:sp>
          <p:nvSpPr>
            <p:cNvPr id="3085" name="WordArt 7"/>
            <p:cNvSpPr>
              <a:spLocks noChangeArrowheads="1" noChangeShapeType="1"/>
            </p:cNvSpPr>
            <p:nvPr/>
          </p:nvSpPr>
          <p:spPr bwMode="auto">
            <a:xfrm>
              <a:off x="1245" y="184"/>
              <a:ext cx="766" cy="12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0800000"/>
                </a:avLst>
              </a:prstTxWarp>
            </a:bodyPr>
            <a:lstStyle/>
            <a:p>
              <a:pPr algn="ctr"/>
              <a:r>
                <a:rPr lang="zh-CN" altLang="en-US" sz="1400" kern="10">
                  <a:solidFill>
                    <a:srgbClr val="000000"/>
                  </a:solidFill>
                  <a:latin typeface="黑体"/>
                  <a:ea typeface="黑体"/>
                </a:rPr>
                <a:t>此处添加标题</a:t>
              </a:r>
            </a:p>
          </p:txBody>
        </p:sp>
        <p:grpSp>
          <p:nvGrpSpPr>
            <p:cNvPr id="3086" name="Group 8"/>
            <p:cNvGrpSpPr>
              <a:grpSpLocks/>
            </p:cNvGrpSpPr>
            <p:nvPr/>
          </p:nvGrpSpPr>
          <p:grpSpPr bwMode="auto">
            <a:xfrm>
              <a:off x="477" y="288"/>
              <a:ext cx="2308" cy="2304"/>
              <a:chOff x="0" y="0"/>
              <a:chExt cx="2060" cy="2056"/>
            </a:xfrm>
          </p:grpSpPr>
          <p:grpSp>
            <p:nvGrpSpPr>
              <p:cNvPr id="3096" name="Group 9"/>
              <p:cNvGrpSpPr>
                <a:grpSpLocks/>
              </p:cNvGrpSpPr>
              <p:nvPr/>
            </p:nvGrpSpPr>
            <p:grpSpPr bwMode="auto">
              <a:xfrm>
                <a:off x="0" y="0"/>
                <a:ext cx="2060" cy="2056"/>
                <a:chOff x="0" y="0"/>
                <a:chExt cx="2524" cy="2518"/>
              </a:xfrm>
            </p:grpSpPr>
            <p:grpSp>
              <p:nvGrpSpPr>
                <p:cNvPr id="3100" name="Group 10"/>
                <p:cNvGrpSpPr>
                  <a:grpSpLocks/>
                </p:cNvGrpSpPr>
                <p:nvPr/>
              </p:nvGrpSpPr>
              <p:grpSpPr bwMode="auto">
                <a:xfrm>
                  <a:off x="0" y="0"/>
                  <a:ext cx="2524" cy="2518"/>
                  <a:chOff x="0" y="0"/>
                  <a:chExt cx="2524" cy="2518"/>
                </a:xfrm>
              </p:grpSpPr>
              <p:sp>
                <p:nvSpPr>
                  <p:cNvPr id="3104" name="未知"/>
                  <p:cNvSpPr>
                    <a:spLocks/>
                  </p:cNvSpPr>
                  <p:nvPr/>
                </p:nvSpPr>
                <p:spPr bwMode="auto">
                  <a:xfrm>
                    <a:off x="0" y="363"/>
                    <a:ext cx="1262" cy="900"/>
                  </a:xfrm>
                  <a:custGeom>
                    <a:avLst/>
                    <a:gdLst>
                      <a:gd name="T0" fmla="*/ 2633 w 174"/>
                      <a:gd name="T1" fmla="*/ 0 h 124"/>
                      <a:gd name="T2" fmla="*/ 0 w 174"/>
                      <a:gd name="T3" fmla="*/ 6481 h 124"/>
                      <a:gd name="T4" fmla="*/ 9153 w 174"/>
                      <a:gd name="T5" fmla="*/ 6532 h 124"/>
                      <a:gd name="T6" fmla="*/ 2633 w 174"/>
                      <a:gd name="T7" fmla="*/ 0 h 1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4" h="124">
                        <a:moveTo>
                          <a:pt x="50" y="0"/>
                        </a:moveTo>
                        <a:cubicBezTo>
                          <a:pt x="18" y="33"/>
                          <a:pt x="0" y="77"/>
                          <a:pt x="0" y="123"/>
                        </a:cubicBezTo>
                        <a:lnTo>
                          <a:pt x="174" y="124"/>
                        </a:lnTo>
                        <a:lnTo>
                          <a:pt x="50" y="0"/>
                        </a:lnTo>
                        <a:close/>
                      </a:path>
                    </a:pathLst>
                  </a:custGeom>
                  <a:solidFill>
                    <a:srgbClr val="969696"/>
                  </a:solidFill>
                  <a:ln w="6350" cmpd="sng">
                    <a:solidFill>
                      <a:schemeClr val="bg1"/>
                    </a:solidFill>
                    <a:round/>
                    <a:headEnd/>
                    <a:tailEnd/>
                  </a:ln>
                  <a:effectLst/>
                  <a:extLst>
                    <a:ext uri="{AF507438-7753-43E0-B8FC-AC1667EBCBE1}">
                      <a14:hiddenEffects xmlns:a14="http://schemas.microsoft.com/office/drawing/2010/main">
                        <a:effectLst>
                          <a:outerShdw dist="74053" dir="1857825" algn="ctr" rotWithShape="0">
                            <a:srgbClr val="C0C0C0"/>
                          </a:outerShdw>
                        </a:effectLst>
                      </a14:hiddenEffects>
                    </a:ext>
                  </a:extLst>
                </p:spPr>
                <p:txBody>
                  <a:bodyPr/>
                  <a:lstStyle/>
                  <a:p>
                    <a:endParaRPr lang="zh-CN" altLang="en-US"/>
                  </a:p>
                </p:txBody>
              </p:sp>
              <p:sp>
                <p:nvSpPr>
                  <p:cNvPr id="3105" name="未知"/>
                  <p:cNvSpPr>
                    <a:spLocks/>
                  </p:cNvSpPr>
                  <p:nvPr/>
                </p:nvSpPr>
                <p:spPr bwMode="auto">
                  <a:xfrm>
                    <a:off x="362" y="0"/>
                    <a:ext cx="900" cy="1263"/>
                  </a:xfrm>
                  <a:custGeom>
                    <a:avLst/>
                    <a:gdLst>
                      <a:gd name="T0" fmla="*/ 6481 w 124"/>
                      <a:gd name="T1" fmla="*/ 0 h 174"/>
                      <a:gd name="T2" fmla="*/ 0 w 124"/>
                      <a:gd name="T3" fmla="*/ 2635 h 174"/>
                      <a:gd name="T4" fmla="*/ 6532 w 124"/>
                      <a:gd name="T5" fmla="*/ 9168 h 174"/>
                      <a:gd name="T6" fmla="*/ 6481 w 124"/>
                      <a:gd name="T7" fmla="*/ 0 h 1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4" h="174">
                        <a:moveTo>
                          <a:pt x="123" y="0"/>
                        </a:moveTo>
                        <a:cubicBezTo>
                          <a:pt x="77" y="0"/>
                          <a:pt x="33" y="18"/>
                          <a:pt x="0" y="50"/>
                        </a:cubicBezTo>
                        <a:lnTo>
                          <a:pt x="124" y="174"/>
                        </a:lnTo>
                        <a:lnTo>
                          <a:pt x="123" y="0"/>
                        </a:lnTo>
                        <a:close/>
                      </a:path>
                    </a:pathLst>
                  </a:custGeom>
                  <a:solidFill>
                    <a:srgbClr val="969696"/>
                  </a:solidFill>
                  <a:ln w="6350" cmpd="sng">
                    <a:solidFill>
                      <a:schemeClr val="bg1"/>
                    </a:solidFill>
                    <a:round/>
                    <a:headEnd/>
                    <a:tailEnd/>
                  </a:ln>
                  <a:effectLst/>
                  <a:extLst>
                    <a:ext uri="{AF507438-7753-43E0-B8FC-AC1667EBCBE1}">
                      <a14:hiddenEffects xmlns:a14="http://schemas.microsoft.com/office/drawing/2010/main">
                        <a:effectLst>
                          <a:outerShdw dist="74053" dir="1857825" algn="ctr" rotWithShape="0">
                            <a:srgbClr val="C0C0C0"/>
                          </a:outerShdw>
                        </a:effectLst>
                      </a14:hiddenEffects>
                    </a:ext>
                  </a:extLst>
                </p:spPr>
                <p:txBody>
                  <a:bodyPr/>
                  <a:lstStyle/>
                  <a:p>
                    <a:endParaRPr lang="zh-CN" altLang="en-US"/>
                  </a:p>
                </p:txBody>
              </p:sp>
              <p:sp>
                <p:nvSpPr>
                  <p:cNvPr id="18445" name="未知"/>
                  <p:cNvSpPr>
                    <a:spLocks/>
                  </p:cNvSpPr>
                  <p:nvPr/>
                </p:nvSpPr>
                <p:spPr bwMode="auto">
                  <a:xfrm>
                    <a:off x="0" y="1263"/>
                    <a:ext cx="1262" cy="893"/>
                  </a:xfrm>
                  <a:custGeom>
                    <a:avLst/>
                    <a:gdLst>
                      <a:gd name="T0" fmla="*/ 0 w 174"/>
                      <a:gd name="T1" fmla="*/ 0 h 123"/>
                      <a:gd name="T2" fmla="*/ 50 w 174"/>
                      <a:gd name="T3" fmla="*/ 123 h 123"/>
                      <a:gd name="T4" fmla="*/ 174 w 174"/>
                      <a:gd name="T5" fmla="*/ 0 h 123"/>
                      <a:gd name="T6" fmla="*/ 0 w 174"/>
                      <a:gd name="T7" fmla="*/ 0 h 123"/>
                    </a:gdLst>
                    <a:ahLst/>
                    <a:cxnLst>
                      <a:cxn ang="0">
                        <a:pos x="T0" y="T1"/>
                      </a:cxn>
                      <a:cxn ang="0">
                        <a:pos x="T2" y="T3"/>
                      </a:cxn>
                      <a:cxn ang="0">
                        <a:pos x="T4" y="T5"/>
                      </a:cxn>
                      <a:cxn ang="0">
                        <a:pos x="T6" y="T7"/>
                      </a:cxn>
                    </a:cxnLst>
                    <a:rect l="0" t="0" r="r" b="b"/>
                    <a:pathLst>
                      <a:path w="174" h="123">
                        <a:moveTo>
                          <a:pt x="0" y="0"/>
                        </a:moveTo>
                        <a:cubicBezTo>
                          <a:pt x="0" y="46"/>
                          <a:pt x="18" y="90"/>
                          <a:pt x="50" y="123"/>
                        </a:cubicBezTo>
                        <a:lnTo>
                          <a:pt x="174" y="0"/>
                        </a:lnTo>
                        <a:lnTo>
                          <a:pt x="0" y="0"/>
                        </a:lnTo>
                        <a:close/>
                      </a:path>
                    </a:pathLst>
                  </a:custGeom>
                  <a:gradFill rotWithShape="1">
                    <a:gsLst>
                      <a:gs pos="0">
                        <a:schemeClr val="accent1"/>
                      </a:gs>
                      <a:gs pos="100000">
                        <a:schemeClr val="accent1">
                          <a:gamma/>
                          <a:tint val="60784"/>
                          <a:invGamma/>
                        </a:schemeClr>
                      </a:gs>
                    </a:gsLst>
                    <a:lin ang="2700000" scaled="1"/>
                  </a:gradFill>
                  <a:ln w="6350" cmpd="sng">
                    <a:solidFill>
                      <a:schemeClr val="bg1"/>
                    </a:solidFill>
                    <a:round/>
                    <a:headEnd/>
                    <a:tailEnd/>
                  </a:ln>
                  <a:effectLst/>
                  <a:extLst>
                    <a:ext uri="{AF507438-7753-43E0-B8FC-AC1667EBCBE1}">
                      <a14:hiddenEffects xmlns:a14="http://schemas.microsoft.com/office/drawing/2010/main">
                        <a:effectLst>
                          <a:outerShdw dist="74053" dir="1857825" algn="ctr" rotWithShape="0">
                            <a:srgbClr val="C0C0C0"/>
                          </a:outerShdw>
                        </a:effectLst>
                      </a14:hiddenEffects>
                    </a:ext>
                  </a:extLst>
                </p:spPr>
                <p:txBody>
                  <a:bodyPr/>
                  <a:lstStyle/>
                  <a:p>
                    <a:pPr>
                      <a:defRPr/>
                    </a:pPr>
                    <a:endParaRPr lang="zh-CN" altLang="en-US">
                      <a:latin typeface="Arial" pitchFamily="34" charset="0"/>
                    </a:endParaRPr>
                  </a:p>
                </p:txBody>
              </p:sp>
              <p:sp>
                <p:nvSpPr>
                  <p:cNvPr id="18446" name="未知"/>
                  <p:cNvSpPr>
                    <a:spLocks/>
                  </p:cNvSpPr>
                  <p:nvPr/>
                </p:nvSpPr>
                <p:spPr bwMode="auto">
                  <a:xfrm>
                    <a:off x="361" y="1263"/>
                    <a:ext cx="899" cy="1255"/>
                  </a:xfrm>
                  <a:custGeom>
                    <a:avLst/>
                    <a:gdLst>
                      <a:gd name="T0" fmla="*/ 0 w 124"/>
                      <a:gd name="T1" fmla="*/ 123 h 173"/>
                      <a:gd name="T2" fmla="*/ 124 w 124"/>
                      <a:gd name="T3" fmla="*/ 173 h 173"/>
                      <a:gd name="T4" fmla="*/ 124 w 124"/>
                      <a:gd name="T5" fmla="*/ 0 h 173"/>
                      <a:gd name="T6" fmla="*/ 0 w 124"/>
                      <a:gd name="T7" fmla="*/ 123 h 173"/>
                    </a:gdLst>
                    <a:ahLst/>
                    <a:cxnLst>
                      <a:cxn ang="0">
                        <a:pos x="T0" y="T1"/>
                      </a:cxn>
                      <a:cxn ang="0">
                        <a:pos x="T2" y="T3"/>
                      </a:cxn>
                      <a:cxn ang="0">
                        <a:pos x="T4" y="T5"/>
                      </a:cxn>
                      <a:cxn ang="0">
                        <a:pos x="T6" y="T7"/>
                      </a:cxn>
                    </a:cxnLst>
                    <a:rect l="0" t="0" r="r" b="b"/>
                    <a:pathLst>
                      <a:path w="124" h="173">
                        <a:moveTo>
                          <a:pt x="0" y="123"/>
                        </a:moveTo>
                        <a:cubicBezTo>
                          <a:pt x="33" y="155"/>
                          <a:pt x="77" y="173"/>
                          <a:pt x="124" y="173"/>
                        </a:cubicBezTo>
                        <a:lnTo>
                          <a:pt x="124" y="0"/>
                        </a:lnTo>
                        <a:lnTo>
                          <a:pt x="0" y="123"/>
                        </a:lnTo>
                        <a:close/>
                      </a:path>
                    </a:pathLst>
                  </a:custGeom>
                  <a:gradFill rotWithShape="1">
                    <a:gsLst>
                      <a:gs pos="0">
                        <a:schemeClr val="accent1"/>
                      </a:gs>
                      <a:gs pos="100000">
                        <a:schemeClr val="accent1">
                          <a:gamma/>
                          <a:tint val="60784"/>
                          <a:invGamma/>
                        </a:schemeClr>
                      </a:gs>
                    </a:gsLst>
                    <a:lin ang="2700000" scaled="1"/>
                  </a:gradFill>
                  <a:ln w="6350" cmpd="sng">
                    <a:solidFill>
                      <a:schemeClr val="bg1"/>
                    </a:solidFill>
                    <a:round/>
                    <a:headEnd/>
                    <a:tailEnd/>
                  </a:ln>
                  <a:effectLst/>
                  <a:extLst>
                    <a:ext uri="{AF507438-7753-43E0-B8FC-AC1667EBCBE1}">
                      <a14:hiddenEffects xmlns:a14="http://schemas.microsoft.com/office/drawing/2010/main">
                        <a:effectLst>
                          <a:outerShdw dist="74053" dir="1857825" algn="ctr" rotWithShape="0">
                            <a:srgbClr val="C0C0C0"/>
                          </a:outerShdw>
                        </a:effectLst>
                      </a14:hiddenEffects>
                    </a:ext>
                  </a:extLst>
                </p:spPr>
                <p:txBody>
                  <a:bodyPr/>
                  <a:lstStyle/>
                  <a:p>
                    <a:pPr>
                      <a:defRPr/>
                    </a:pPr>
                    <a:endParaRPr lang="zh-CN" altLang="en-US">
                      <a:latin typeface="Arial" pitchFamily="34" charset="0"/>
                    </a:endParaRPr>
                  </a:p>
                </p:txBody>
              </p:sp>
              <p:sp>
                <p:nvSpPr>
                  <p:cNvPr id="18447" name="未知"/>
                  <p:cNvSpPr>
                    <a:spLocks/>
                  </p:cNvSpPr>
                  <p:nvPr/>
                </p:nvSpPr>
                <p:spPr bwMode="auto">
                  <a:xfrm>
                    <a:off x="1262" y="1263"/>
                    <a:ext cx="892" cy="1255"/>
                  </a:xfrm>
                  <a:custGeom>
                    <a:avLst/>
                    <a:gdLst>
                      <a:gd name="T0" fmla="*/ 0 w 123"/>
                      <a:gd name="T1" fmla="*/ 173 h 173"/>
                      <a:gd name="T2" fmla="*/ 123 w 123"/>
                      <a:gd name="T3" fmla="*/ 123 h 173"/>
                      <a:gd name="T4" fmla="*/ 0 w 123"/>
                      <a:gd name="T5" fmla="*/ 0 h 173"/>
                      <a:gd name="T6" fmla="*/ 0 w 123"/>
                      <a:gd name="T7" fmla="*/ 173 h 173"/>
                    </a:gdLst>
                    <a:ahLst/>
                    <a:cxnLst>
                      <a:cxn ang="0">
                        <a:pos x="T0" y="T1"/>
                      </a:cxn>
                      <a:cxn ang="0">
                        <a:pos x="T2" y="T3"/>
                      </a:cxn>
                      <a:cxn ang="0">
                        <a:pos x="T4" y="T5"/>
                      </a:cxn>
                      <a:cxn ang="0">
                        <a:pos x="T6" y="T7"/>
                      </a:cxn>
                    </a:cxnLst>
                    <a:rect l="0" t="0" r="r" b="b"/>
                    <a:pathLst>
                      <a:path w="123" h="173">
                        <a:moveTo>
                          <a:pt x="0" y="173"/>
                        </a:moveTo>
                        <a:cubicBezTo>
                          <a:pt x="46" y="173"/>
                          <a:pt x="90" y="155"/>
                          <a:pt x="123" y="123"/>
                        </a:cubicBezTo>
                        <a:lnTo>
                          <a:pt x="0" y="0"/>
                        </a:lnTo>
                        <a:lnTo>
                          <a:pt x="0" y="173"/>
                        </a:lnTo>
                        <a:close/>
                      </a:path>
                    </a:pathLst>
                  </a:custGeom>
                  <a:gradFill rotWithShape="1">
                    <a:gsLst>
                      <a:gs pos="0">
                        <a:schemeClr val="accent1"/>
                      </a:gs>
                      <a:gs pos="100000">
                        <a:schemeClr val="accent1">
                          <a:gamma/>
                          <a:tint val="60784"/>
                          <a:invGamma/>
                        </a:schemeClr>
                      </a:gs>
                    </a:gsLst>
                    <a:lin ang="2700000" scaled="1"/>
                  </a:gradFill>
                  <a:ln w="6350" cmpd="sng">
                    <a:solidFill>
                      <a:schemeClr val="bg1"/>
                    </a:solidFill>
                    <a:round/>
                    <a:headEnd/>
                    <a:tailEnd/>
                  </a:ln>
                  <a:effectLst/>
                  <a:extLst>
                    <a:ext uri="{AF507438-7753-43E0-B8FC-AC1667EBCBE1}">
                      <a14:hiddenEffects xmlns:a14="http://schemas.microsoft.com/office/drawing/2010/main">
                        <a:effectLst>
                          <a:outerShdw dist="74053" dir="1857825" algn="ctr" rotWithShape="0">
                            <a:srgbClr val="C0C0C0"/>
                          </a:outerShdw>
                        </a:effectLst>
                      </a14:hiddenEffects>
                    </a:ext>
                  </a:extLst>
                </p:spPr>
                <p:txBody>
                  <a:bodyPr/>
                  <a:lstStyle/>
                  <a:p>
                    <a:pPr>
                      <a:defRPr/>
                    </a:pPr>
                    <a:endParaRPr lang="zh-CN" altLang="en-US">
                      <a:latin typeface="Arial" pitchFamily="34" charset="0"/>
                    </a:endParaRPr>
                  </a:p>
                </p:txBody>
              </p:sp>
              <p:sp>
                <p:nvSpPr>
                  <p:cNvPr id="3109" name="未知"/>
                  <p:cNvSpPr>
                    <a:spLocks/>
                  </p:cNvSpPr>
                  <p:nvPr/>
                </p:nvSpPr>
                <p:spPr bwMode="auto">
                  <a:xfrm>
                    <a:off x="1262" y="0"/>
                    <a:ext cx="892" cy="1263"/>
                  </a:xfrm>
                  <a:custGeom>
                    <a:avLst/>
                    <a:gdLst>
                      <a:gd name="T0" fmla="*/ 6469 w 123"/>
                      <a:gd name="T1" fmla="*/ 2635 h 174"/>
                      <a:gd name="T2" fmla="*/ 0 w 123"/>
                      <a:gd name="T3" fmla="*/ 0 h 174"/>
                      <a:gd name="T4" fmla="*/ 0 w 123"/>
                      <a:gd name="T5" fmla="*/ 9168 h 174"/>
                      <a:gd name="T6" fmla="*/ 6469 w 123"/>
                      <a:gd name="T7" fmla="*/ 2635 h 1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3" h="174">
                        <a:moveTo>
                          <a:pt x="123" y="50"/>
                        </a:moveTo>
                        <a:cubicBezTo>
                          <a:pt x="90" y="18"/>
                          <a:pt x="46" y="0"/>
                          <a:pt x="0" y="0"/>
                        </a:cubicBezTo>
                        <a:lnTo>
                          <a:pt x="0" y="174"/>
                        </a:lnTo>
                        <a:lnTo>
                          <a:pt x="123" y="50"/>
                        </a:lnTo>
                        <a:close/>
                      </a:path>
                    </a:pathLst>
                  </a:custGeom>
                  <a:solidFill>
                    <a:srgbClr val="969696"/>
                  </a:solidFill>
                  <a:ln w="6350" cmpd="sng">
                    <a:solidFill>
                      <a:schemeClr val="bg1"/>
                    </a:solidFill>
                    <a:round/>
                    <a:headEnd/>
                    <a:tailEnd/>
                  </a:ln>
                  <a:effectLst/>
                  <a:extLst>
                    <a:ext uri="{AF507438-7753-43E0-B8FC-AC1667EBCBE1}">
                      <a14:hiddenEffects xmlns:a14="http://schemas.microsoft.com/office/drawing/2010/main">
                        <a:effectLst>
                          <a:outerShdw dist="74053" dir="1857825" algn="ctr" rotWithShape="0">
                            <a:srgbClr val="C0C0C0"/>
                          </a:outerShdw>
                        </a:effectLst>
                      </a14:hiddenEffects>
                    </a:ext>
                  </a:extLst>
                </p:spPr>
                <p:txBody>
                  <a:bodyPr/>
                  <a:lstStyle/>
                  <a:p>
                    <a:endParaRPr lang="zh-CN" altLang="en-US"/>
                  </a:p>
                </p:txBody>
              </p:sp>
              <p:sp>
                <p:nvSpPr>
                  <p:cNvPr id="3110" name="未知"/>
                  <p:cNvSpPr>
                    <a:spLocks/>
                  </p:cNvSpPr>
                  <p:nvPr/>
                </p:nvSpPr>
                <p:spPr bwMode="auto">
                  <a:xfrm>
                    <a:off x="1262" y="363"/>
                    <a:ext cx="1262" cy="900"/>
                  </a:xfrm>
                  <a:custGeom>
                    <a:avLst/>
                    <a:gdLst>
                      <a:gd name="T0" fmla="*/ 9153 w 174"/>
                      <a:gd name="T1" fmla="*/ 6532 h 124"/>
                      <a:gd name="T2" fmla="*/ 6470 w 174"/>
                      <a:gd name="T3" fmla="*/ 0 h 124"/>
                      <a:gd name="T4" fmla="*/ 0 w 174"/>
                      <a:gd name="T5" fmla="*/ 6532 h 124"/>
                      <a:gd name="T6" fmla="*/ 9153 w 174"/>
                      <a:gd name="T7" fmla="*/ 6532 h 1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4" h="124">
                        <a:moveTo>
                          <a:pt x="174" y="124"/>
                        </a:moveTo>
                        <a:cubicBezTo>
                          <a:pt x="174" y="77"/>
                          <a:pt x="155" y="33"/>
                          <a:pt x="123" y="0"/>
                        </a:cubicBezTo>
                        <a:lnTo>
                          <a:pt x="0" y="124"/>
                        </a:lnTo>
                        <a:lnTo>
                          <a:pt x="174" y="124"/>
                        </a:lnTo>
                        <a:close/>
                      </a:path>
                    </a:pathLst>
                  </a:custGeom>
                  <a:solidFill>
                    <a:srgbClr val="969696"/>
                  </a:solidFill>
                  <a:ln w="6350" cmpd="sng">
                    <a:solidFill>
                      <a:schemeClr val="bg1"/>
                    </a:solidFill>
                    <a:round/>
                    <a:headEnd/>
                    <a:tailEnd/>
                  </a:ln>
                  <a:effectLst/>
                  <a:extLst>
                    <a:ext uri="{AF507438-7753-43E0-B8FC-AC1667EBCBE1}">
                      <a14:hiddenEffects xmlns:a14="http://schemas.microsoft.com/office/drawing/2010/main">
                        <a:effectLst>
                          <a:outerShdw dist="74053" dir="1857825" algn="ctr" rotWithShape="0">
                            <a:srgbClr val="C0C0C0"/>
                          </a:outerShdw>
                        </a:effectLst>
                      </a14:hiddenEffects>
                    </a:ext>
                  </a:extLst>
                </p:spPr>
                <p:txBody>
                  <a:bodyPr/>
                  <a:lstStyle/>
                  <a:p>
                    <a:endParaRPr lang="zh-CN" altLang="en-US"/>
                  </a:p>
                </p:txBody>
              </p:sp>
              <p:sp>
                <p:nvSpPr>
                  <p:cNvPr id="18450" name="未知"/>
                  <p:cNvSpPr>
                    <a:spLocks/>
                  </p:cNvSpPr>
                  <p:nvPr/>
                </p:nvSpPr>
                <p:spPr bwMode="auto">
                  <a:xfrm>
                    <a:off x="1262" y="1263"/>
                    <a:ext cx="1262" cy="893"/>
                  </a:xfrm>
                  <a:custGeom>
                    <a:avLst/>
                    <a:gdLst>
                      <a:gd name="T0" fmla="*/ 123 w 174"/>
                      <a:gd name="T1" fmla="*/ 123 h 123"/>
                      <a:gd name="T2" fmla="*/ 174 w 174"/>
                      <a:gd name="T3" fmla="*/ 0 h 123"/>
                      <a:gd name="T4" fmla="*/ 0 w 174"/>
                      <a:gd name="T5" fmla="*/ 0 h 123"/>
                      <a:gd name="T6" fmla="*/ 123 w 174"/>
                      <a:gd name="T7" fmla="*/ 123 h 123"/>
                    </a:gdLst>
                    <a:ahLst/>
                    <a:cxnLst>
                      <a:cxn ang="0">
                        <a:pos x="T0" y="T1"/>
                      </a:cxn>
                      <a:cxn ang="0">
                        <a:pos x="T2" y="T3"/>
                      </a:cxn>
                      <a:cxn ang="0">
                        <a:pos x="T4" y="T5"/>
                      </a:cxn>
                      <a:cxn ang="0">
                        <a:pos x="T6" y="T7"/>
                      </a:cxn>
                    </a:cxnLst>
                    <a:rect l="0" t="0" r="r" b="b"/>
                    <a:pathLst>
                      <a:path w="174" h="123">
                        <a:moveTo>
                          <a:pt x="123" y="123"/>
                        </a:moveTo>
                        <a:cubicBezTo>
                          <a:pt x="155" y="90"/>
                          <a:pt x="174" y="46"/>
                          <a:pt x="174" y="0"/>
                        </a:cubicBezTo>
                        <a:lnTo>
                          <a:pt x="0" y="0"/>
                        </a:lnTo>
                        <a:lnTo>
                          <a:pt x="123" y="123"/>
                        </a:lnTo>
                        <a:close/>
                      </a:path>
                    </a:pathLst>
                  </a:custGeom>
                  <a:gradFill rotWithShape="1">
                    <a:gsLst>
                      <a:gs pos="0">
                        <a:schemeClr val="accent1"/>
                      </a:gs>
                      <a:gs pos="100000">
                        <a:schemeClr val="accent1">
                          <a:gamma/>
                          <a:tint val="60784"/>
                          <a:invGamma/>
                        </a:schemeClr>
                      </a:gs>
                    </a:gsLst>
                    <a:lin ang="2700000" scaled="1"/>
                  </a:gradFill>
                  <a:ln w="6350" cmpd="sng">
                    <a:solidFill>
                      <a:schemeClr val="bg1"/>
                    </a:solidFill>
                    <a:round/>
                    <a:headEnd/>
                    <a:tailEnd/>
                  </a:ln>
                  <a:effectLst/>
                  <a:extLst>
                    <a:ext uri="{AF507438-7753-43E0-B8FC-AC1667EBCBE1}">
                      <a14:hiddenEffects xmlns:a14="http://schemas.microsoft.com/office/drawing/2010/main">
                        <a:effectLst>
                          <a:outerShdw dist="74053" dir="1857825" algn="ctr" rotWithShape="0">
                            <a:srgbClr val="C0C0C0"/>
                          </a:outerShdw>
                        </a:effectLst>
                      </a14:hiddenEffects>
                    </a:ext>
                  </a:extLst>
                </p:spPr>
                <p:txBody>
                  <a:bodyPr/>
                  <a:lstStyle/>
                  <a:p>
                    <a:pPr>
                      <a:defRPr/>
                    </a:pPr>
                    <a:endParaRPr lang="zh-CN" altLang="en-US">
                      <a:latin typeface="Arial" pitchFamily="34" charset="0"/>
                    </a:endParaRPr>
                  </a:p>
                </p:txBody>
              </p:sp>
            </p:grpSp>
            <p:grpSp>
              <p:nvGrpSpPr>
                <p:cNvPr id="3101" name="Group 19"/>
                <p:cNvGrpSpPr>
                  <a:grpSpLocks/>
                </p:cNvGrpSpPr>
                <p:nvPr/>
              </p:nvGrpSpPr>
              <p:grpSpPr bwMode="auto">
                <a:xfrm>
                  <a:off x="593" y="591"/>
                  <a:ext cx="1337" cy="1337"/>
                  <a:chOff x="0" y="0"/>
                  <a:chExt cx="487" cy="487"/>
                </a:xfrm>
              </p:grpSpPr>
              <p:sp>
                <p:nvSpPr>
                  <p:cNvPr id="3102" name="Oval 20"/>
                  <p:cNvSpPr>
                    <a:spLocks noChangeArrowheads="1"/>
                  </p:cNvSpPr>
                  <p:nvPr/>
                </p:nvSpPr>
                <p:spPr bwMode="auto">
                  <a:xfrm>
                    <a:off x="0" y="0"/>
                    <a:ext cx="487" cy="487"/>
                  </a:xfrm>
                  <a:prstGeom prst="ellipse">
                    <a:avLst/>
                  </a:prstGeom>
                  <a:solidFill>
                    <a:srgbClr val="ECECEC"/>
                  </a:solidFill>
                  <a:ln w="63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103" name="Oval 21"/>
                  <p:cNvSpPr>
                    <a:spLocks noChangeArrowheads="1"/>
                  </p:cNvSpPr>
                  <p:nvPr/>
                </p:nvSpPr>
                <p:spPr bwMode="auto">
                  <a:xfrm>
                    <a:off x="202" y="202"/>
                    <a:ext cx="82" cy="82"/>
                  </a:xfrm>
                  <a:prstGeom prst="ellipse">
                    <a:avLst/>
                  </a:prstGeom>
                  <a:solidFill>
                    <a:schemeClr val="tx1"/>
                  </a:solidFill>
                  <a:ln w="63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3097" name="Group 22"/>
              <p:cNvGrpSpPr>
                <a:grpSpLocks/>
              </p:cNvGrpSpPr>
              <p:nvPr/>
            </p:nvGrpSpPr>
            <p:grpSpPr bwMode="auto">
              <a:xfrm>
                <a:off x="504" y="503"/>
                <a:ext cx="1052" cy="1050"/>
                <a:chOff x="0" y="0"/>
                <a:chExt cx="1288" cy="1286"/>
              </a:xfrm>
            </p:grpSpPr>
            <p:sp>
              <p:nvSpPr>
                <p:cNvPr id="18455" name="Oval 23"/>
                <p:cNvSpPr>
                  <a:spLocks noChangeArrowheads="1"/>
                </p:cNvSpPr>
                <p:nvPr/>
              </p:nvSpPr>
              <p:spPr bwMode="auto">
                <a:xfrm>
                  <a:off x="0" y="0"/>
                  <a:ext cx="1288" cy="1286"/>
                </a:xfrm>
                <a:prstGeom prst="ellipse">
                  <a:avLst/>
                </a:prstGeom>
                <a:gradFill rotWithShape="1">
                  <a:gsLst>
                    <a:gs pos="0">
                      <a:schemeClr val="accent2"/>
                    </a:gs>
                    <a:gs pos="100000">
                      <a:schemeClr val="accent2">
                        <a:gamma/>
                        <a:shade val="47451"/>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sy="50000" kx="-2453608" rotWithShape="0">
                          <a:schemeClr val="bg2">
                            <a:alpha val="50000"/>
                          </a:schemeClr>
                        </a:outerShdw>
                      </a:effectLst>
                    </a14:hiddenEffects>
                  </a:ext>
                </a:extLst>
              </p:spPr>
              <p:txBody>
                <a:bodyPr wrap="none" anchor="ctr"/>
                <a:lstStyle/>
                <a:p>
                  <a:pPr>
                    <a:defRPr/>
                  </a:pPr>
                  <a:endParaRPr lang="zh-CN" altLang="en-US">
                    <a:latin typeface="Arial" pitchFamily="34" charset="0"/>
                  </a:endParaRPr>
                </a:p>
              </p:txBody>
            </p:sp>
            <p:sp>
              <p:nvSpPr>
                <p:cNvPr id="3099" name="未知"/>
                <p:cNvSpPr>
                  <a:spLocks/>
                </p:cNvSpPr>
                <p:nvPr/>
              </p:nvSpPr>
              <p:spPr bwMode="auto">
                <a:xfrm>
                  <a:off x="147" y="29"/>
                  <a:ext cx="994" cy="484"/>
                </a:xfrm>
                <a:custGeom>
                  <a:avLst/>
                  <a:gdLst>
                    <a:gd name="T0" fmla="*/ 737 w 1321"/>
                    <a:gd name="T1" fmla="*/ 186 h 712"/>
                    <a:gd name="T2" fmla="*/ 746 w 1321"/>
                    <a:gd name="T3" fmla="*/ 204 h 712"/>
                    <a:gd name="T4" fmla="*/ 748 w 1321"/>
                    <a:gd name="T5" fmla="*/ 222 h 712"/>
                    <a:gd name="T6" fmla="*/ 744 w 1321"/>
                    <a:gd name="T7" fmla="*/ 239 h 712"/>
                    <a:gd name="T8" fmla="*/ 735 w 1321"/>
                    <a:gd name="T9" fmla="*/ 254 h 712"/>
                    <a:gd name="T10" fmla="*/ 720 w 1321"/>
                    <a:gd name="T11" fmla="*/ 268 h 712"/>
                    <a:gd name="T12" fmla="*/ 701 w 1321"/>
                    <a:gd name="T13" fmla="*/ 279 h 712"/>
                    <a:gd name="T14" fmla="*/ 677 w 1321"/>
                    <a:gd name="T15" fmla="*/ 290 h 712"/>
                    <a:gd name="T16" fmla="*/ 649 w 1321"/>
                    <a:gd name="T17" fmla="*/ 300 h 712"/>
                    <a:gd name="T18" fmla="*/ 619 w 1321"/>
                    <a:gd name="T19" fmla="*/ 308 h 712"/>
                    <a:gd name="T20" fmla="*/ 584 w 1321"/>
                    <a:gd name="T21" fmla="*/ 315 h 712"/>
                    <a:gd name="T22" fmla="*/ 548 w 1321"/>
                    <a:gd name="T23" fmla="*/ 321 h 712"/>
                    <a:gd name="T24" fmla="*/ 507 w 1321"/>
                    <a:gd name="T25" fmla="*/ 326 h 712"/>
                    <a:gd name="T26" fmla="*/ 467 w 1321"/>
                    <a:gd name="T27" fmla="*/ 328 h 712"/>
                    <a:gd name="T28" fmla="*/ 450 w 1321"/>
                    <a:gd name="T29" fmla="*/ 329 h 712"/>
                    <a:gd name="T30" fmla="*/ 269 w 1321"/>
                    <a:gd name="T31" fmla="*/ 329 h 712"/>
                    <a:gd name="T32" fmla="*/ 267 w 1321"/>
                    <a:gd name="T33" fmla="*/ 329 h 712"/>
                    <a:gd name="T34" fmla="*/ 232 w 1321"/>
                    <a:gd name="T35" fmla="*/ 327 h 712"/>
                    <a:gd name="T36" fmla="*/ 197 w 1321"/>
                    <a:gd name="T37" fmla="*/ 326 h 712"/>
                    <a:gd name="T38" fmla="*/ 164 w 1321"/>
                    <a:gd name="T39" fmla="*/ 322 h 712"/>
                    <a:gd name="T40" fmla="*/ 133 w 1321"/>
                    <a:gd name="T41" fmla="*/ 318 h 712"/>
                    <a:gd name="T42" fmla="*/ 105 w 1321"/>
                    <a:gd name="T43" fmla="*/ 313 h 712"/>
                    <a:gd name="T44" fmla="*/ 80 w 1321"/>
                    <a:gd name="T45" fmla="*/ 307 h 712"/>
                    <a:gd name="T46" fmla="*/ 58 w 1321"/>
                    <a:gd name="T47" fmla="*/ 299 h 712"/>
                    <a:gd name="T48" fmla="*/ 38 w 1321"/>
                    <a:gd name="T49" fmla="*/ 291 h 712"/>
                    <a:gd name="T50" fmla="*/ 22 w 1321"/>
                    <a:gd name="T51" fmla="*/ 281 h 712"/>
                    <a:gd name="T52" fmla="*/ 11 w 1321"/>
                    <a:gd name="T53" fmla="*/ 269 h 712"/>
                    <a:gd name="T54" fmla="*/ 4 w 1321"/>
                    <a:gd name="T55" fmla="*/ 256 h 712"/>
                    <a:gd name="T56" fmla="*/ 0 w 1321"/>
                    <a:gd name="T57" fmla="*/ 242 h 712"/>
                    <a:gd name="T58" fmla="*/ 0 w 1321"/>
                    <a:gd name="T59" fmla="*/ 240 h 712"/>
                    <a:gd name="T60" fmla="*/ 2 w 1321"/>
                    <a:gd name="T61" fmla="*/ 225 h 712"/>
                    <a:gd name="T62" fmla="*/ 9 w 1321"/>
                    <a:gd name="T63" fmla="*/ 206 h 712"/>
                    <a:gd name="T64" fmla="*/ 29 w 1321"/>
                    <a:gd name="T65" fmla="*/ 171 h 712"/>
                    <a:gd name="T66" fmla="*/ 53 w 1321"/>
                    <a:gd name="T67" fmla="*/ 138 h 712"/>
                    <a:gd name="T68" fmla="*/ 84 w 1321"/>
                    <a:gd name="T69" fmla="*/ 109 h 712"/>
                    <a:gd name="T70" fmla="*/ 116 w 1321"/>
                    <a:gd name="T71" fmla="*/ 82 h 712"/>
                    <a:gd name="T72" fmla="*/ 153 w 1321"/>
                    <a:gd name="T73" fmla="*/ 58 h 712"/>
                    <a:gd name="T74" fmla="*/ 193 w 1321"/>
                    <a:gd name="T75" fmla="*/ 38 h 712"/>
                    <a:gd name="T76" fmla="*/ 235 w 1321"/>
                    <a:gd name="T77" fmla="*/ 22 h 712"/>
                    <a:gd name="T78" fmla="*/ 281 w 1321"/>
                    <a:gd name="T79" fmla="*/ 10 h 712"/>
                    <a:gd name="T80" fmla="*/ 329 w 1321"/>
                    <a:gd name="T81" fmla="*/ 3 h 712"/>
                    <a:gd name="T82" fmla="*/ 378 w 1321"/>
                    <a:gd name="T83" fmla="*/ 0 h 712"/>
                    <a:gd name="T84" fmla="*/ 378 w 1321"/>
                    <a:gd name="T85" fmla="*/ 0 h 712"/>
                    <a:gd name="T86" fmla="*/ 430 w 1321"/>
                    <a:gd name="T87" fmla="*/ 3 h 712"/>
                    <a:gd name="T88" fmla="*/ 479 w 1321"/>
                    <a:gd name="T89" fmla="*/ 11 h 712"/>
                    <a:gd name="T90" fmla="*/ 527 w 1321"/>
                    <a:gd name="T91" fmla="*/ 24 h 712"/>
                    <a:gd name="T92" fmla="*/ 572 w 1321"/>
                    <a:gd name="T93" fmla="*/ 41 h 712"/>
                    <a:gd name="T94" fmla="*/ 613 w 1321"/>
                    <a:gd name="T95" fmla="*/ 63 h 712"/>
                    <a:gd name="T96" fmla="*/ 651 w 1321"/>
                    <a:gd name="T97" fmla="*/ 90 h 712"/>
                    <a:gd name="T98" fmla="*/ 684 w 1321"/>
                    <a:gd name="T99" fmla="*/ 118 h 712"/>
                    <a:gd name="T100" fmla="*/ 713 w 1321"/>
                    <a:gd name="T101" fmla="*/ 150 h 712"/>
                    <a:gd name="T102" fmla="*/ 737 w 1321"/>
                    <a:gd name="T103" fmla="*/ 186 h 712"/>
                    <a:gd name="T104" fmla="*/ 737 w 1321"/>
                    <a:gd name="T105" fmla="*/ 186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CC3300">
                        <a:alpha val="0"/>
                      </a:srgb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sp>
          <p:nvSpPr>
            <p:cNvPr id="3087" name="Text Box 25"/>
            <p:cNvSpPr txBox="1">
              <a:spLocks noChangeArrowheads="1"/>
            </p:cNvSpPr>
            <p:nvPr/>
          </p:nvSpPr>
          <p:spPr bwMode="auto">
            <a:xfrm>
              <a:off x="1127" y="1264"/>
              <a:ext cx="1040"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ea typeface="华文细黑" pitchFamily="2" charset="-122"/>
                </a:defRPr>
              </a:lvl1pPr>
              <a:lvl2pPr marL="742950" indent="-285750" eaLnBrk="0" hangingPunct="0">
                <a:defRPr i="1">
                  <a:solidFill>
                    <a:schemeClr val="tx1"/>
                  </a:solidFill>
                  <a:latin typeface="Arial" charset="0"/>
                  <a:ea typeface="华文细黑" pitchFamily="2" charset="-122"/>
                </a:defRPr>
              </a:lvl2pPr>
              <a:lvl3pPr marL="1143000" indent="-228600" eaLnBrk="0" hangingPunct="0">
                <a:defRPr i="1">
                  <a:solidFill>
                    <a:schemeClr val="tx1"/>
                  </a:solidFill>
                  <a:latin typeface="Arial" charset="0"/>
                  <a:ea typeface="华文细黑" pitchFamily="2" charset="-122"/>
                </a:defRPr>
              </a:lvl3pPr>
              <a:lvl4pPr marL="1600200" indent="-228600" eaLnBrk="0" hangingPunct="0">
                <a:defRPr i="1">
                  <a:solidFill>
                    <a:schemeClr val="tx1"/>
                  </a:solidFill>
                  <a:latin typeface="Arial" charset="0"/>
                  <a:ea typeface="华文细黑" pitchFamily="2" charset="-122"/>
                </a:defRPr>
              </a:lvl4pPr>
              <a:lvl5pPr marL="2057400" indent="-228600" eaLnBrk="0" hangingPunct="0">
                <a:defRPr i="1">
                  <a:solidFill>
                    <a:schemeClr val="tx1"/>
                  </a:solidFill>
                  <a:latin typeface="Arial" charset="0"/>
                  <a:ea typeface="华文细黑" pitchFamily="2" charset="-122"/>
                </a:defRPr>
              </a:lvl5pPr>
              <a:lvl6pPr marL="2514600" indent="-228600" eaLnBrk="0" fontAlgn="base" hangingPunct="0">
                <a:spcBef>
                  <a:spcPct val="0"/>
                </a:spcBef>
                <a:spcAft>
                  <a:spcPct val="0"/>
                </a:spcAft>
                <a:defRPr i="1">
                  <a:solidFill>
                    <a:schemeClr val="tx1"/>
                  </a:solidFill>
                  <a:latin typeface="Arial" charset="0"/>
                  <a:ea typeface="华文细黑" pitchFamily="2" charset="-122"/>
                </a:defRPr>
              </a:lvl6pPr>
              <a:lvl7pPr marL="2971800" indent="-228600" eaLnBrk="0" fontAlgn="base" hangingPunct="0">
                <a:spcBef>
                  <a:spcPct val="0"/>
                </a:spcBef>
                <a:spcAft>
                  <a:spcPct val="0"/>
                </a:spcAft>
                <a:defRPr i="1">
                  <a:solidFill>
                    <a:schemeClr val="tx1"/>
                  </a:solidFill>
                  <a:latin typeface="Arial" charset="0"/>
                  <a:ea typeface="华文细黑" pitchFamily="2" charset="-122"/>
                </a:defRPr>
              </a:lvl7pPr>
              <a:lvl8pPr marL="3429000" indent="-228600" eaLnBrk="0" fontAlgn="base" hangingPunct="0">
                <a:spcBef>
                  <a:spcPct val="0"/>
                </a:spcBef>
                <a:spcAft>
                  <a:spcPct val="0"/>
                </a:spcAft>
                <a:defRPr i="1">
                  <a:solidFill>
                    <a:schemeClr val="tx1"/>
                  </a:solidFill>
                  <a:latin typeface="Arial" charset="0"/>
                  <a:ea typeface="华文细黑" pitchFamily="2" charset="-122"/>
                </a:defRPr>
              </a:lvl8pPr>
              <a:lvl9pPr marL="3886200" indent="-228600" eaLnBrk="0" fontAlgn="base" hangingPunct="0">
                <a:spcBef>
                  <a:spcPct val="0"/>
                </a:spcBef>
                <a:spcAft>
                  <a:spcPct val="0"/>
                </a:spcAft>
                <a:defRPr i="1">
                  <a:solidFill>
                    <a:schemeClr val="tx1"/>
                  </a:solidFill>
                  <a:latin typeface="Arial" charset="0"/>
                  <a:ea typeface="华文细黑" pitchFamily="2" charset="-122"/>
                </a:defRPr>
              </a:lvl9pPr>
            </a:lstStyle>
            <a:p>
              <a:pPr eaLnBrk="1" hangingPunct="1">
                <a:spcBef>
                  <a:spcPct val="50000"/>
                </a:spcBef>
              </a:pPr>
              <a:r>
                <a:rPr lang="zh-CN" altLang="en-US" sz="1600" i="0">
                  <a:solidFill>
                    <a:schemeClr val="bg1"/>
                  </a:solidFill>
                </a:rPr>
                <a:t>此处添加内容</a:t>
              </a:r>
            </a:p>
          </p:txBody>
        </p:sp>
        <p:sp>
          <p:nvSpPr>
            <p:cNvPr id="3088" name="Text Box 26"/>
            <p:cNvSpPr txBox="1">
              <a:spLocks noChangeArrowheads="1"/>
            </p:cNvSpPr>
            <p:nvPr/>
          </p:nvSpPr>
          <p:spPr bwMode="auto">
            <a:xfrm>
              <a:off x="1079" y="543"/>
              <a:ext cx="50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ea typeface="华文细黑" pitchFamily="2" charset="-122"/>
                </a:defRPr>
              </a:lvl1pPr>
              <a:lvl2pPr marL="742950" indent="-285750" eaLnBrk="0" hangingPunct="0">
                <a:defRPr i="1">
                  <a:solidFill>
                    <a:schemeClr val="tx1"/>
                  </a:solidFill>
                  <a:latin typeface="Arial" charset="0"/>
                  <a:ea typeface="华文细黑" pitchFamily="2" charset="-122"/>
                </a:defRPr>
              </a:lvl2pPr>
              <a:lvl3pPr marL="1143000" indent="-228600" eaLnBrk="0" hangingPunct="0">
                <a:defRPr i="1">
                  <a:solidFill>
                    <a:schemeClr val="tx1"/>
                  </a:solidFill>
                  <a:latin typeface="Arial" charset="0"/>
                  <a:ea typeface="华文细黑" pitchFamily="2" charset="-122"/>
                </a:defRPr>
              </a:lvl3pPr>
              <a:lvl4pPr marL="1600200" indent="-228600" eaLnBrk="0" hangingPunct="0">
                <a:defRPr i="1">
                  <a:solidFill>
                    <a:schemeClr val="tx1"/>
                  </a:solidFill>
                  <a:latin typeface="Arial" charset="0"/>
                  <a:ea typeface="华文细黑" pitchFamily="2" charset="-122"/>
                </a:defRPr>
              </a:lvl4pPr>
              <a:lvl5pPr marL="2057400" indent="-228600" eaLnBrk="0" hangingPunct="0">
                <a:defRPr i="1">
                  <a:solidFill>
                    <a:schemeClr val="tx1"/>
                  </a:solidFill>
                  <a:latin typeface="Arial" charset="0"/>
                  <a:ea typeface="华文细黑" pitchFamily="2" charset="-122"/>
                </a:defRPr>
              </a:lvl5pPr>
              <a:lvl6pPr marL="2514600" indent="-228600" eaLnBrk="0" fontAlgn="base" hangingPunct="0">
                <a:spcBef>
                  <a:spcPct val="0"/>
                </a:spcBef>
                <a:spcAft>
                  <a:spcPct val="0"/>
                </a:spcAft>
                <a:defRPr i="1">
                  <a:solidFill>
                    <a:schemeClr val="tx1"/>
                  </a:solidFill>
                  <a:latin typeface="Arial" charset="0"/>
                  <a:ea typeface="华文细黑" pitchFamily="2" charset="-122"/>
                </a:defRPr>
              </a:lvl6pPr>
              <a:lvl7pPr marL="2971800" indent="-228600" eaLnBrk="0" fontAlgn="base" hangingPunct="0">
                <a:spcBef>
                  <a:spcPct val="0"/>
                </a:spcBef>
                <a:spcAft>
                  <a:spcPct val="0"/>
                </a:spcAft>
                <a:defRPr i="1">
                  <a:solidFill>
                    <a:schemeClr val="tx1"/>
                  </a:solidFill>
                  <a:latin typeface="Arial" charset="0"/>
                  <a:ea typeface="华文细黑" pitchFamily="2" charset="-122"/>
                </a:defRPr>
              </a:lvl7pPr>
              <a:lvl8pPr marL="3429000" indent="-228600" eaLnBrk="0" fontAlgn="base" hangingPunct="0">
                <a:spcBef>
                  <a:spcPct val="0"/>
                </a:spcBef>
                <a:spcAft>
                  <a:spcPct val="0"/>
                </a:spcAft>
                <a:defRPr i="1">
                  <a:solidFill>
                    <a:schemeClr val="tx1"/>
                  </a:solidFill>
                  <a:latin typeface="Arial" charset="0"/>
                  <a:ea typeface="华文细黑" pitchFamily="2" charset="-122"/>
                </a:defRPr>
              </a:lvl8pPr>
              <a:lvl9pPr marL="3886200" indent="-228600" eaLnBrk="0" fontAlgn="base" hangingPunct="0">
                <a:spcBef>
                  <a:spcPct val="0"/>
                </a:spcBef>
                <a:spcAft>
                  <a:spcPct val="0"/>
                </a:spcAft>
                <a:defRPr i="1">
                  <a:solidFill>
                    <a:schemeClr val="tx1"/>
                  </a:solidFill>
                  <a:latin typeface="Arial" charset="0"/>
                  <a:ea typeface="华文细黑" pitchFamily="2" charset="-122"/>
                </a:defRPr>
              </a:lvl9pPr>
            </a:lstStyle>
            <a:p>
              <a:pPr eaLnBrk="1" hangingPunct="1">
                <a:spcBef>
                  <a:spcPct val="50000"/>
                </a:spcBef>
              </a:pPr>
              <a:r>
                <a:rPr lang="zh-CN" altLang="en-US" sz="1200" i="0">
                  <a:solidFill>
                    <a:schemeClr val="bg1"/>
                  </a:solidFill>
                </a:rPr>
                <a:t>此处添加内容</a:t>
              </a:r>
            </a:p>
          </p:txBody>
        </p:sp>
        <p:sp>
          <p:nvSpPr>
            <p:cNvPr id="3089" name="Text Box 27"/>
            <p:cNvSpPr txBox="1">
              <a:spLocks noChangeArrowheads="1"/>
            </p:cNvSpPr>
            <p:nvPr/>
          </p:nvSpPr>
          <p:spPr bwMode="auto">
            <a:xfrm>
              <a:off x="1762" y="543"/>
              <a:ext cx="50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ea typeface="华文细黑" pitchFamily="2" charset="-122"/>
                </a:defRPr>
              </a:lvl1pPr>
              <a:lvl2pPr marL="742950" indent="-285750" eaLnBrk="0" hangingPunct="0">
                <a:defRPr i="1">
                  <a:solidFill>
                    <a:schemeClr val="tx1"/>
                  </a:solidFill>
                  <a:latin typeface="Arial" charset="0"/>
                  <a:ea typeface="华文细黑" pitchFamily="2" charset="-122"/>
                </a:defRPr>
              </a:lvl2pPr>
              <a:lvl3pPr marL="1143000" indent="-228600" eaLnBrk="0" hangingPunct="0">
                <a:defRPr i="1">
                  <a:solidFill>
                    <a:schemeClr val="tx1"/>
                  </a:solidFill>
                  <a:latin typeface="Arial" charset="0"/>
                  <a:ea typeface="华文细黑" pitchFamily="2" charset="-122"/>
                </a:defRPr>
              </a:lvl3pPr>
              <a:lvl4pPr marL="1600200" indent="-228600" eaLnBrk="0" hangingPunct="0">
                <a:defRPr i="1">
                  <a:solidFill>
                    <a:schemeClr val="tx1"/>
                  </a:solidFill>
                  <a:latin typeface="Arial" charset="0"/>
                  <a:ea typeface="华文细黑" pitchFamily="2" charset="-122"/>
                </a:defRPr>
              </a:lvl4pPr>
              <a:lvl5pPr marL="2057400" indent="-228600" eaLnBrk="0" hangingPunct="0">
                <a:defRPr i="1">
                  <a:solidFill>
                    <a:schemeClr val="tx1"/>
                  </a:solidFill>
                  <a:latin typeface="Arial" charset="0"/>
                  <a:ea typeface="华文细黑" pitchFamily="2" charset="-122"/>
                </a:defRPr>
              </a:lvl5pPr>
              <a:lvl6pPr marL="2514600" indent="-228600" eaLnBrk="0" fontAlgn="base" hangingPunct="0">
                <a:spcBef>
                  <a:spcPct val="0"/>
                </a:spcBef>
                <a:spcAft>
                  <a:spcPct val="0"/>
                </a:spcAft>
                <a:defRPr i="1">
                  <a:solidFill>
                    <a:schemeClr val="tx1"/>
                  </a:solidFill>
                  <a:latin typeface="Arial" charset="0"/>
                  <a:ea typeface="华文细黑" pitchFamily="2" charset="-122"/>
                </a:defRPr>
              </a:lvl6pPr>
              <a:lvl7pPr marL="2971800" indent="-228600" eaLnBrk="0" fontAlgn="base" hangingPunct="0">
                <a:spcBef>
                  <a:spcPct val="0"/>
                </a:spcBef>
                <a:spcAft>
                  <a:spcPct val="0"/>
                </a:spcAft>
                <a:defRPr i="1">
                  <a:solidFill>
                    <a:schemeClr val="tx1"/>
                  </a:solidFill>
                  <a:latin typeface="Arial" charset="0"/>
                  <a:ea typeface="华文细黑" pitchFamily="2" charset="-122"/>
                </a:defRPr>
              </a:lvl7pPr>
              <a:lvl8pPr marL="3429000" indent="-228600" eaLnBrk="0" fontAlgn="base" hangingPunct="0">
                <a:spcBef>
                  <a:spcPct val="0"/>
                </a:spcBef>
                <a:spcAft>
                  <a:spcPct val="0"/>
                </a:spcAft>
                <a:defRPr i="1">
                  <a:solidFill>
                    <a:schemeClr val="tx1"/>
                  </a:solidFill>
                  <a:latin typeface="Arial" charset="0"/>
                  <a:ea typeface="华文细黑" pitchFamily="2" charset="-122"/>
                </a:defRPr>
              </a:lvl8pPr>
              <a:lvl9pPr marL="3886200" indent="-228600" eaLnBrk="0" fontAlgn="base" hangingPunct="0">
                <a:spcBef>
                  <a:spcPct val="0"/>
                </a:spcBef>
                <a:spcAft>
                  <a:spcPct val="0"/>
                </a:spcAft>
                <a:defRPr i="1">
                  <a:solidFill>
                    <a:schemeClr val="tx1"/>
                  </a:solidFill>
                  <a:latin typeface="Arial" charset="0"/>
                  <a:ea typeface="华文细黑" pitchFamily="2" charset="-122"/>
                </a:defRPr>
              </a:lvl9pPr>
            </a:lstStyle>
            <a:p>
              <a:pPr eaLnBrk="1" hangingPunct="1">
                <a:spcBef>
                  <a:spcPct val="50000"/>
                </a:spcBef>
              </a:pPr>
              <a:r>
                <a:rPr lang="zh-CN" altLang="en-US" sz="1200" i="0">
                  <a:solidFill>
                    <a:schemeClr val="bg1"/>
                  </a:solidFill>
                </a:rPr>
                <a:t>此处添加内容</a:t>
              </a:r>
            </a:p>
          </p:txBody>
        </p:sp>
        <p:sp>
          <p:nvSpPr>
            <p:cNvPr id="3090" name="Text Box 28"/>
            <p:cNvSpPr txBox="1">
              <a:spLocks noChangeArrowheads="1"/>
            </p:cNvSpPr>
            <p:nvPr/>
          </p:nvSpPr>
          <p:spPr bwMode="auto">
            <a:xfrm>
              <a:off x="1745" y="2188"/>
              <a:ext cx="50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ea typeface="华文细黑" pitchFamily="2" charset="-122"/>
                </a:defRPr>
              </a:lvl1pPr>
              <a:lvl2pPr marL="742950" indent="-285750" eaLnBrk="0" hangingPunct="0">
                <a:defRPr i="1">
                  <a:solidFill>
                    <a:schemeClr val="tx1"/>
                  </a:solidFill>
                  <a:latin typeface="Arial" charset="0"/>
                  <a:ea typeface="华文细黑" pitchFamily="2" charset="-122"/>
                </a:defRPr>
              </a:lvl2pPr>
              <a:lvl3pPr marL="1143000" indent="-228600" eaLnBrk="0" hangingPunct="0">
                <a:defRPr i="1">
                  <a:solidFill>
                    <a:schemeClr val="tx1"/>
                  </a:solidFill>
                  <a:latin typeface="Arial" charset="0"/>
                  <a:ea typeface="华文细黑" pitchFamily="2" charset="-122"/>
                </a:defRPr>
              </a:lvl3pPr>
              <a:lvl4pPr marL="1600200" indent="-228600" eaLnBrk="0" hangingPunct="0">
                <a:defRPr i="1">
                  <a:solidFill>
                    <a:schemeClr val="tx1"/>
                  </a:solidFill>
                  <a:latin typeface="Arial" charset="0"/>
                  <a:ea typeface="华文细黑" pitchFamily="2" charset="-122"/>
                </a:defRPr>
              </a:lvl4pPr>
              <a:lvl5pPr marL="2057400" indent="-228600" eaLnBrk="0" hangingPunct="0">
                <a:defRPr i="1">
                  <a:solidFill>
                    <a:schemeClr val="tx1"/>
                  </a:solidFill>
                  <a:latin typeface="Arial" charset="0"/>
                  <a:ea typeface="华文细黑" pitchFamily="2" charset="-122"/>
                </a:defRPr>
              </a:lvl5pPr>
              <a:lvl6pPr marL="2514600" indent="-228600" eaLnBrk="0" fontAlgn="base" hangingPunct="0">
                <a:spcBef>
                  <a:spcPct val="0"/>
                </a:spcBef>
                <a:spcAft>
                  <a:spcPct val="0"/>
                </a:spcAft>
                <a:defRPr i="1">
                  <a:solidFill>
                    <a:schemeClr val="tx1"/>
                  </a:solidFill>
                  <a:latin typeface="Arial" charset="0"/>
                  <a:ea typeface="华文细黑" pitchFamily="2" charset="-122"/>
                </a:defRPr>
              </a:lvl6pPr>
              <a:lvl7pPr marL="2971800" indent="-228600" eaLnBrk="0" fontAlgn="base" hangingPunct="0">
                <a:spcBef>
                  <a:spcPct val="0"/>
                </a:spcBef>
                <a:spcAft>
                  <a:spcPct val="0"/>
                </a:spcAft>
                <a:defRPr i="1">
                  <a:solidFill>
                    <a:schemeClr val="tx1"/>
                  </a:solidFill>
                  <a:latin typeface="Arial" charset="0"/>
                  <a:ea typeface="华文细黑" pitchFamily="2" charset="-122"/>
                </a:defRPr>
              </a:lvl7pPr>
              <a:lvl8pPr marL="3429000" indent="-228600" eaLnBrk="0" fontAlgn="base" hangingPunct="0">
                <a:spcBef>
                  <a:spcPct val="0"/>
                </a:spcBef>
                <a:spcAft>
                  <a:spcPct val="0"/>
                </a:spcAft>
                <a:defRPr i="1">
                  <a:solidFill>
                    <a:schemeClr val="tx1"/>
                  </a:solidFill>
                  <a:latin typeface="Arial" charset="0"/>
                  <a:ea typeface="华文细黑" pitchFamily="2" charset="-122"/>
                </a:defRPr>
              </a:lvl8pPr>
              <a:lvl9pPr marL="3886200" indent="-228600" eaLnBrk="0" fontAlgn="base" hangingPunct="0">
                <a:spcBef>
                  <a:spcPct val="0"/>
                </a:spcBef>
                <a:spcAft>
                  <a:spcPct val="0"/>
                </a:spcAft>
                <a:defRPr i="1">
                  <a:solidFill>
                    <a:schemeClr val="tx1"/>
                  </a:solidFill>
                  <a:latin typeface="Arial" charset="0"/>
                  <a:ea typeface="华文细黑" pitchFamily="2" charset="-122"/>
                </a:defRPr>
              </a:lvl9pPr>
            </a:lstStyle>
            <a:p>
              <a:pPr eaLnBrk="1" hangingPunct="1">
                <a:spcBef>
                  <a:spcPct val="50000"/>
                </a:spcBef>
              </a:pPr>
              <a:r>
                <a:rPr lang="zh-CN" altLang="en-US" sz="1200" i="0">
                  <a:solidFill>
                    <a:schemeClr val="bg1"/>
                  </a:solidFill>
                </a:rPr>
                <a:t>此处添加内容</a:t>
              </a:r>
            </a:p>
          </p:txBody>
        </p:sp>
        <p:sp>
          <p:nvSpPr>
            <p:cNvPr id="3091" name="Text Box 29"/>
            <p:cNvSpPr txBox="1">
              <a:spLocks noChangeArrowheads="1"/>
            </p:cNvSpPr>
            <p:nvPr/>
          </p:nvSpPr>
          <p:spPr bwMode="auto">
            <a:xfrm>
              <a:off x="1094" y="2188"/>
              <a:ext cx="50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ea typeface="华文细黑" pitchFamily="2" charset="-122"/>
                </a:defRPr>
              </a:lvl1pPr>
              <a:lvl2pPr marL="742950" indent="-285750" eaLnBrk="0" hangingPunct="0">
                <a:defRPr i="1">
                  <a:solidFill>
                    <a:schemeClr val="tx1"/>
                  </a:solidFill>
                  <a:latin typeface="Arial" charset="0"/>
                  <a:ea typeface="华文细黑" pitchFamily="2" charset="-122"/>
                </a:defRPr>
              </a:lvl2pPr>
              <a:lvl3pPr marL="1143000" indent="-228600" eaLnBrk="0" hangingPunct="0">
                <a:defRPr i="1">
                  <a:solidFill>
                    <a:schemeClr val="tx1"/>
                  </a:solidFill>
                  <a:latin typeface="Arial" charset="0"/>
                  <a:ea typeface="华文细黑" pitchFamily="2" charset="-122"/>
                </a:defRPr>
              </a:lvl3pPr>
              <a:lvl4pPr marL="1600200" indent="-228600" eaLnBrk="0" hangingPunct="0">
                <a:defRPr i="1">
                  <a:solidFill>
                    <a:schemeClr val="tx1"/>
                  </a:solidFill>
                  <a:latin typeface="Arial" charset="0"/>
                  <a:ea typeface="华文细黑" pitchFamily="2" charset="-122"/>
                </a:defRPr>
              </a:lvl4pPr>
              <a:lvl5pPr marL="2057400" indent="-228600" eaLnBrk="0" hangingPunct="0">
                <a:defRPr i="1">
                  <a:solidFill>
                    <a:schemeClr val="tx1"/>
                  </a:solidFill>
                  <a:latin typeface="Arial" charset="0"/>
                  <a:ea typeface="华文细黑" pitchFamily="2" charset="-122"/>
                </a:defRPr>
              </a:lvl5pPr>
              <a:lvl6pPr marL="2514600" indent="-228600" eaLnBrk="0" fontAlgn="base" hangingPunct="0">
                <a:spcBef>
                  <a:spcPct val="0"/>
                </a:spcBef>
                <a:spcAft>
                  <a:spcPct val="0"/>
                </a:spcAft>
                <a:defRPr i="1">
                  <a:solidFill>
                    <a:schemeClr val="tx1"/>
                  </a:solidFill>
                  <a:latin typeface="Arial" charset="0"/>
                  <a:ea typeface="华文细黑" pitchFamily="2" charset="-122"/>
                </a:defRPr>
              </a:lvl6pPr>
              <a:lvl7pPr marL="2971800" indent="-228600" eaLnBrk="0" fontAlgn="base" hangingPunct="0">
                <a:spcBef>
                  <a:spcPct val="0"/>
                </a:spcBef>
                <a:spcAft>
                  <a:spcPct val="0"/>
                </a:spcAft>
                <a:defRPr i="1">
                  <a:solidFill>
                    <a:schemeClr val="tx1"/>
                  </a:solidFill>
                  <a:latin typeface="Arial" charset="0"/>
                  <a:ea typeface="华文细黑" pitchFamily="2" charset="-122"/>
                </a:defRPr>
              </a:lvl7pPr>
              <a:lvl8pPr marL="3429000" indent="-228600" eaLnBrk="0" fontAlgn="base" hangingPunct="0">
                <a:spcBef>
                  <a:spcPct val="0"/>
                </a:spcBef>
                <a:spcAft>
                  <a:spcPct val="0"/>
                </a:spcAft>
                <a:defRPr i="1">
                  <a:solidFill>
                    <a:schemeClr val="tx1"/>
                  </a:solidFill>
                  <a:latin typeface="Arial" charset="0"/>
                  <a:ea typeface="华文细黑" pitchFamily="2" charset="-122"/>
                </a:defRPr>
              </a:lvl8pPr>
              <a:lvl9pPr marL="3886200" indent="-228600" eaLnBrk="0" fontAlgn="base" hangingPunct="0">
                <a:spcBef>
                  <a:spcPct val="0"/>
                </a:spcBef>
                <a:spcAft>
                  <a:spcPct val="0"/>
                </a:spcAft>
                <a:defRPr i="1">
                  <a:solidFill>
                    <a:schemeClr val="tx1"/>
                  </a:solidFill>
                  <a:latin typeface="Arial" charset="0"/>
                  <a:ea typeface="华文细黑" pitchFamily="2" charset="-122"/>
                </a:defRPr>
              </a:lvl9pPr>
            </a:lstStyle>
            <a:p>
              <a:pPr eaLnBrk="1" hangingPunct="1">
                <a:spcBef>
                  <a:spcPct val="50000"/>
                </a:spcBef>
              </a:pPr>
              <a:r>
                <a:rPr lang="zh-CN" altLang="en-US" sz="1200" i="0">
                  <a:solidFill>
                    <a:schemeClr val="bg1"/>
                  </a:solidFill>
                </a:rPr>
                <a:t>此处添加内容</a:t>
              </a:r>
            </a:p>
          </p:txBody>
        </p:sp>
        <p:sp>
          <p:nvSpPr>
            <p:cNvPr id="3092" name="Text Box 30"/>
            <p:cNvSpPr txBox="1">
              <a:spLocks noChangeArrowheads="1"/>
            </p:cNvSpPr>
            <p:nvPr/>
          </p:nvSpPr>
          <p:spPr bwMode="auto">
            <a:xfrm>
              <a:off x="609" y="1658"/>
              <a:ext cx="502"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ea typeface="华文细黑" pitchFamily="2" charset="-122"/>
                </a:defRPr>
              </a:lvl1pPr>
              <a:lvl2pPr marL="742950" indent="-285750" eaLnBrk="0" hangingPunct="0">
                <a:defRPr i="1">
                  <a:solidFill>
                    <a:schemeClr val="tx1"/>
                  </a:solidFill>
                  <a:latin typeface="Arial" charset="0"/>
                  <a:ea typeface="华文细黑" pitchFamily="2" charset="-122"/>
                </a:defRPr>
              </a:lvl2pPr>
              <a:lvl3pPr marL="1143000" indent="-228600" eaLnBrk="0" hangingPunct="0">
                <a:defRPr i="1">
                  <a:solidFill>
                    <a:schemeClr val="tx1"/>
                  </a:solidFill>
                  <a:latin typeface="Arial" charset="0"/>
                  <a:ea typeface="华文细黑" pitchFamily="2" charset="-122"/>
                </a:defRPr>
              </a:lvl3pPr>
              <a:lvl4pPr marL="1600200" indent="-228600" eaLnBrk="0" hangingPunct="0">
                <a:defRPr i="1">
                  <a:solidFill>
                    <a:schemeClr val="tx1"/>
                  </a:solidFill>
                  <a:latin typeface="Arial" charset="0"/>
                  <a:ea typeface="华文细黑" pitchFamily="2" charset="-122"/>
                </a:defRPr>
              </a:lvl4pPr>
              <a:lvl5pPr marL="2057400" indent="-228600" eaLnBrk="0" hangingPunct="0">
                <a:defRPr i="1">
                  <a:solidFill>
                    <a:schemeClr val="tx1"/>
                  </a:solidFill>
                  <a:latin typeface="Arial" charset="0"/>
                  <a:ea typeface="华文细黑" pitchFamily="2" charset="-122"/>
                </a:defRPr>
              </a:lvl5pPr>
              <a:lvl6pPr marL="2514600" indent="-228600" eaLnBrk="0" fontAlgn="base" hangingPunct="0">
                <a:spcBef>
                  <a:spcPct val="0"/>
                </a:spcBef>
                <a:spcAft>
                  <a:spcPct val="0"/>
                </a:spcAft>
                <a:defRPr i="1">
                  <a:solidFill>
                    <a:schemeClr val="tx1"/>
                  </a:solidFill>
                  <a:latin typeface="Arial" charset="0"/>
                  <a:ea typeface="华文细黑" pitchFamily="2" charset="-122"/>
                </a:defRPr>
              </a:lvl6pPr>
              <a:lvl7pPr marL="2971800" indent="-228600" eaLnBrk="0" fontAlgn="base" hangingPunct="0">
                <a:spcBef>
                  <a:spcPct val="0"/>
                </a:spcBef>
                <a:spcAft>
                  <a:spcPct val="0"/>
                </a:spcAft>
                <a:defRPr i="1">
                  <a:solidFill>
                    <a:schemeClr val="tx1"/>
                  </a:solidFill>
                  <a:latin typeface="Arial" charset="0"/>
                  <a:ea typeface="华文细黑" pitchFamily="2" charset="-122"/>
                </a:defRPr>
              </a:lvl7pPr>
              <a:lvl8pPr marL="3429000" indent="-228600" eaLnBrk="0" fontAlgn="base" hangingPunct="0">
                <a:spcBef>
                  <a:spcPct val="0"/>
                </a:spcBef>
                <a:spcAft>
                  <a:spcPct val="0"/>
                </a:spcAft>
                <a:defRPr i="1">
                  <a:solidFill>
                    <a:schemeClr val="tx1"/>
                  </a:solidFill>
                  <a:latin typeface="Arial" charset="0"/>
                  <a:ea typeface="华文细黑" pitchFamily="2" charset="-122"/>
                </a:defRPr>
              </a:lvl8pPr>
              <a:lvl9pPr marL="3886200" indent="-228600" eaLnBrk="0" fontAlgn="base" hangingPunct="0">
                <a:spcBef>
                  <a:spcPct val="0"/>
                </a:spcBef>
                <a:spcAft>
                  <a:spcPct val="0"/>
                </a:spcAft>
                <a:defRPr i="1">
                  <a:solidFill>
                    <a:schemeClr val="tx1"/>
                  </a:solidFill>
                  <a:latin typeface="Arial" charset="0"/>
                  <a:ea typeface="华文细黑" pitchFamily="2" charset="-122"/>
                </a:defRPr>
              </a:lvl9pPr>
            </a:lstStyle>
            <a:p>
              <a:pPr eaLnBrk="1" hangingPunct="1">
                <a:spcBef>
                  <a:spcPct val="50000"/>
                </a:spcBef>
              </a:pPr>
              <a:r>
                <a:rPr lang="zh-CN" altLang="en-US" sz="1200" i="0">
                  <a:solidFill>
                    <a:schemeClr val="bg1"/>
                  </a:solidFill>
                </a:rPr>
                <a:t>此处添加内容</a:t>
              </a:r>
            </a:p>
          </p:txBody>
        </p:sp>
        <p:sp>
          <p:nvSpPr>
            <p:cNvPr id="3093" name="Text Box 31"/>
            <p:cNvSpPr txBox="1">
              <a:spLocks noChangeArrowheads="1"/>
            </p:cNvSpPr>
            <p:nvPr/>
          </p:nvSpPr>
          <p:spPr bwMode="auto">
            <a:xfrm>
              <a:off x="2262" y="1658"/>
              <a:ext cx="504"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ea typeface="华文细黑" pitchFamily="2" charset="-122"/>
                </a:defRPr>
              </a:lvl1pPr>
              <a:lvl2pPr marL="742950" indent="-285750" eaLnBrk="0" hangingPunct="0">
                <a:defRPr i="1">
                  <a:solidFill>
                    <a:schemeClr val="tx1"/>
                  </a:solidFill>
                  <a:latin typeface="Arial" charset="0"/>
                  <a:ea typeface="华文细黑" pitchFamily="2" charset="-122"/>
                </a:defRPr>
              </a:lvl2pPr>
              <a:lvl3pPr marL="1143000" indent="-228600" eaLnBrk="0" hangingPunct="0">
                <a:defRPr i="1">
                  <a:solidFill>
                    <a:schemeClr val="tx1"/>
                  </a:solidFill>
                  <a:latin typeface="Arial" charset="0"/>
                  <a:ea typeface="华文细黑" pitchFamily="2" charset="-122"/>
                </a:defRPr>
              </a:lvl3pPr>
              <a:lvl4pPr marL="1600200" indent="-228600" eaLnBrk="0" hangingPunct="0">
                <a:defRPr i="1">
                  <a:solidFill>
                    <a:schemeClr val="tx1"/>
                  </a:solidFill>
                  <a:latin typeface="Arial" charset="0"/>
                  <a:ea typeface="华文细黑" pitchFamily="2" charset="-122"/>
                </a:defRPr>
              </a:lvl4pPr>
              <a:lvl5pPr marL="2057400" indent="-228600" eaLnBrk="0" hangingPunct="0">
                <a:defRPr i="1">
                  <a:solidFill>
                    <a:schemeClr val="tx1"/>
                  </a:solidFill>
                  <a:latin typeface="Arial" charset="0"/>
                  <a:ea typeface="华文细黑" pitchFamily="2" charset="-122"/>
                </a:defRPr>
              </a:lvl5pPr>
              <a:lvl6pPr marL="2514600" indent="-228600" eaLnBrk="0" fontAlgn="base" hangingPunct="0">
                <a:spcBef>
                  <a:spcPct val="0"/>
                </a:spcBef>
                <a:spcAft>
                  <a:spcPct val="0"/>
                </a:spcAft>
                <a:defRPr i="1">
                  <a:solidFill>
                    <a:schemeClr val="tx1"/>
                  </a:solidFill>
                  <a:latin typeface="Arial" charset="0"/>
                  <a:ea typeface="华文细黑" pitchFamily="2" charset="-122"/>
                </a:defRPr>
              </a:lvl6pPr>
              <a:lvl7pPr marL="2971800" indent="-228600" eaLnBrk="0" fontAlgn="base" hangingPunct="0">
                <a:spcBef>
                  <a:spcPct val="0"/>
                </a:spcBef>
                <a:spcAft>
                  <a:spcPct val="0"/>
                </a:spcAft>
                <a:defRPr i="1">
                  <a:solidFill>
                    <a:schemeClr val="tx1"/>
                  </a:solidFill>
                  <a:latin typeface="Arial" charset="0"/>
                  <a:ea typeface="华文细黑" pitchFamily="2" charset="-122"/>
                </a:defRPr>
              </a:lvl7pPr>
              <a:lvl8pPr marL="3429000" indent="-228600" eaLnBrk="0" fontAlgn="base" hangingPunct="0">
                <a:spcBef>
                  <a:spcPct val="0"/>
                </a:spcBef>
                <a:spcAft>
                  <a:spcPct val="0"/>
                </a:spcAft>
                <a:defRPr i="1">
                  <a:solidFill>
                    <a:schemeClr val="tx1"/>
                  </a:solidFill>
                  <a:latin typeface="Arial" charset="0"/>
                  <a:ea typeface="华文细黑" pitchFamily="2" charset="-122"/>
                </a:defRPr>
              </a:lvl8pPr>
              <a:lvl9pPr marL="3886200" indent="-228600" eaLnBrk="0" fontAlgn="base" hangingPunct="0">
                <a:spcBef>
                  <a:spcPct val="0"/>
                </a:spcBef>
                <a:spcAft>
                  <a:spcPct val="0"/>
                </a:spcAft>
                <a:defRPr i="1">
                  <a:solidFill>
                    <a:schemeClr val="tx1"/>
                  </a:solidFill>
                  <a:latin typeface="Arial" charset="0"/>
                  <a:ea typeface="华文细黑" pitchFamily="2" charset="-122"/>
                </a:defRPr>
              </a:lvl9pPr>
            </a:lstStyle>
            <a:p>
              <a:pPr eaLnBrk="1" hangingPunct="1">
                <a:spcBef>
                  <a:spcPct val="50000"/>
                </a:spcBef>
              </a:pPr>
              <a:r>
                <a:rPr lang="zh-CN" altLang="en-US" sz="1200" i="0">
                  <a:solidFill>
                    <a:schemeClr val="bg1"/>
                  </a:solidFill>
                </a:rPr>
                <a:t>此处添加内容</a:t>
              </a:r>
            </a:p>
          </p:txBody>
        </p:sp>
        <p:sp>
          <p:nvSpPr>
            <p:cNvPr id="3094" name="Text Box 32"/>
            <p:cNvSpPr txBox="1">
              <a:spLocks noChangeArrowheads="1"/>
            </p:cNvSpPr>
            <p:nvPr/>
          </p:nvSpPr>
          <p:spPr bwMode="auto">
            <a:xfrm>
              <a:off x="2223" y="1031"/>
              <a:ext cx="504"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ea typeface="华文细黑" pitchFamily="2" charset="-122"/>
                </a:defRPr>
              </a:lvl1pPr>
              <a:lvl2pPr marL="742950" indent="-285750" eaLnBrk="0" hangingPunct="0">
                <a:defRPr i="1">
                  <a:solidFill>
                    <a:schemeClr val="tx1"/>
                  </a:solidFill>
                  <a:latin typeface="Arial" charset="0"/>
                  <a:ea typeface="华文细黑" pitchFamily="2" charset="-122"/>
                </a:defRPr>
              </a:lvl2pPr>
              <a:lvl3pPr marL="1143000" indent="-228600" eaLnBrk="0" hangingPunct="0">
                <a:defRPr i="1">
                  <a:solidFill>
                    <a:schemeClr val="tx1"/>
                  </a:solidFill>
                  <a:latin typeface="Arial" charset="0"/>
                  <a:ea typeface="华文细黑" pitchFamily="2" charset="-122"/>
                </a:defRPr>
              </a:lvl3pPr>
              <a:lvl4pPr marL="1600200" indent="-228600" eaLnBrk="0" hangingPunct="0">
                <a:defRPr i="1">
                  <a:solidFill>
                    <a:schemeClr val="tx1"/>
                  </a:solidFill>
                  <a:latin typeface="Arial" charset="0"/>
                  <a:ea typeface="华文细黑" pitchFamily="2" charset="-122"/>
                </a:defRPr>
              </a:lvl4pPr>
              <a:lvl5pPr marL="2057400" indent="-228600" eaLnBrk="0" hangingPunct="0">
                <a:defRPr i="1">
                  <a:solidFill>
                    <a:schemeClr val="tx1"/>
                  </a:solidFill>
                  <a:latin typeface="Arial" charset="0"/>
                  <a:ea typeface="华文细黑" pitchFamily="2" charset="-122"/>
                </a:defRPr>
              </a:lvl5pPr>
              <a:lvl6pPr marL="2514600" indent="-228600" eaLnBrk="0" fontAlgn="base" hangingPunct="0">
                <a:spcBef>
                  <a:spcPct val="0"/>
                </a:spcBef>
                <a:spcAft>
                  <a:spcPct val="0"/>
                </a:spcAft>
                <a:defRPr i="1">
                  <a:solidFill>
                    <a:schemeClr val="tx1"/>
                  </a:solidFill>
                  <a:latin typeface="Arial" charset="0"/>
                  <a:ea typeface="华文细黑" pitchFamily="2" charset="-122"/>
                </a:defRPr>
              </a:lvl6pPr>
              <a:lvl7pPr marL="2971800" indent="-228600" eaLnBrk="0" fontAlgn="base" hangingPunct="0">
                <a:spcBef>
                  <a:spcPct val="0"/>
                </a:spcBef>
                <a:spcAft>
                  <a:spcPct val="0"/>
                </a:spcAft>
                <a:defRPr i="1">
                  <a:solidFill>
                    <a:schemeClr val="tx1"/>
                  </a:solidFill>
                  <a:latin typeface="Arial" charset="0"/>
                  <a:ea typeface="华文细黑" pitchFamily="2" charset="-122"/>
                </a:defRPr>
              </a:lvl7pPr>
              <a:lvl8pPr marL="3429000" indent="-228600" eaLnBrk="0" fontAlgn="base" hangingPunct="0">
                <a:spcBef>
                  <a:spcPct val="0"/>
                </a:spcBef>
                <a:spcAft>
                  <a:spcPct val="0"/>
                </a:spcAft>
                <a:defRPr i="1">
                  <a:solidFill>
                    <a:schemeClr val="tx1"/>
                  </a:solidFill>
                  <a:latin typeface="Arial" charset="0"/>
                  <a:ea typeface="华文细黑" pitchFamily="2" charset="-122"/>
                </a:defRPr>
              </a:lvl8pPr>
              <a:lvl9pPr marL="3886200" indent="-228600" eaLnBrk="0" fontAlgn="base" hangingPunct="0">
                <a:spcBef>
                  <a:spcPct val="0"/>
                </a:spcBef>
                <a:spcAft>
                  <a:spcPct val="0"/>
                </a:spcAft>
                <a:defRPr i="1">
                  <a:solidFill>
                    <a:schemeClr val="tx1"/>
                  </a:solidFill>
                  <a:latin typeface="Arial" charset="0"/>
                  <a:ea typeface="华文细黑" pitchFamily="2" charset="-122"/>
                </a:defRPr>
              </a:lvl9pPr>
            </a:lstStyle>
            <a:p>
              <a:pPr eaLnBrk="1" hangingPunct="1">
                <a:spcBef>
                  <a:spcPct val="50000"/>
                </a:spcBef>
              </a:pPr>
              <a:r>
                <a:rPr lang="zh-CN" altLang="en-US" sz="1200" i="0">
                  <a:solidFill>
                    <a:schemeClr val="bg1"/>
                  </a:solidFill>
                </a:rPr>
                <a:t>此处添加内容</a:t>
              </a:r>
            </a:p>
          </p:txBody>
        </p:sp>
        <p:sp>
          <p:nvSpPr>
            <p:cNvPr id="3095" name="Text Box 33"/>
            <p:cNvSpPr txBox="1">
              <a:spLocks noChangeArrowheads="1"/>
            </p:cNvSpPr>
            <p:nvPr/>
          </p:nvSpPr>
          <p:spPr bwMode="auto">
            <a:xfrm>
              <a:off x="577" y="1031"/>
              <a:ext cx="504"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ea typeface="华文细黑" pitchFamily="2" charset="-122"/>
                </a:defRPr>
              </a:lvl1pPr>
              <a:lvl2pPr marL="742950" indent="-285750" eaLnBrk="0" hangingPunct="0">
                <a:defRPr i="1">
                  <a:solidFill>
                    <a:schemeClr val="tx1"/>
                  </a:solidFill>
                  <a:latin typeface="Arial" charset="0"/>
                  <a:ea typeface="华文细黑" pitchFamily="2" charset="-122"/>
                </a:defRPr>
              </a:lvl2pPr>
              <a:lvl3pPr marL="1143000" indent="-228600" eaLnBrk="0" hangingPunct="0">
                <a:defRPr i="1">
                  <a:solidFill>
                    <a:schemeClr val="tx1"/>
                  </a:solidFill>
                  <a:latin typeface="Arial" charset="0"/>
                  <a:ea typeface="华文细黑" pitchFamily="2" charset="-122"/>
                </a:defRPr>
              </a:lvl3pPr>
              <a:lvl4pPr marL="1600200" indent="-228600" eaLnBrk="0" hangingPunct="0">
                <a:defRPr i="1">
                  <a:solidFill>
                    <a:schemeClr val="tx1"/>
                  </a:solidFill>
                  <a:latin typeface="Arial" charset="0"/>
                  <a:ea typeface="华文细黑" pitchFamily="2" charset="-122"/>
                </a:defRPr>
              </a:lvl4pPr>
              <a:lvl5pPr marL="2057400" indent="-228600" eaLnBrk="0" hangingPunct="0">
                <a:defRPr i="1">
                  <a:solidFill>
                    <a:schemeClr val="tx1"/>
                  </a:solidFill>
                  <a:latin typeface="Arial" charset="0"/>
                  <a:ea typeface="华文细黑" pitchFamily="2" charset="-122"/>
                </a:defRPr>
              </a:lvl5pPr>
              <a:lvl6pPr marL="2514600" indent="-228600" eaLnBrk="0" fontAlgn="base" hangingPunct="0">
                <a:spcBef>
                  <a:spcPct val="0"/>
                </a:spcBef>
                <a:spcAft>
                  <a:spcPct val="0"/>
                </a:spcAft>
                <a:defRPr i="1">
                  <a:solidFill>
                    <a:schemeClr val="tx1"/>
                  </a:solidFill>
                  <a:latin typeface="Arial" charset="0"/>
                  <a:ea typeface="华文细黑" pitchFamily="2" charset="-122"/>
                </a:defRPr>
              </a:lvl6pPr>
              <a:lvl7pPr marL="2971800" indent="-228600" eaLnBrk="0" fontAlgn="base" hangingPunct="0">
                <a:spcBef>
                  <a:spcPct val="0"/>
                </a:spcBef>
                <a:spcAft>
                  <a:spcPct val="0"/>
                </a:spcAft>
                <a:defRPr i="1">
                  <a:solidFill>
                    <a:schemeClr val="tx1"/>
                  </a:solidFill>
                  <a:latin typeface="Arial" charset="0"/>
                  <a:ea typeface="华文细黑" pitchFamily="2" charset="-122"/>
                </a:defRPr>
              </a:lvl7pPr>
              <a:lvl8pPr marL="3429000" indent="-228600" eaLnBrk="0" fontAlgn="base" hangingPunct="0">
                <a:spcBef>
                  <a:spcPct val="0"/>
                </a:spcBef>
                <a:spcAft>
                  <a:spcPct val="0"/>
                </a:spcAft>
                <a:defRPr i="1">
                  <a:solidFill>
                    <a:schemeClr val="tx1"/>
                  </a:solidFill>
                  <a:latin typeface="Arial" charset="0"/>
                  <a:ea typeface="华文细黑" pitchFamily="2" charset="-122"/>
                </a:defRPr>
              </a:lvl8pPr>
              <a:lvl9pPr marL="3886200" indent="-228600" eaLnBrk="0" fontAlgn="base" hangingPunct="0">
                <a:spcBef>
                  <a:spcPct val="0"/>
                </a:spcBef>
                <a:spcAft>
                  <a:spcPct val="0"/>
                </a:spcAft>
                <a:defRPr i="1">
                  <a:solidFill>
                    <a:schemeClr val="tx1"/>
                  </a:solidFill>
                  <a:latin typeface="Arial" charset="0"/>
                  <a:ea typeface="华文细黑" pitchFamily="2" charset="-122"/>
                </a:defRPr>
              </a:lvl9pPr>
            </a:lstStyle>
            <a:p>
              <a:pPr eaLnBrk="1" hangingPunct="1">
                <a:spcBef>
                  <a:spcPct val="50000"/>
                </a:spcBef>
              </a:pPr>
              <a:r>
                <a:rPr lang="zh-CN" altLang="en-US" sz="1200" i="0">
                  <a:solidFill>
                    <a:schemeClr val="bg1"/>
                  </a:solidFill>
                </a:rPr>
                <a:t>此处添加内容</a:t>
              </a:r>
            </a:p>
          </p:txBody>
        </p:sp>
      </p:grpSp>
      <p:sp>
        <p:nvSpPr>
          <p:cNvPr id="3078" name="AutoShape 34"/>
          <p:cNvSpPr>
            <a:spLocks noChangeArrowheads="1"/>
          </p:cNvSpPr>
          <p:nvPr/>
        </p:nvSpPr>
        <p:spPr bwMode="auto">
          <a:xfrm>
            <a:off x="3189288" y="4995863"/>
            <a:ext cx="5486400" cy="611187"/>
          </a:xfrm>
          <a:prstGeom prst="roundRect">
            <a:avLst>
              <a:gd name="adj" fmla="val 15065"/>
            </a:avLst>
          </a:prstGeom>
          <a:gradFill rotWithShape="1">
            <a:gsLst>
              <a:gs pos="0">
                <a:srgbClr val="777777">
                  <a:alpha val="9000"/>
                </a:srgbClr>
              </a:gs>
              <a:gs pos="100000">
                <a:schemeClr val="bg1">
                  <a:alpha val="0"/>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079" name="Rectangle 35"/>
          <p:cNvSpPr>
            <a:spLocks noChangeArrowheads="1"/>
          </p:cNvSpPr>
          <p:nvPr/>
        </p:nvSpPr>
        <p:spPr bwMode="auto">
          <a:xfrm>
            <a:off x="4570413" y="2001838"/>
            <a:ext cx="41021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63525" indent="-263525">
              <a:buClr>
                <a:schemeClr val="accent2"/>
              </a:buClr>
              <a:buFont typeface="Wingdings" pitchFamily="2" charset="2"/>
              <a:buChar char="n"/>
            </a:pPr>
            <a:endParaRPr lang="zh-CN" altLang="en-US" sz="1400" i="0"/>
          </a:p>
          <a:p>
            <a:pPr marL="263525" indent="-263525">
              <a:buClr>
                <a:schemeClr val="accent2"/>
              </a:buClr>
              <a:buFont typeface="Wingdings" pitchFamily="2" charset="2"/>
              <a:buChar char="n"/>
            </a:pPr>
            <a:r>
              <a:rPr lang="zh-CN" altLang="en-US" sz="1400" i="0"/>
              <a:t>单击添加段落文字单击添加段落文字单击添加段落文字单击添加段落文字。</a:t>
            </a:r>
          </a:p>
          <a:p>
            <a:pPr marL="263525" indent="-263525">
              <a:buClr>
                <a:schemeClr val="accent2"/>
              </a:buClr>
              <a:buFont typeface="Wingdings" pitchFamily="2" charset="2"/>
              <a:buChar char="n"/>
            </a:pPr>
            <a:endParaRPr lang="zh-CN" altLang="en-US" sz="1400" i="0"/>
          </a:p>
          <a:p>
            <a:pPr marL="263525" indent="-263525">
              <a:buClr>
                <a:schemeClr val="accent2"/>
              </a:buClr>
              <a:buFont typeface="Wingdings" pitchFamily="2" charset="2"/>
              <a:buChar char="n"/>
            </a:pPr>
            <a:r>
              <a:rPr lang="zh-CN" altLang="en-US" sz="1400" i="0"/>
              <a:t>单击添加段落文字单击添加段落文字单击添加段落文字单击添加段落文字。</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2cf9154776632135a609e7aa46a9af96359ad6"/>
</p:tagLst>
</file>

<file path=ppt/theme/theme1.xml><?xml version="1.0" encoding="utf-8"?>
<a:theme xmlns:a="http://schemas.openxmlformats.org/drawingml/2006/main" name="演示设计">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演示设计">
      <a:majorFont>
        <a:latin typeface="Arial"/>
        <a:ea typeface="华文细黑"/>
        <a:cs typeface=""/>
      </a:majorFont>
      <a:minorFont>
        <a:latin typeface="Arial"/>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1" u="none" strike="noStrike" cap="none" normalizeH="0" baseline="0" smtClean="0">
            <a:ln>
              <a:noFill/>
            </a:ln>
            <a:solidFill>
              <a:schemeClr val="tx1"/>
            </a:solidFill>
            <a:effectLst/>
            <a:latin typeface="Arial" pitchFamily="34" charset="0"/>
            <a:ea typeface="华文细黑"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1" u="none" strike="noStrike" cap="none" normalizeH="0" baseline="0" smtClean="0">
            <a:ln>
              <a:noFill/>
            </a:ln>
            <a:solidFill>
              <a:schemeClr val="tx1"/>
            </a:solidFill>
            <a:effectLst/>
            <a:latin typeface="Arial" pitchFamily="34" charset="0"/>
            <a:ea typeface="华文细黑" pitchFamily="2" charset="-122"/>
          </a:defRPr>
        </a:defPPr>
      </a:lstStyle>
    </a:lnDef>
  </a:objectDefaults>
  <a:extraClrSchemeLst>
    <a:extraClrScheme>
      <a:clrScheme name="演示设计 1">
        <a:dk1>
          <a:srgbClr val="000000"/>
        </a:dk1>
        <a:lt1>
          <a:srgbClr val="FFFFFF"/>
        </a:lt1>
        <a:dk2>
          <a:srgbClr val="000000"/>
        </a:dk2>
        <a:lt2>
          <a:srgbClr val="808080"/>
        </a:lt2>
        <a:accent1>
          <a:srgbClr val="FFCC00"/>
        </a:accent1>
        <a:accent2>
          <a:srgbClr val="FF9933"/>
        </a:accent2>
        <a:accent3>
          <a:srgbClr val="FFFFFF"/>
        </a:accent3>
        <a:accent4>
          <a:srgbClr val="000000"/>
        </a:accent4>
        <a:accent5>
          <a:srgbClr val="FFE2AA"/>
        </a:accent5>
        <a:accent6>
          <a:srgbClr val="E78A2D"/>
        </a:accent6>
        <a:hlink>
          <a:srgbClr val="463900"/>
        </a:hlink>
        <a:folHlink>
          <a:srgbClr val="FFE67D"/>
        </a:folHlink>
      </a:clrScheme>
      <a:clrMap bg1="lt1" tx1="dk1" bg2="lt2" tx2="dk2" accent1="accent1" accent2="accent2" accent3="accent3" accent4="accent4" accent5="accent5" accent6="accent6" hlink="hlink" folHlink="folHlink"/>
    </a:extraClrScheme>
    <a:extraClrScheme>
      <a:clrScheme name="演示设计 2">
        <a:dk1>
          <a:srgbClr val="000000"/>
        </a:dk1>
        <a:lt1>
          <a:srgbClr val="FFFFFF"/>
        </a:lt1>
        <a:dk2>
          <a:srgbClr val="000000"/>
        </a:dk2>
        <a:lt2>
          <a:srgbClr val="808080"/>
        </a:lt2>
        <a:accent1>
          <a:srgbClr val="FF9021"/>
        </a:accent1>
        <a:accent2>
          <a:srgbClr val="DA5800"/>
        </a:accent2>
        <a:accent3>
          <a:srgbClr val="FFFFFF"/>
        </a:accent3>
        <a:accent4>
          <a:srgbClr val="000000"/>
        </a:accent4>
        <a:accent5>
          <a:srgbClr val="FFC6AB"/>
        </a:accent5>
        <a:accent6>
          <a:srgbClr val="C54F00"/>
        </a:accent6>
        <a:hlink>
          <a:srgbClr val="963D00"/>
        </a:hlink>
        <a:folHlink>
          <a:srgbClr val="FFAD5B"/>
        </a:folHlink>
      </a:clrScheme>
      <a:clrMap bg1="lt1" tx1="dk1" bg2="lt2" tx2="dk2" accent1="accent1" accent2="accent2" accent3="accent3" accent4="accent4" accent5="accent5" accent6="accent6" hlink="hlink" folHlink="folHlink"/>
    </a:extraClrScheme>
    <a:extraClrScheme>
      <a:clrScheme name="演示设计 3">
        <a:dk1>
          <a:srgbClr val="000000"/>
        </a:dk1>
        <a:lt1>
          <a:srgbClr val="FFFFFF"/>
        </a:lt1>
        <a:dk2>
          <a:srgbClr val="000000"/>
        </a:dk2>
        <a:lt2>
          <a:srgbClr val="C0C0C0"/>
        </a:lt2>
        <a:accent1>
          <a:srgbClr val="5B8CC1"/>
        </a:accent1>
        <a:accent2>
          <a:srgbClr val="2A5682"/>
        </a:accent2>
        <a:accent3>
          <a:srgbClr val="FFFFFF"/>
        </a:accent3>
        <a:accent4>
          <a:srgbClr val="000000"/>
        </a:accent4>
        <a:accent5>
          <a:srgbClr val="B5C5DD"/>
        </a:accent5>
        <a:accent6>
          <a:srgbClr val="254D75"/>
        </a:accent6>
        <a:hlink>
          <a:srgbClr val="002850"/>
        </a:hlink>
        <a:folHlink>
          <a:srgbClr val="2A94FE"/>
        </a:folHlink>
      </a:clrScheme>
      <a:clrMap bg1="lt1" tx1="dk1" bg2="lt2" tx2="dk2" accent1="accent1" accent2="accent2" accent3="accent3" accent4="accent4" accent5="accent5" accent6="accent6" hlink="hlink" folHlink="folHlink"/>
    </a:extraClrScheme>
    <a:extraClrScheme>
      <a:clrScheme name="演示设计 4">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C0C0C0"/>
        </a:folHlink>
      </a:clrScheme>
      <a:clrMap bg1="lt1" tx1="dk1" bg2="lt2" tx2="dk2" accent1="accent1" accent2="accent2" accent3="accent3" accent4="accent4" accent5="accent5" accent6="accent6" hlink="hlink" folHlink="folHlink"/>
    </a:extraClrScheme>
    <a:extraClrScheme>
      <a:clrScheme name="演示设计 5">
        <a:dk1>
          <a:srgbClr val="000000"/>
        </a:dk1>
        <a:lt1>
          <a:srgbClr val="FFFFFF"/>
        </a:lt1>
        <a:dk2>
          <a:srgbClr val="000000"/>
        </a:dk2>
        <a:lt2>
          <a:srgbClr val="B2B2B2"/>
        </a:lt2>
        <a:accent1>
          <a:srgbClr val="BF59B8"/>
        </a:accent1>
        <a:accent2>
          <a:srgbClr val="884183"/>
        </a:accent2>
        <a:accent3>
          <a:srgbClr val="FFFFFF"/>
        </a:accent3>
        <a:accent4>
          <a:srgbClr val="000000"/>
        </a:accent4>
        <a:accent5>
          <a:srgbClr val="DCB5D8"/>
        </a:accent5>
        <a:accent6>
          <a:srgbClr val="7B3A76"/>
        </a:accent6>
        <a:hlink>
          <a:srgbClr val="371535"/>
        </a:hlink>
        <a:folHlink>
          <a:srgbClr val="C468BD"/>
        </a:folHlink>
      </a:clrScheme>
      <a:clrMap bg1="lt1" tx1="dk1" bg2="lt2" tx2="dk2" accent1="accent1" accent2="accent2" accent3="accent3" accent4="accent4" accent5="accent5" accent6="accent6" hlink="hlink" folHlink="folHlink"/>
    </a:extraClrScheme>
    <a:extraClrScheme>
      <a:clrScheme name="演示设计 6">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B"/>
        </a:accent5>
        <a:accent6>
          <a:srgbClr val="AA000B"/>
        </a:accent6>
        <a:hlink>
          <a:srgbClr val="3A0004"/>
        </a:hlink>
        <a:folHlink>
          <a:srgbClr val="FF3B3B"/>
        </a:folHlink>
      </a:clrScheme>
      <a:clrMap bg1="lt1" tx1="dk1" bg2="lt2" tx2="dk2" accent1="accent1" accent2="accent2" accent3="accent3" accent4="accent4" accent5="accent5" accent6="accent6" hlink="hlink" folHlink="folHlink"/>
    </a:extraClrScheme>
    <a:extraClrScheme>
      <a:clrScheme name="演示设计 7">
        <a:dk1>
          <a:srgbClr val="000000"/>
        </a:dk1>
        <a:lt1>
          <a:srgbClr val="FFFFFF"/>
        </a:lt1>
        <a:dk2>
          <a:srgbClr val="000000"/>
        </a:dk2>
        <a:lt2>
          <a:srgbClr val="C0C0C0"/>
        </a:lt2>
        <a:accent1>
          <a:srgbClr val="DFE0BE"/>
        </a:accent1>
        <a:accent2>
          <a:srgbClr val="D1D46B"/>
        </a:accent2>
        <a:accent3>
          <a:srgbClr val="FFFFFF"/>
        </a:accent3>
        <a:accent4>
          <a:srgbClr val="000000"/>
        </a:accent4>
        <a:accent5>
          <a:srgbClr val="ECEDDB"/>
        </a:accent5>
        <a:accent6>
          <a:srgbClr val="BDC060"/>
        </a:accent6>
        <a:hlink>
          <a:srgbClr val="3A3B11"/>
        </a:hlink>
        <a:folHlink>
          <a:srgbClr val="DDDF91"/>
        </a:folHlink>
      </a:clrScheme>
      <a:clrMap bg1="lt1" tx1="dk1" bg2="lt2" tx2="dk2" accent1="accent1" accent2="accent2" accent3="accent3" accent4="accent4" accent5="accent5" accent6="accent6" hlink="hlink" folHlink="folHlink"/>
    </a:extraClrScheme>
    <a:extraClrScheme>
      <a:clrScheme name="演示设计 8">
        <a:dk1>
          <a:srgbClr val="000000"/>
        </a:dk1>
        <a:lt1>
          <a:srgbClr val="FFFFFF"/>
        </a:lt1>
        <a:dk2>
          <a:srgbClr val="000000"/>
        </a:dk2>
        <a:lt2>
          <a:srgbClr val="C0C0C0"/>
        </a:lt2>
        <a:accent1>
          <a:srgbClr val="6FC01E"/>
        </a:accent1>
        <a:accent2>
          <a:srgbClr val="4F7913"/>
        </a:accent2>
        <a:accent3>
          <a:srgbClr val="FFFFFF"/>
        </a:accent3>
        <a:accent4>
          <a:srgbClr val="000000"/>
        </a:accent4>
        <a:accent5>
          <a:srgbClr val="BBDCAB"/>
        </a:accent5>
        <a:accent6>
          <a:srgbClr val="476D10"/>
        </a:accent6>
        <a:hlink>
          <a:srgbClr val="26420A"/>
        </a:hlink>
        <a:folHlink>
          <a:srgbClr val="7BD52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Pages>0</Pages>
  <Words>68</Words>
  <Characters>0</Characters>
  <Application>Microsoft Office PowerPoint</Application>
  <DocSecurity>0</DocSecurity>
  <PresentationFormat>全屏显示(4:3)</PresentationFormat>
  <Lines>0</Lines>
  <Paragraphs>15</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MS UI Gothic</vt:lpstr>
      <vt:lpstr>黑体</vt:lpstr>
      <vt:lpstr>华文细黑</vt:lpstr>
      <vt:lpstr>Arial</vt:lpstr>
      <vt:lpstr>Wingdings</vt:lpstr>
      <vt:lpstr>演示设计</vt:lpstr>
      <vt:lpstr>单击此处添加标题</vt:lpstr>
    </vt:vector>
  </TitlesOfParts>
  <Company>NordriDesign</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PPT设计教程网分享</dc:title>
  <dc:subject>DG-放射</dc:subject>
  <dc:creator>PPTfans.cn</dc:creator>
  <cp:keywords>TZ-固定图形;XG-高光;KJ-3D;DH-静态</cp:keywords>
  <dc:description>PPTfans.cn</dc:description>
  <cp:lastModifiedBy>林辉强</cp:lastModifiedBy>
  <cp:revision>223</cp:revision>
  <cp:lastPrinted>1899-12-30T00:00:00Z</cp:lastPrinted>
  <dcterms:created xsi:type="dcterms:W3CDTF">2008-05-06T01:42:58Z</dcterms:created>
  <dcterms:modified xsi:type="dcterms:W3CDTF">2014-06-09T15:11:29Z</dcterms:modified>
  <cp:category>UDi-逻辑图示</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2052-6.6.0.2182</vt:lpwstr>
  </property>
</Properties>
</file>