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굴림" pitchFamily="34" charset="-127"/>
      <p:regular r:id="rId3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17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418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0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Rectangle 5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7950" y="6237288"/>
            <a:ext cx="2808288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ko-KR" sz="4000" b="1" smtClean="0">
                <a:solidFill>
                  <a:srgbClr val="805A00"/>
                </a:solidFill>
                <a:latin typeface="Times New Roman" pitchFamily="18" charset="0"/>
              </a:rPr>
              <a:t>DIAGRAM</a:t>
            </a:r>
          </a:p>
        </p:txBody>
      </p:sp>
      <p:grpSp>
        <p:nvGrpSpPr>
          <p:cNvPr id="57348" name="Group 377"/>
          <p:cNvGrpSpPr>
            <a:grpSpLocks/>
          </p:cNvGrpSpPr>
          <p:nvPr/>
        </p:nvGrpSpPr>
        <p:grpSpPr bwMode="auto">
          <a:xfrm>
            <a:off x="233363" y="268288"/>
            <a:ext cx="8802687" cy="5824537"/>
            <a:chOff x="147" y="169"/>
            <a:chExt cx="5545" cy="3669"/>
          </a:xfrm>
        </p:grpSpPr>
        <p:pic>
          <p:nvPicPr>
            <p:cNvPr id="57349" name="Picture 378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" y="184"/>
              <a:ext cx="2778" cy="3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350" name="Picture 379" descr="Untitled-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3" y="442"/>
              <a:ext cx="1854" cy="2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351" name="Picture 380" descr="Untitled-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4" y="169"/>
              <a:ext cx="2928" cy="3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52" name="Text Box 381"/>
            <p:cNvSpPr txBox="1">
              <a:spLocks noChangeArrowheads="1"/>
            </p:cNvSpPr>
            <p:nvPr/>
          </p:nvSpPr>
          <p:spPr bwMode="gray">
            <a:xfrm>
              <a:off x="385" y="1880"/>
              <a:ext cx="14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57353" name="Text Box 382"/>
            <p:cNvSpPr txBox="1">
              <a:spLocks noChangeArrowheads="1"/>
            </p:cNvSpPr>
            <p:nvPr/>
          </p:nvSpPr>
          <p:spPr bwMode="gray">
            <a:xfrm>
              <a:off x="2109" y="1884"/>
              <a:ext cx="14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  <p:sp>
          <p:nvSpPr>
            <p:cNvPr id="57354" name="Text Box 383"/>
            <p:cNvSpPr txBox="1">
              <a:spLocks noChangeArrowheads="1"/>
            </p:cNvSpPr>
            <p:nvPr/>
          </p:nvSpPr>
          <p:spPr bwMode="gray">
            <a:xfrm>
              <a:off x="3878" y="1884"/>
              <a:ext cx="14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latin typeface="Arial" charset="0"/>
                </a:rPr>
                <a:t>Click to add text</a:t>
              </a:r>
              <a:endParaRPr kumimoji="0" lang="en-US" altLang="ko-KR" b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01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굴림</vt:lpstr>
      <vt:lpstr>Times New Roman</vt:lpstr>
      <vt:lpstr>기본 디자인</vt:lpstr>
      <vt:lpstr>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pptfans.cn</dc:creator>
  <dc:description>DIAGRAM</dc:description>
  <cp:lastModifiedBy>k</cp:lastModifiedBy>
  <cp:revision>48</cp:revision>
  <dcterms:created xsi:type="dcterms:W3CDTF">2006-04-18T12:10:43Z</dcterms:created>
  <dcterms:modified xsi:type="dcterms:W3CDTF">2014-06-03T06:30:42Z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DIAGRAM</vt:lpwstr>
  </property>
  <property fmtid="{D5CDD505-2E9C-101B-9397-08002B2CF9AE}" pid="3" name="SlideDescription">
    <vt:lpwstr>DIAGRAM</vt:lpwstr>
  </property>
</Properties>
</file>