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9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211"/>
          <p:cNvGrpSpPr/>
          <p:nvPr/>
        </p:nvGrpSpPr>
        <p:grpSpPr>
          <a:xfrm>
            <a:off x="500034" y="2285992"/>
            <a:ext cx="2428892" cy="3929089"/>
            <a:chOff x="642910" y="4000503"/>
            <a:chExt cx="2224648" cy="39290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Скругленный прямоугольник 212"/>
            <p:cNvSpPr/>
            <p:nvPr/>
          </p:nvSpPr>
          <p:spPr>
            <a:xfrm>
              <a:off x="642910" y="4000503"/>
              <a:ext cx="2214578" cy="3929089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Скругленный прямоугольник 213"/>
            <p:cNvSpPr/>
            <p:nvPr/>
          </p:nvSpPr>
          <p:spPr>
            <a:xfrm>
              <a:off x="642910" y="4000503"/>
              <a:ext cx="2224648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1048539" y="2300298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4"/>
          <p:cNvSpPr txBox="1">
            <a:spLocks noChangeArrowheads="1"/>
          </p:cNvSpPr>
          <p:nvPr/>
        </p:nvSpPr>
        <p:spPr bwMode="auto">
          <a:xfrm>
            <a:off x="650860" y="2682937"/>
            <a:ext cx="21550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This is an example text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Группа 211"/>
          <p:cNvGrpSpPr/>
          <p:nvPr/>
        </p:nvGrpSpPr>
        <p:grpSpPr>
          <a:xfrm>
            <a:off x="4413207" y="4286256"/>
            <a:ext cx="3516379" cy="1928826"/>
            <a:chOff x="642910" y="4000503"/>
            <a:chExt cx="3220689" cy="192882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Скругленный прямоугольник 212"/>
            <p:cNvSpPr/>
            <p:nvPr/>
          </p:nvSpPr>
          <p:spPr>
            <a:xfrm>
              <a:off x="642910" y="4000504"/>
              <a:ext cx="3206110" cy="1928825"/>
            </a:xfrm>
            <a:prstGeom prst="roundRect">
              <a:avLst>
                <a:gd name="adj" fmla="val 4189"/>
              </a:avLst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Скругленный прямоугольник 213"/>
            <p:cNvSpPr/>
            <p:nvPr/>
          </p:nvSpPr>
          <p:spPr>
            <a:xfrm>
              <a:off x="642910" y="4000503"/>
              <a:ext cx="3220689" cy="248989"/>
            </a:xfrm>
            <a:prstGeom prst="roundRect">
              <a:avLst>
                <a:gd name="adj" fmla="val 1523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2700000" scaled="1"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44"/>
          <p:cNvSpPr txBox="1">
            <a:spLocks noChangeArrowheads="1"/>
          </p:cNvSpPr>
          <p:nvPr/>
        </p:nvSpPr>
        <p:spPr bwMode="auto">
          <a:xfrm>
            <a:off x="5484777" y="4300562"/>
            <a:ext cx="13088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  <a:endParaRPr lang="ru-R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4"/>
          <p:cNvSpPr txBox="1">
            <a:spLocks noChangeArrowheads="1"/>
          </p:cNvSpPr>
          <p:nvPr/>
        </p:nvSpPr>
        <p:spPr bwMode="auto">
          <a:xfrm>
            <a:off x="4564033" y="4683201"/>
            <a:ext cx="31353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text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text. </a:t>
            </a:r>
          </a:p>
        </p:txBody>
      </p:sp>
      <p:sp>
        <p:nvSpPr>
          <p:cNvPr id="19" name="Freeform 12"/>
          <p:cNvSpPr>
            <a:spLocks noEditPoints="1"/>
          </p:cNvSpPr>
          <p:nvPr/>
        </p:nvSpPr>
        <p:spPr bwMode="auto">
          <a:xfrm>
            <a:off x="4792276" y="917600"/>
            <a:ext cx="2565806" cy="3440094"/>
          </a:xfrm>
          <a:custGeom>
            <a:avLst/>
            <a:gdLst/>
            <a:ahLst/>
            <a:cxnLst>
              <a:cxn ang="0">
                <a:pos x="8299" y="9124"/>
              </a:cxn>
              <a:cxn ang="0">
                <a:pos x="8001" y="8638"/>
              </a:cxn>
              <a:cxn ang="0">
                <a:pos x="7684" y="8108"/>
              </a:cxn>
              <a:cxn ang="0">
                <a:pos x="7600" y="8380"/>
              </a:cxn>
              <a:cxn ang="0">
                <a:pos x="7842" y="9231"/>
              </a:cxn>
              <a:cxn ang="0">
                <a:pos x="8117" y="9674"/>
              </a:cxn>
              <a:cxn ang="0">
                <a:pos x="8422" y="9936"/>
              </a:cxn>
              <a:cxn ang="0">
                <a:pos x="8454" y="9580"/>
              </a:cxn>
              <a:cxn ang="0">
                <a:pos x="8376" y="9810"/>
              </a:cxn>
              <a:cxn ang="0">
                <a:pos x="8441" y="9619"/>
              </a:cxn>
              <a:cxn ang="0">
                <a:pos x="7729" y="9007"/>
              </a:cxn>
              <a:cxn ang="0">
                <a:pos x="7926" y="9357"/>
              </a:cxn>
              <a:cxn ang="0">
                <a:pos x="8124" y="9616"/>
              </a:cxn>
              <a:cxn ang="0">
                <a:pos x="8325" y="9936"/>
              </a:cxn>
              <a:cxn ang="0">
                <a:pos x="7829" y="8373"/>
              </a:cxn>
              <a:cxn ang="0">
                <a:pos x="8092" y="8800"/>
              </a:cxn>
              <a:cxn ang="0">
                <a:pos x="8312" y="9211"/>
              </a:cxn>
              <a:cxn ang="0">
                <a:pos x="8312" y="9228"/>
              </a:cxn>
              <a:cxn ang="0">
                <a:pos x="8088" y="8914"/>
              </a:cxn>
              <a:cxn ang="0">
                <a:pos x="7829" y="8493"/>
              </a:cxn>
              <a:cxn ang="0">
                <a:pos x="7587" y="8049"/>
              </a:cxn>
              <a:cxn ang="0">
                <a:pos x="8266" y="9211"/>
              </a:cxn>
              <a:cxn ang="0">
                <a:pos x="8043" y="8907"/>
              </a:cxn>
              <a:cxn ang="0">
                <a:pos x="7787" y="8490"/>
              </a:cxn>
              <a:cxn ang="0">
                <a:pos x="8357" y="9425"/>
              </a:cxn>
              <a:cxn ang="0">
                <a:pos x="8218" y="9198"/>
              </a:cxn>
              <a:cxn ang="0">
                <a:pos x="8001" y="8894"/>
              </a:cxn>
              <a:cxn ang="0">
                <a:pos x="7748" y="8486"/>
              </a:cxn>
              <a:cxn ang="0">
                <a:pos x="8308" y="9412"/>
              </a:cxn>
              <a:cxn ang="0">
                <a:pos x="8137" y="9130"/>
              </a:cxn>
              <a:cxn ang="0">
                <a:pos x="7956" y="8839"/>
              </a:cxn>
              <a:cxn ang="0">
                <a:pos x="7742" y="8538"/>
              </a:cxn>
              <a:cxn ang="0">
                <a:pos x="8263" y="9438"/>
              </a:cxn>
              <a:cxn ang="0">
                <a:pos x="8049" y="9050"/>
              </a:cxn>
              <a:cxn ang="0">
                <a:pos x="7914" y="8829"/>
              </a:cxn>
              <a:cxn ang="0">
                <a:pos x="7703" y="8535"/>
              </a:cxn>
              <a:cxn ang="0">
                <a:pos x="8218" y="9428"/>
              </a:cxn>
              <a:cxn ang="0">
                <a:pos x="8007" y="9040"/>
              </a:cxn>
              <a:cxn ang="0">
                <a:pos x="7871" y="8820"/>
              </a:cxn>
              <a:cxn ang="0">
                <a:pos x="7661" y="8528"/>
              </a:cxn>
              <a:cxn ang="0">
                <a:pos x="8176" y="9415"/>
              </a:cxn>
              <a:cxn ang="0">
                <a:pos x="7965" y="9030"/>
              </a:cxn>
              <a:cxn ang="0">
                <a:pos x="7797" y="8758"/>
              </a:cxn>
              <a:cxn ang="0">
                <a:pos x="8373" y="9749"/>
              </a:cxn>
              <a:cxn ang="0">
                <a:pos x="8163" y="9454"/>
              </a:cxn>
              <a:cxn ang="0">
                <a:pos x="7923" y="9063"/>
              </a:cxn>
              <a:cxn ang="0">
                <a:pos x="7716" y="8684"/>
              </a:cxn>
              <a:cxn ang="0">
                <a:pos x="8328" y="9732"/>
              </a:cxn>
              <a:cxn ang="0">
                <a:pos x="8121" y="9441"/>
              </a:cxn>
              <a:cxn ang="0">
                <a:pos x="7884" y="9056"/>
              </a:cxn>
              <a:cxn ang="0">
                <a:pos x="7677" y="8674"/>
              </a:cxn>
              <a:cxn ang="0">
                <a:pos x="8282" y="9713"/>
              </a:cxn>
              <a:cxn ang="0">
                <a:pos x="8082" y="9428"/>
              </a:cxn>
              <a:cxn ang="0">
                <a:pos x="7846" y="9046"/>
              </a:cxn>
              <a:cxn ang="0">
                <a:pos x="7622" y="8645"/>
              </a:cxn>
              <a:cxn ang="0">
                <a:pos x="8208" y="9645"/>
              </a:cxn>
              <a:cxn ang="0">
                <a:pos x="8040" y="9373"/>
              </a:cxn>
              <a:cxn ang="0">
                <a:pos x="7839" y="9088"/>
              </a:cxn>
              <a:cxn ang="0">
                <a:pos x="8325" y="9923"/>
              </a:cxn>
              <a:cxn ang="0">
                <a:pos x="8127" y="9567"/>
              </a:cxn>
              <a:cxn ang="0">
                <a:pos x="8001" y="9360"/>
              </a:cxn>
              <a:cxn ang="0">
                <a:pos x="7800" y="9082"/>
              </a:cxn>
            </a:cxnLst>
            <a:rect l="0" t="0" r="r" b="b"/>
            <a:pathLst>
              <a:path w="10629" h="14248">
                <a:moveTo>
                  <a:pt x="3877" y="2754"/>
                </a:moveTo>
                <a:cubicBezTo>
                  <a:pt x="3877" y="2754"/>
                  <a:pt x="4321" y="2240"/>
                  <a:pt x="4852" y="1706"/>
                </a:cubicBezTo>
                <a:cubicBezTo>
                  <a:pt x="5389" y="1168"/>
                  <a:pt x="5625" y="1188"/>
                  <a:pt x="5625" y="1188"/>
                </a:cubicBezTo>
                <a:cubicBezTo>
                  <a:pt x="5625" y="1188"/>
                  <a:pt x="5567" y="42"/>
                  <a:pt x="6596" y="19"/>
                </a:cubicBezTo>
                <a:cubicBezTo>
                  <a:pt x="7625" y="0"/>
                  <a:pt x="7587" y="1311"/>
                  <a:pt x="7587" y="1311"/>
                </a:cubicBezTo>
                <a:cubicBezTo>
                  <a:pt x="8516" y="1903"/>
                  <a:pt x="8949" y="2473"/>
                  <a:pt x="9208" y="3479"/>
                </a:cubicBezTo>
                <a:cubicBezTo>
                  <a:pt x="9360" y="4065"/>
                  <a:pt x="9422" y="4758"/>
                  <a:pt x="9448" y="4835"/>
                </a:cubicBezTo>
                <a:cubicBezTo>
                  <a:pt x="9464" y="4877"/>
                  <a:pt x="9422" y="5072"/>
                  <a:pt x="9360" y="5282"/>
                </a:cubicBezTo>
                <a:cubicBezTo>
                  <a:pt x="9331" y="5392"/>
                  <a:pt x="9075" y="6276"/>
                  <a:pt x="9082" y="6357"/>
                </a:cubicBezTo>
                <a:cubicBezTo>
                  <a:pt x="9101" y="6606"/>
                  <a:pt x="9085" y="6794"/>
                  <a:pt x="9121" y="7111"/>
                </a:cubicBezTo>
                <a:cubicBezTo>
                  <a:pt x="9143" y="7311"/>
                  <a:pt x="9296" y="7483"/>
                  <a:pt x="9354" y="7739"/>
                </a:cubicBezTo>
                <a:cubicBezTo>
                  <a:pt x="9406" y="7968"/>
                  <a:pt x="9380" y="8159"/>
                  <a:pt x="9483" y="8392"/>
                </a:cubicBezTo>
                <a:cubicBezTo>
                  <a:pt x="9642" y="8745"/>
                  <a:pt x="9791" y="9114"/>
                  <a:pt x="9846" y="9477"/>
                </a:cubicBezTo>
                <a:cubicBezTo>
                  <a:pt x="9923" y="10017"/>
                  <a:pt x="9927" y="10865"/>
                  <a:pt x="9927" y="10865"/>
                </a:cubicBezTo>
                <a:cubicBezTo>
                  <a:pt x="9940" y="10872"/>
                  <a:pt x="9943" y="10872"/>
                  <a:pt x="9949" y="10872"/>
                </a:cubicBezTo>
                <a:cubicBezTo>
                  <a:pt x="9969" y="11325"/>
                  <a:pt x="9991" y="12105"/>
                  <a:pt x="10004" y="12231"/>
                </a:cubicBezTo>
                <a:cubicBezTo>
                  <a:pt x="10017" y="12357"/>
                  <a:pt x="10072" y="12218"/>
                  <a:pt x="10124" y="12445"/>
                </a:cubicBezTo>
                <a:cubicBezTo>
                  <a:pt x="10176" y="12668"/>
                  <a:pt x="10341" y="12836"/>
                  <a:pt x="10438" y="13076"/>
                </a:cubicBezTo>
                <a:cubicBezTo>
                  <a:pt x="10503" y="13231"/>
                  <a:pt x="10629" y="13584"/>
                  <a:pt x="10551" y="13814"/>
                </a:cubicBezTo>
                <a:cubicBezTo>
                  <a:pt x="10406" y="14231"/>
                  <a:pt x="9279" y="14248"/>
                  <a:pt x="9260" y="13613"/>
                </a:cubicBezTo>
                <a:cubicBezTo>
                  <a:pt x="9247" y="13202"/>
                  <a:pt x="9182" y="13099"/>
                  <a:pt x="9166" y="12891"/>
                </a:cubicBezTo>
                <a:cubicBezTo>
                  <a:pt x="9153" y="12726"/>
                  <a:pt x="9231" y="12312"/>
                  <a:pt x="9231" y="12244"/>
                </a:cubicBezTo>
                <a:cubicBezTo>
                  <a:pt x="9231" y="12047"/>
                  <a:pt x="8933" y="11011"/>
                  <a:pt x="8933" y="11011"/>
                </a:cubicBezTo>
                <a:cubicBezTo>
                  <a:pt x="8940" y="11004"/>
                  <a:pt x="8946" y="10998"/>
                  <a:pt x="8956" y="10988"/>
                </a:cubicBezTo>
                <a:cubicBezTo>
                  <a:pt x="8872" y="10778"/>
                  <a:pt x="8749" y="10461"/>
                  <a:pt x="8706" y="10354"/>
                </a:cubicBezTo>
                <a:cubicBezTo>
                  <a:pt x="8664" y="10247"/>
                  <a:pt x="8276" y="10428"/>
                  <a:pt x="7784" y="9609"/>
                </a:cubicBezTo>
                <a:cubicBezTo>
                  <a:pt x="7502" y="9134"/>
                  <a:pt x="7438" y="8875"/>
                  <a:pt x="7104" y="8503"/>
                </a:cubicBezTo>
                <a:cubicBezTo>
                  <a:pt x="6998" y="8386"/>
                  <a:pt x="6862" y="8302"/>
                  <a:pt x="6755" y="8182"/>
                </a:cubicBezTo>
                <a:cubicBezTo>
                  <a:pt x="6755" y="8182"/>
                  <a:pt x="6418" y="8221"/>
                  <a:pt x="6240" y="8062"/>
                </a:cubicBezTo>
                <a:cubicBezTo>
                  <a:pt x="6062" y="7904"/>
                  <a:pt x="5981" y="7726"/>
                  <a:pt x="5865" y="7629"/>
                </a:cubicBezTo>
                <a:cubicBezTo>
                  <a:pt x="5745" y="7528"/>
                  <a:pt x="5298" y="7143"/>
                  <a:pt x="5298" y="7143"/>
                </a:cubicBezTo>
                <a:cubicBezTo>
                  <a:pt x="5250" y="7243"/>
                  <a:pt x="5130" y="7347"/>
                  <a:pt x="5046" y="7451"/>
                </a:cubicBezTo>
                <a:cubicBezTo>
                  <a:pt x="4855" y="7366"/>
                  <a:pt x="4609" y="7247"/>
                  <a:pt x="4476" y="7201"/>
                </a:cubicBezTo>
                <a:cubicBezTo>
                  <a:pt x="4340" y="7153"/>
                  <a:pt x="3826" y="7671"/>
                  <a:pt x="3686" y="7829"/>
                </a:cubicBezTo>
                <a:cubicBezTo>
                  <a:pt x="3518" y="8020"/>
                  <a:pt x="3466" y="8257"/>
                  <a:pt x="3285" y="8467"/>
                </a:cubicBezTo>
                <a:cubicBezTo>
                  <a:pt x="3139" y="8642"/>
                  <a:pt x="2913" y="8726"/>
                  <a:pt x="2835" y="8917"/>
                </a:cubicBezTo>
                <a:cubicBezTo>
                  <a:pt x="2757" y="9114"/>
                  <a:pt x="2599" y="9865"/>
                  <a:pt x="2321" y="10263"/>
                </a:cubicBezTo>
                <a:cubicBezTo>
                  <a:pt x="2042" y="10658"/>
                  <a:pt x="1825" y="11014"/>
                  <a:pt x="1825" y="11014"/>
                </a:cubicBezTo>
                <a:cubicBezTo>
                  <a:pt x="1884" y="11043"/>
                  <a:pt x="1777" y="11228"/>
                  <a:pt x="1706" y="11354"/>
                </a:cubicBezTo>
                <a:cubicBezTo>
                  <a:pt x="1579" y="11574"/>
                  <a:pt x="1427" y="11878"/>
                  <a:pt x="1427" y="12086"/>
                </a:cubicBezTo>
                <a:cubicBezTo>
                  <a:pt x="1427" y="12442"/>
                  <a:pt x="1330" y="12581"/>
                  <a:pt x="1330" y="12739"/>
                </a:cubicBezTo>
                <a:cubicBezTo>
                  <a:pt x="1330" y="13309"/>
                  <a:pt x="1605" y="13905"/>
                  <a:pt x="916" y="13982"/>
                </a:cubicBezTo>
                <a:cubicBezTo>
                  <a:pt x="618" y="14018"/>
                  <a:pt x="291" y="14031"/>
                  <a:pt x="116" y="13846"/>
                </a:cubicBezTo>
                <a:cubicBezTo>
                  <a:pt x="42" y="13769"/>
                  <a:pt x="0" y="13633"/>
                  <a:pt x="6" y="13400"/>
                </a:cubicBezTo>
                <a:cubicBezTo>
                  <a:pt x="16" y="13102"/>
                  <a:pt x="136" y="12885"/>
                  <a:pt x="213" y="12694"/>
                </a:cubicBezTo>
                <a:cubicBezTo>
                  <a:pt x="314" y="12458"/>
                  <a:pt x="395" y="12286"/>
                  <a:pt x="440" y="12163"/>
                </a:cubicBezTo>
                <a:cubicBezTo>
                  <a:pt x="518" y="11946"/>
                  <a:pt x="735" y="11532"/>
                  <a:pt x="845" y="11056"/>
                </a:cubicBezTo>
                <a:cubicBezTo>
                  <a:pt x="951" y="10580"/>
                  <a:pt x="1052" y="10639"/>
                  <a:pt x="1052" y="10639"/>
                </a:cubicBezTo>
                <a:cubicBezTo>
                  <a:pt x="1327" y="9632"/>
                  <a:pt x="1317" y="9305"/>
                  <a:pt x="1829" y="8681"/>
                </a:cubicBezTo>
                <a:cubicBezTo>
                  <a:pt x="1968" y="8509"/>
                  <a:pt x="2039" y="8399"/>
                  <a:pt x="2062" y="8302"/>
                </a:cubicBezTo>
                <a:cubicBezTo>
                  <a:pt x="2104" y="8143"/>
                  <a:pt x="2181" y="7904"/>
                  <a:pt x="2282" y="7726"/>
                </a:cubicBezTo>
                <a:cubicBezTo>
                  <a:pt x="2379" y="7548"/>
                  <a:pt x="2576" y="7250"/>
                  <a:pt x="2618" y="7053"/>
                </a:cubicBezTo>
                <a:cubicBezTo>
                  <a:pt x="2660" y="6855"/>
                  <a:pt x="2777" y="6460"/>
                  <a:pt x="2777" y="6460"/>
                </a:cubicBezTo>
                <a:cubicBezTo>
                  <a:pt x="2764" y="6412"/>
                  <a:pt x="2751" y="6366"/>
                  <a:pt x="2735" y="6321"/>
                </a:cubicBezTo>
                <a:cubicBezTo>
                  <a:pt x="2974" y="5751"/>
                  <a:pt x="3211" y="5185"/>
                  <a:pt x="3450" y="4615"/>
                </a:cubicBezTo>
                <a:cubicBezTo>
                  <a:pt x="3450" y="4615"/>
                  <a:pt x="3635" y="3279"/>
                  <a:pt x="3877" y="2754"/>
                </a:cubicBezTo>
                <a:close/>
                <a:moveTo>
                  <a:pt x="8299" y="9124"/>
                </a:moveTo>
                <a:cubicBezTo>
                  <a:pt x="8292" y="9108"/>
                  <a:pt x="8286" y="9095"/>
                  <a:pt x="8279" y="9079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2"/>
                  <a:pt x="8279" y="9092"/>
                  <a:pt x="8279" y="9092"/>
                </a:cubicBezTo>
                <a:cubicBezTo>
                  <a:pt x="8279" y="9095"/>
                  <a:pt x="8279" y="9095"/>
                  <a:pt x="8279" y="9095"/>
                </a:cubicBezTo>
                <a:cubicBezTo>
                  <a:pt x="8299" y="9124"/>
                  <a:pt x="8299" y="9124"/>
                  <a:pt x="8299" y="9124"/>
                </a:cubicBezTo>
                <a:close/>
                <a:moveTo>
                  <a:pt x="8273" y="9063"/>
                </a:moveTo>
                <a:cubicBezTo>
                  <a:pt x="8260" y="9033"/>
                  <a:pt x="8247" y="9007"/>
                  <a:pt x="8234" y="8978"/>
                </a:cubicBezTo>
                <a:cubicBezTo>
                  <a:pt x="8234" y="9017"/>
                  <a:pt x="8234" y="9017"/>
                  <a:pt x="8234" y="9017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34" y="9020"/>
                  <a:pt x="8234" y="9020"/>
                  <a:pt x="8234" y="9020"/>
                </a:cubicBezTo>
                <a:cubicBezTo>
                  <a:pt x="8270" y="9079"/>
                  <a:pt x="8270" y="9079"/>
                  <a:pt x="8270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79"/>
                  <a:pt x="8273" y="9079"/>
                  <a:pt x="8273" y="9079"/>
                </a:cubicBezTo>
                <a:cubicBezTo>
                  <a:pt x="8273" y="9063"/>
                  <a:pt x="8273" y="9063"/>
                  <a:pt x="8273" y="9063"/>
                </a:cubicBezTo>
                <a:close/>
                <a:moveTo>
                  <a:pt x="8227" y="8962"/>
                </a:moveTo>
                <a:cubicBezTo>
                  <a:pt x="8215" y="8936"/>
                  <a:pt x="8205" y="8910"/>
                  <a:pt x="8192" y="8881"/>
                </a:cubicBezTo>
                <a:cubicBezTo>
                  <a:pt x="8189" y="8943"/>
                  <a:pt x="8189" y="8943"/>
                  <a:pt x="8189" y="8943"/>
                </a:cubicBezTo>
                <a:cubicBezTo>
                  <a:pt x="8189" y="8946"/>
                  <a:pt x="8189" y="8946"/>
                  <a:pt x="8189" y="8946"/>
                </a:cubicBezTo>
                <a:cubicBezTo>
                  <a:pt x="8189" y="8949"/>
                  <a:pt x="8189" y="8949"/>
                  <a:pt x="8189" y="8949"/>
                </a:cubicBezTo>
                <a:cubicBezTo>
                  <a:pt x="8224" y="9004"/>
                  <a:pt x="8224" y="9004"/>
                  <a:pt x="8224" y="9004"/>
                </a:cubicBezTo>
                <a:cubicBezTo>
                  <a:pt x="8227" y="9007"/>
                  <a:pt x="8227" y="9007"/>
                  <a:pt x="8227" y="9007"/>
                </a:cubicBezTo>
                <a:cubicBezTo>
                  <a:pt x="8227" y="9004"/>
                  <a:pt x="8227" y="9004"/>
                  <a:pt x="8227" y="9004"/>
                </a:cubicBezTo>
                <a:cubicBezTo>
                  <a:pt x="8227" y="8962"/>
                  <a:pt x="8227" y="8962"/>
                  <a:pt x="8227" y="8962"/>
                </a:cubicBezTo>
                <a:close/>
                <a:moveTo>
                  <a:pt x="8182" y="8868"/>
                </a:moveTo>
                <a:cubicBezTo>
                  <a:pt x="8172" y="8839"/>
                  <a:pt x="8159" y="8817"/>
                  <a:pt x="8147" y="8791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2"/>
                  <a:pt x="8143" y="8872"/>
                  <a:pt x="8143" y="8872"/>
                </a:cubicBezTo>
                <a:cubicBezTo>
                  <a:pt x="8143" y="8875"/>
                  <a:pt x="8143" y="8875"/>
                  <a:pt x="8143" y="8875"/>
                </a:cubicBezTo>
                <a:cubicBezTo>
                  <a:pt x="8179" y="8933"/>
                  <a:pt x="8179" y="8933"/>
                  <a:pt x="8179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933"/>
                  <a:pt x="8182" y="8933"/>
                  <a:pt x="8182" y="8933"/>
                </a:cubicBezTo>
                <a:cubicBezTo>
                  <a:pt x="8182" y="8868"/>
                  <a:pt x="8182" y="8868"/>
                  <a:pt x="8182" y="8868"/>
                </a:cubicBezTo>
                <a:close/>
                <a:moveTo>
                  <a:pt x="8137" y="8774"/>
                </a:moveTo>
                <a:cubicBezTo>
                  <a:pt x="8127" y="8752"/>
                  <a:pt x="8114" y="8726"/>
                  <a:pt x="8101" y="8703"/>
                </a:cubicBezTo>
                <a:cubicBezTo>
                  <a:pt x="8098" y="8797"/>
                  <a:pt x="8098" y="8797"/>
                  <a:pt x="8098" y="8797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098" y="8800"/>
                  <a:pt x="8098" y="8800"/>
                  <a:pt x="8098" y="8800"/>
                </a:cubicBezTo>
                <a:cubicBezTo>
                  <a:pt x="8134" y="8859"/>
                  <a:pt x="8134" y="8859"/>
                  <a:pt x="8134" y="8859"/>
                </a:cubicBezTo>
                <a:cubicBezTo>
                  <a:pt x="8137" y="8862"/>
                  <a:pt x="8137" y="8862"/>
                  <a:pt x="8137" y="8862"/>
                </a:cubicBezTo>
                <a:cubicBezTo>
                  <a:pt x="8137" y="8859"/>
                  <a:pt x="8137" y="8859"/>
                  <a:pt x="8137" y="8859"/>
                </a:cubicBezTo>
                <a:cubicBezTo>
                  <a:pt x="8137" y="8774"/>
                  <a:pt x="8137" y="8774"/>
                  <a:pt x="8137" y="8774"/>
                </a:cubicBezTo>
                <a:close/>
                <a:moveTo>
                  <a:pt x="8092" y="8687"/>
                </a:moveTo>
                <a:cubicBezTo>
                  <a:pt x="8079" y="8664"/>
                  <a:pt x="8066" y="8642"/>
                  <a:pt x="8053" y="8619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6"/>
                  <a:pt x="8053" y="8726"/>
                  <a:pt x="8053" y="8726"/>
                </a:cubicBezTo>
                <a:cubicBezTo>
                  <a:pt x="8053" y="8729"/>
                  <a:pt x="8053" y="8729"/>
                  <a:pt x="8053" y="8729"/>
                </a:cubicBezTo>
                <a:cubicBezTo>
                  <a:pt x="8088" y="8784"/>
                  <a:pt x="8088" y="8784"/>
                  <a:pt x="8088" y="8784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787"/>
                  <a:pt x="8092" y="8787"/>
                  <a:pt x="8092" y="8787"/>
                </a:cubicBezTo>
                <a:cubicBezTo>
                  <a:pt x="8092" y="8687"/>
                  <a:pt x="8092" y="8687"/>
                  <a:pt x="8092" y="8687"/>
                </a:cubicBezTo>
                <a:close/>
                <a:moveTo>
                  <a:pt x="8046" y="8606"/>
                </a:moveTo>
                <a:cubicBezTo>
                  <a:pt x="8033" y="8583"/>
                  <a:pt x="8020" y="8561"/>
                  <a:pt x="8007" y="854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1"/>
                  <a:pt x="8007" y="8651"/>
                  <a:pt x="8007" y="8651"/>
                </a:cubicBezTo>
                <a:cubicBezTo>
                  <a:pt x="8007" y="8655"/>
                  <a:pt x="8007" y="8655"/>
                  <a:pt x="8007" y="8655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713"/>
                  <a:pt x="8046" y="8713"/>
                  <a:pt x="8046" y="8713"/>
                </a:cubicBezTo>
                <a:cubicBezTo>
                  <a:pt x="8046" y="8606"/>
                  <a:pt x="8046" y="8606"/>
                  <a:pt x="8046" y="8606"/>
                </a:cubicBezTo>
                <a:close/>
                <a:moveTo>
                  <a:pt x="8001" y="8528"/>
                </a:moveTo>
                <a:cubicBezTo>
                  <a:pt x="7988" y="8506"/>
                  <a:pt x="7975" y="8486"/>
                  <a:pt x="7962" y="8467"/>
                </a:cubicBezTo>
                <a:cubicBezTo>
                  <a:pt x="7962" y="8577"/>
                  <a:pt x="7962" y="8577"/>
                  <a:pt x="7962" y="8577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7962" y="8580"/>
                  <a:pt x="7962" y="8580"/>
                  <a:pt x="7962" y="8580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642"/>
                  <a:pt x="8001" y="8642"/>
                  <a:pt x="8001" y="8642"/>
                </a:cubicBezTo>
                <a:cubicBezTo>
                  <a:pt x="8001" y="8638"/>
                  <a:pt x="8001" y="8638"/>
                  <a:pt x="8001" y="8638"/>
                </a:cubicBezTo>
                <a:cubicBezTo>
                  <a:pt x="8001" y="8528"/>
                  <a:pt x="8001" y="8528"/>
                  <a:pt x="8001" y="8528"/>
                </a:cubicBezTo>
                <a:close/>
                <a:moveTo>
                  <a:pt x="7956" y="8454"/>
                </a:moveTo>
                <a:cubicBezTo>
                  <a:pt x="7943" y="8435"/>
                  <a:pt x="7930" y="8415"/>
                  <a:pt x="7917" y="839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17" y="8506"/>
                  <a:pt x="7917" y="8506"/>
                  <a:pt x="7917" y="8506"/>
                </a:cubicBezTo>
                <a:cubicBezTo>
                  <a:pt x="7920" y="8509"/>
                  <a:pt x="7920" y="8509"/>
                  <a:pt x="7920" y="8509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567"/>
                  <a:pt x="7956" y="8567"/>
                  <a:pt x="7956" y="8567"/>
                </a:cubicBezTo>
                <a:cubicBezTo>
                  <a:pt x="7956" y="8454"/>
                  <a:pt x="7956" y="8454"/>
                  <a:pt x="7956" y="8454"/>
                </a:cubicBezTo>
                <a:close/>
                <a:moveTo>
                  <a:pt x="7907" y="8386"/>
                </a:moveTo>
                <a:cubicBezTo>
                  <a:pt x="7897" y="8367"/>
                  <a:pt x="7884" y="8350"/>
                  <a:pt x="7871" y="83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1" y="8431"/>
                  <a:pt x="7871" y="8431"/>
                  <a:pt x="7871" y="8431"/>
                </a:cubicBezTo>
                <a:cubicBezTo>
                  <a:pt x="7875" y="8435"/>
                  <a:pt x="7875" y="8435"/>
                  <a:pt x="7875" y="8435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10" y="8493"/>
                  <a:pt x="7910" y="8493"/>
                  <a:pt x="7910" y="8493"/>
                </a:cubicBezTo>
                <a:cubicBezTo>
                  <a:pt x="7907" y="8386"/>
                  <a:pt x="7907" y="8386"/>
                  <a:pt x="7907" y="8386"/>
                </a:cubicBezTo>
                <a:close/>
                <a:moveTo>
                  <a:pt x="7862" y="8321"/>
                </a:moveTo>
                <a:cubicBezTo>
                  <a:pt x="7849" y="8305"/>
                  <a:pt x="7839" y="8289"/>
                  <a:pt x="7826" y="8273"/>
                </a:cubicBezTo>
                <a:cubicBezTo>
                  <a:pt x="7823" y="8273"/>
                  <a:pt x="7823" y="8273"/>
                  <a:pt x="7823" y="8273"/>
                </a:cubicBezTo>
                <a:cubicBezTo>
                  <a:pt x="7826" y="8357"/>
                  <a:pt x="7826" y="8357"/>
                  <a:pt x="7826" y="8357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26" y="8360"/>
                  <a:pt x="7826" y="8360"/>
                  <a:pt x="7826" y="8360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5" y="8422"/>
                  <a:pt x="7865" y="8422"/>
                  <a:pt x="7865" y="8422"/>
                </a:cubicBezTo>
                <a:cubicBezTo>
                  <a:pt x="7865" y="8418"/>
                  <a:pt x="7865" y="8418"/>
                  <a:pt x="7865" y="8418"/>
                </a:cubicBezTo>
                <a:cubicBezTo>
                  <a:pt x="7862" y="8321"/>
                  <a:pt x="7862" y="8321"/>
                  <a:pt x="7862" y="8321"/>
                </a:cubicBezTo>
                <a:close/>
                <a:moveTo>
                  <a:pt x="7816" y="8263"/>
                </a:moveTo>
                <a:cubicBezTo>
                  <a:pt x="7803" y="8247"/>
                  <a:pt x="7791" y="8231"/>
                  <a:pt x="7778" y="8214"/>
                </a:cubicBezTo>
                <a:cubicBezTo>
                  <a:pt x="7781" y="8282"/>
                  <a:pt x="7781" y="8282"/>
                  <a:pt x="7781" y="8282"/>
                </a:cubicBezTo>
                <a:cubicBezTo>
                  <a:pt x="7781" y="8286"/>
                  <a:pt x="7781" y="8286"/>
                  <a:pt x="7781" y="8286"/>
                </a:cubicBezTo>
                <a:cubicBezTo>
                  <a:pt x="7784" y="8289"/>
                  <a:pt x="7784" y="8289"/>
                  <a:pt x="7784" y="8289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20" y="8347"/>
                  <a:pt x="7820" y="8347"/>
                  <a:pt x="7820" y="8347"/>
                </a:cubicBezTo>
                <a:cubicBezTo>
                  <a:pt x="7820" y="8344"/>
                  <a:pt x="7820" y="8344"/>
                  <a:pt x="7820" y="8344"/>
                </a:cubicBezTo>
                <a:cubicBezTo>
                  <a:pt x="7816" y="8263"/>
                  <a:pt x="7816" y="8263"/>
                  <a:pt x="7816" y="8263"/>
                </a:cubicBezTo>
                <a:close/>
                <a:moveTo>
                  <a:pt x="7771" y="8208"/>
                </a:moveTo>
                <a:cubicBezTo>
                  <a:pt x="7758" y="8192"/>
                  <a:pt x="7745" y="8176"/>
                  <a:pt x="7735" y="8163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5" y="8211"/>
                  <a:pt x="7735" y="8211"/>
                  <a:pt x="7735" y="8211"/>
                </a:cubicBezTo>
                <a:cubicBezTo>
                  <a:pt x="7739" y="8214"/>
                  <a:pt x="7739" y="8214"/>
                  <a:pt x="7739" y="8214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4" y="8273"/>
                  <a:pt x="7774" y="8273"/>
                  <a:pt x="7774" y="8273"/>
                </a:cubicBezTo>
                <a:cubicBezTo>
                  <a:pt x="7771" y="8208"/>
                  <a:pt x="7771" y="8208"/>
                  <a:pt x="7771" y="8208"/>
                </a:cubicBezTo>
                <a:close/>
                <a:moveTo>
                  <a:pt x="7726" y="8156"/>
                </a:moveTo>
                <a:cubicBezTo>
                  <a:pt x="7713" y="8140"/>
                  <a:pt x="7703" y="8127"/>
                  <a:pt x="7690" y="8114"/>
                </a:cubicBezTo>
                <a:cubicBezTo>
                  <a:pt x="7690" y="8137"/>
                  <a:pt x="7690" y="8137"/>
                  <a:pt x="7690" y="8137"/>
                </a:cubicBezTo>
                <a:cubicBezTo>
                  <a:pt x="7690" y="8140"/>
                  <a:pt x="7690" y="8140"/>
                  <a:pt x="7690" y="8140"/>
                </a:cubicBezTo>
                <a:cubicBezTo>
                  <a:pt x="7693" y="8140"/>
                  <a:pt x="7693" y="8140"/>
                  <a:pt x="7693" y="8140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9" y="8202"/>
                  <a:pt x="7729" y="8202"/>
                  <a:pt x="7729" y="8202"/>
                </a:cubicBezTo>
                <a:cubicBezTo>
                  <a:pt x="7729" y="8198"/>
                  <a:pt x="7729" y="8198"/>
                  <a:pt x="7729" y="8198"/>
                </a:cubicBezTo>
                <a:cubicBezTo>
                  <a:pt x="7726" y="8156"/>
                  <a:pt x="7726" y="8156"/>
                  <a:pt x="7726" y="8156"/>
                </a:cubicBezTo>
                <a:close/>
                <a:moveTo>
                  <a:pt x="7684" y="8108"/>
                </a:moveTo>
                <a:cubicBezTo>
                  <a:pt x="7674" y="8101"/>
                  <a:pt x="7664" y="8091"/>
                  <a:pt x="7658" y="8085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27"/>
                  <a:pt x="7684" y="8127"/>
                  <a:pt x="7684" y="8127"/>
                </a:cubicBezTo>
                <a:cubicBezTo>
                  <a:pt x="7684" y="8124"/>
                  <a:pt x="7684" y="8124"/>
                  <a:pt x="7684" y="8124"/>
                </a:cubicBezTo>
                <a:cubicBezTo>
                  <a:pt x="7684" y="8108"/>
                  <a:pt x="7684" y="8108"/>
                  <a:pt x="7684" y="8108"/>
                </a:cubicBezTo>
                <a:close/>
                <a:moveTo>
                  <a:pt x="7638" y="8069"/>
                </a:moveTo>
                <a:cubicBezTo>
                  <a:pt x="7619" y="8053"/>
                  <a:pt x="7603" y="8040"/>
                  <a:pt x="7587" y="8030"/>
                </a:cubicBezTo>
                <a:cubicBezTo>
                  <a:pt x="7587" y="8033"/>
                  <a:pt x="7587" y="8033"/>
                  <a:pt x="7587" y="8033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587" y="8036"/>
                  <a:pt x="7587" y="8036"/>
                  <a:pt x="7587" y="8036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42" y="8127"/>
                  <a:pt x="7642" y="8127"/>
                  <a:pt x="7642" y="8127"/>
                </a:cubicBezTo>
                <a:cubicBezTo>
                  <a:pt x="7642" y="8124"/>
                  <a:pt x="7642" y="8124"/>
                  <a:pt x="7642" y="8124"/>
                </a:cubicBezTo>
                <a:cubicBezTo>
                  <a:pt x="7638" y="8069"/>
                  <a:pt x="7638" y="8069"/>
                  <a:pt x="7638" y="8069"/>
                </a:cubicBezTo>
                <a:cubicBezTo>
                  <a:pt x="7638" y="8069"/>
                  <a:pt x="7638" y="8069"/>
                  <a:pt x="7638" y="8069"/>
                </a:cubicBezTo>
                <a:close/>
                <a:moveTo>
                  <a:pt x="7570" y="8024"/>
                </a:moveTo>
                <a:cubicBezTo>
                  <a:pt x="7557" y="8017"/>
                  <a:pt x="7541" y="8011"/>
                  <a:pt x="7532" y="8011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3" y="8095"/>
                  <a:pt x="7583" y="8095"/>
                  <a:pt x="7583" y="8095"/>
                </a:cubicBezTo>
                <a:cubicBezTo>
                  <a:pt x="7580" y="8040"/>
                  <a:pt x="7580" y="8040"/>
                  <a:pt x="7580" y="8040"/>
                </a:cubicBezTo>
                <a:cubicBezTo>
                  <a:pt x="7580" y="8036"/>
                  <a:pt x="7580" y="8036"/>
                  <a:pt x="7580" y="8036"/>
                </a:cubicBezTo>
                <a:cubicBezTo>
                  <a:pt x="7577" y="8036"/>
                  <a:pt x="7577" y="8036"/>
                  <a:pt x="7577" y="8036"/>
                </a:cubicBezTo>
                <a:cubicBezTo>
                  <a:pt x="7570" y="8024"/>
                  <a:pt x="7570" y="8024"/>
                  <a:pt x="7570" y="8024"/>
                </a:cubicBezTo>
                <a:close/>
                <a:moveTo>
                  <a:pt x="7522" y="8011"/>
                </a:moveTo>
                <a:cubicBezTo>
                  <a:pt x="7512" y="8011"/>
                  <a:pt x="7502" y="8011"/>
                  <a:pt x="7496" y="8017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7" y="8166"/>
                  <a:pt x="7587" y="8166"/>
                  <a:pt x="7587" y="8166"/>
                </a:cubicBezTo>
                <a:cubicBezTo>
                  <a:pt x="7587" y="8163"/>
                  <a:pt x="7587" y="8163"/>
                  <a:pt x="7587" y="8163"/>
                </a:cubicBezTo>
                <a:cubicBezTo>
                  <a:pt x="7583" y="8111"/>
                  <a:pt x="7583" y="8111"/>
                  <a:pt x="7583" y="8111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83" y="8108"/>
                  <a:pt x="7583" y="8108"/>
                  <a:pt x="7583" y="8108"/>
                </a:cubicBezTo>
                <a:cubicBezTo>
                  <a:pt x="7522" y="8011"/>
                  <a:pt x="7522" y="8011"/>
                  <a:pt x="7522" y="8011"/>
                </a:cubicBezTo>
                <a:close/>
                <a:moveTo>
                  <a:pt x="7490" y="8020"/>
                </a:moveTo>
                <a:cubicBezTo>
                  <a:pt x="7483" y="8024"/>
                  <a:pt x="7477" y="8030"/>
                  <a:pt x="7470" y="8040"/>
                </a:cubicBezTo>
                <a:cubicBezTo>
                  <a:pt x="7590" y="8234"/>
                  <a:pt x="7590" y="8234"/>
                  <a:pt x="7590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3" y="8234"/>
                  <a:pt x="7593" y="8234"/>
                  <a:pt x="7593" y="8234"/>
                </a:cubicBezTo>
                <a:cubicBezTo>
                  <a:pt x="7590" y="8182"/>
                  <a:pt x="7590" y="8182"/>
                  <a:pt x="7590" y="8182"/>
                </a:cubicBezTo>
                <a:cubicBezTo>
                  <a:pt x="7590" y="8179"/>
                  <a:pt x="7590" y="8179"/>
                  <a:pt x="7590" y="8179"/>
                </a:cubicBezTo>
                <a:cubicBezTo>
                  <a:pt x="7587" y="8176"/>
                  <a:pt x="7587" y="8176"/>
                  <a:pt x="7587" y="8176"/>
                </a:cubicBezTo>
                <a:cubicBezTo>
                  <a:pt x="7490" y="8020"/>
                  <a:pt x="7490" y="8020"/>
                  <a:pt x="7490" y="8020"/>
                </a:cubicBezTo>
                <a:close/>
                <a:moveTo>
                  <a:pt x="7467" y="8046"/>
                </a:moveTo>
                <a:cubicBezTo>
                  <a:pt x="7464" y="8056"/>
                  <a:pt x="7460" y="8066"/>
                  <a:pt x="7457" y="8075"/>
                </a:cubicBezTo>
                <a:cubicBezTo>
                  <a:pt x="7593" y="8299"/>
                  <a:pt x="7593" y="8299"/>
                  <a:pt x="7593" y="8299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6" y="8302"/>
                  <a:pt x="7596" y="8302"/>
                  <a:pt x="7596" y="8302"/>
                </a:cubicBezTo>
                <a:cubicBezTo>
                  <a:pt x="7593" y="8250"/>
                  <a:pt x="7593" y="8250"/>
                  <a:pt x="7593" y="8250"/>
                </a:cubicBezTo>
                <a:cubicBezTo>
                  <a:pt x="7593" y="8247"/>
                  <a:pt x="7593" y="8247"/>
                  <a:pt x="7593" y="8247"/>
                </a:cubicBezTo>
                <a:cubicBezTo>
                  <a:pt x="7590" y="8247"/>
                  <a:pt x="7590" y="8247"/>
                  <a:pt x="7590" y="8247"/>
                </a:cubicBezTo>
                <a:cubicBezTo>
                  <a:pt x="7467" y="8046"/>
                  <a:pt x="7467" y="8046"/>
                  <a:pt x="7467" y="8046"/>
                </a:cubicBezTo>
                <a:close/>
                <a:moveTo>
                  <a:pt x="7454" y="8085"/>
                </a:moveTo>
                <a:cubicBezTo>
                  <a:pt x="7451" y="8098"/>
                  <a:pt x="7451" y="8111"/>
                  <a:pt x="7451" y="8124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600" y="8367"/>
                  <a:pt x="7600" y="8367"/>
                  <a:pt x="7600" y="8367"/>
                </a:cubicBezTo>
                <a:cubicBezTo>
                  <a:pt x="7596" y="8318"/>
                  <a:pt x="7596" y="8318"/>
                  <a:pt x="7596" y="8318"/>
                </a:cubicBezTo>
                <a:cubicBezTo>
                  <a:pt x="7596" y="8315"/>
                  <a:pt x="7596" y="8315"/>
                  <a:pt x="7596" y="8315"/>
                </a:cubicBezTo>
                <a:cubicBezTo>
                  <a:pt x="7596" y="8312"/>
                  <a:pt x="7596" y="8312"/>
                  <a:pt x="7596" y="8312"/>
                </a:cubicBezTo>
                <a:cubicBezTo>
                  <a:pt x="7454" y="8085"/>
                  <a:pt x="7454" y="8085"/>
                  <a:pt x="7454" y="8085"/>
                </a:cubicBezTo>
                <a:close/>
                <a:moveTo>
                  <a:pt x="7447" y="8134"/>
                </a:moveTo>
                <a:cubicBezTo>
                  <a:pt x="7447" y="8150"/>
                  <a:pt x="7447" y="8166"/>
                  <a:pt x="7447" y="8182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3" y="8431"/>
                  <a:pt x="7603" y="8431"/>
                  <a:pt x="7603" y="8431"/>
                </a:cubicBezTo>
                <a:cubicBezTo>
                  <a:pt x="7600" y="8383"/>
                  <a:pt x="7600" y="8383"/>
                  <a:pt x="7600" y="8383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600" y="8380"/>
                  <a:pt x="7600" y="8380"/>
                  <a:pt x="7600" y="8380"/>
                </a:cubicBezTo>
                <a:cubicBezTo>
                  <a:pt x="7447" y="8134"/>
                  <a:pt x="7447" y="8134"/>
                  <a:pt x="7447" y="8134"/>
                </a:cubicBezTo>
                <a:close/>
                <a:moveTo>
                  <a:pt x="7451" y="8195"/>
                </a:moveTo>
                <a:cubicBezTo>
                  <a:pt x="7451" y="8211"/>
                  <a:pt x="7451" y="8231"/>
                  <a:pt x="7454" y="8247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6" y="8496"/>
                  <a:pt x="7606" y="8496"/>
                  <a:pt x="7606" y="8496"/>
                </a:cubicBezTo>
                <a:cubicBezTo>
                  <a:pt x="7603" y="8448"/>
                  <a:pt x="7603" y="8448"/>
                  <a:pt x="7603" y="8448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603" y="8444"/>
                  <a:pt x="7603" y="8444"/>
                  <a:pt x="7603" y="8444"/>
                </a:cubicBezTo>
                <a:cubicBezTo>
                  <a:pt x="7451" y="8195"/>
                  <a:pt x="7451" y="8195"/>
                  <a:pt x="7451" y="8195"/>
                </a:cubicBezTo>
                <a:close/>
                <a:moveTo>
                  <a:pt x="7457" y="8263"/>
                </a:moveTo>
                <a:cubicBezTo>
                  <a:pt x="7457" y="8282"/>
                  <a:pt x="7464" y="8302"/>
                  <a:pt x="7467" y="8325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12" y="8558"/>
                  <a:pt x="7612" y="8558"/>
                  <a:pt x="7612" y="8558"/>
                </a:cubicBezTo>
                <a:cubicBezTo>
                  <a:pt x="7609" y="8558"/>
                  <a:pt x="7609" y="8558"/>
                  <a:pt x="7609" y="8558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9" y="8509"/>
                  <a:pt x="7609" y="8509"/>
                  <a:pt x="7609" y="8509"/>
                </a:cubicBezTo>
                <a:cubicBezTo>
                  <a:pt x="7606" y="8506"/>
                  <a:pt x="7606" y="8506"/>
                  <a:pt x="7606" y="8506"/>
                </a:cubicBezTo>
                <a:cubicBezTo>
                  <a:pt x="7457" y="8263"/>
                  <a:pt x="7457" y="8263"/>
                  <a:pt x="7457" y="8263"/>
                </a:cubicBezTo>
                <a:close/>
                <a:moveTo>
                  <a:pt x="7470" y="8341"/>
                </a:moveTo>
                <a:cubicBezTo>
                  <a:pt x="7473" y="8363"/>
                  <a:pt x="7480" y="8386"/>
                  <a:pt x="7486" y="8412"/>
                </a:cubicBezTo>
                <a:cubicBezTo>
                  <a:pt x="7612" y="8619"/>
                  <a:pt x="7612" y="8619"/>
                  <a:pt x="7612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6" y="8619"/>
                  <a:pt x="7616" y="8619"/>
                  <a:pt x="7616" y="8619"/>
                </a:cubicBezTo>
                <a:cubicBezTo>
                  <a:pt x="7612" y="8574"/>
                  <a:pt x="7612" y="8574"/>
                  <a:pt x="7612" y="8574"/>
                </a:cubicBezTo>
                <a:cubicBezTo>
                  <a:pt x="7612" y="8571"/>
                  <a:pt x="7612" y="8571"/>
                  <a:pt x="7612" y="8571"/>
                </a:cubicBezTo>
                <a:cubicBezTo>
                  <a:pt x="7609" y="8567"/>
                  <a:pt x="7609" y="8567"/>
                  <a:pt x="7609" y="8567"/>
                </a:cubicBezTo>
                <a:cubicBezTo>
                  <a:pt x="7470" y="8341"/>
                  <a:pt x="7470" y="8341"/>
                  <a:pt x="7470" y="8341"/>
                </a:cubicBezTo>
                <a:close/>
                <a:moveTo>
                  <a:pt x="7490" y="8428"/>
                </a:moveTo>
                <a:cubicBezTo>
                  <a:pt x="7496" y="8457"/>
                  <a:pt x="7506" y="8483"/>
                  <a:pt x="7515" y="8512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9" y="8681"/>
                  <a:pt x="7619" y="8681"/>
                  <a:pt x="7619" y="8681"/>
                </a:cubicBezTo>
                <a:cubicBezTo>
                  <a:pt x="7619" y="8677"/>
                  <a:pt x="7619" y="8677"/>
                  <a:pt x="7619" y="8677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32"/>
                  <a:pt x="7616" y="8632"/>
                  <a:pt x="7616" y="8632"/>
                </a:cubicBezTo>
                <a:cubicBezTo>
                  <a:pt x="7616" y="8629"/>
                  <a:pt x="7616" y="8629"/>
                  <a:pt x="7616" y="8629"/>
                </a:cubicBezTo>
                <a:cubicBezTo>
                  <a:pt x="7490" y="8428"/>
                  <a:pt x="7490" y="8428"/>
                  <a:pt x="7490" y="8428"/>
                </a:cubicBezTo>
                <a:close/>
                <a:moveTo>
                  <a:pt x="7522" y="8535"/>
                </a:moveTo>
                <a:cubicBezTo>
                  <a:pt x="7535" y="8574"/>
                  <a:pt x="7551" y="8609"/>
                  <a:pt x="7564" y="8645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22" y="8739"/>
                  <a:pt x="7622" y="8739"/>
                  <a:pt x="7622" y="8739"/>
                </a:cubicBezTo>
                <a:cubicBezTo>
                  <a:pt x="7622" y="8736"/>
                  <a:pt x="7622" y="8736"/>
                  <a:pt x="7622" y="8736"/>
                </a:cubicBezTo>
                <a:cubicBezTo>
                  <a:pt x="7619" y="8694"/>
                  <a:pt x="7619" y="8694"/>
                  <a:pt x="7619" y="8694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619" y="8690"/>
                  <a:pt x="7619" y="8690"/>
                  <a:pt x="7619" y="8690"/>
                </a:cubicBezTo>
                <a:cubicBezTo>
                  <a:pt x="7522" y="8535"/>
                  <a:pt x="7522" y="8535"/>
                  <a:pt x="7522" y="8535"/>
                </a:cubicBezTo>
                <a:close/>
                <a:moveTo>
                  <a:pt x="7580" y="8681"/>
                </a:moveTo>
                <a:cubicBezTo>
                  <a:pt x="7596" y="8713"/>
                  <a:pt x="7609" y="8745"/>
                  <a:pt x="7625" y="8778"/>
                </a:cubicBezTo>
                <a:cubicBezTo>
                  <a:pt x="7622" y="8752"/>
                  <a:pt x="7622" y="8752"/>
                  <a:pt x="7622" y="8752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622" y="8749"/>
                  <a:pt x="7622" y="8749"/>
                  <a:pt x="7622" y="8749"/>
                </a:cubicBezTo>
                <a:cubicBezTo>
                  <a:pt x="7580" y="8681"/>
                  <a:pt x="7580" y="8681"/>
                  <a:pt x="7580" y="8681"/>
                </a:cubicBezTo>
                <a:close/>
                <a:moveTo>
                  <a:pt x="7671" y="8881"/>
                </a:moveTo>
                <a:cubicBezTo>
                  <a:pt x="7680" y="8904"/>
                  <a:pt x="7680" y="8904"/>
                  <a:pt x="7680" y="8904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7"/>
                  <a:pt x="7680" y="8897"/>
                  <a:pt x="7680" y="8897"/>
                </a:cubicBezTo>
                <a:cubicBezTo>
                  <a:pt x="7680" y="8894"/>
                  <a:pt x="7680" y="8894"/>
                  <a:pt x="7680" y="8894"/>
                </a:cubicBezTo>
                <a:cubicBezTo>
                  <a:pt x="7671" y="8881"/>
                  <a:pt x="7671" y="8881"/>
                  <a:pt x="7671" y="8881"/>
                </a:cubicBezTo>
                <a:close/>
                <a:moveTo>
                  <a:pt x="7810" y="9176"/>
                </a:moveTo>
                <a:cubicBezTo>
                  <a:pt x="7820" y="9198"/>
                  <a:pt x="7833" y="9221"/>
                  <a:pt x="7842" y="9244"/>
                </a:cubicBezTo>
                <a:cubicBezTo>
                  <a:pt x="7842" y="9231"/>
                  <a:pt x="7842" y="9231"/>
                  <a:pt x="7842" y="9231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42" y="9228"/>
                  <a:pt x="7842" y="9228"/>
                  <a:pt x="7842" y="9228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ubicBezTo>
                  <a:pt x="7810" y="9176"/>
                  <a:pt x="7810" y="9176"/>
                  <a:pt x="7810" y="9176"/>
                </a:cubicBezTo>
                <a:close/>
                <a:moveTo>
                  <a:pt x="7849" y="9257"/>
                </a:moveTo>
                <a:cubicBezTo>
                  <a:pt x="7862" y="9279"/>
                  <a:pt x="7871" y="9302"/>
                  <a:pt x="7881" y="9321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92"/>
                  <a:pt x="7881" y="9292"/>
                  <a:pt x="7881" y="9292"/>
                </a:cubicBezTo>
                <a:cubicBezTo>
                  <a:pt x="7881" y="9289"/>
                  <a:pt x="7881" y="9289"/>
                  <a:pt x="7881" y="9289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37"/>
                  <a:pt x="7849" y="9237"/>
                  <a:pt x="7849" y="9237"/>
                </a:cubicBezTo>
                <a:cubicBezTo>
                  <a:pt x="7849" y="9240"/>
                  <a:pt x="7849" y="9240"/>
                  <a:pt x="7849" y="9240"/>
                </a:cubicBezTo>
                <a:cubicBezTo>
                  <a:pt x="7849" y="9257"/>
                  <a:pt x="7849" y="9257"/>
                  <a:pt x="7849" y="9257"/>
                </a:cubicBezTo>
                <a:close/>
                <a:moveTo>
                  <a:pt x="7888" y="9334"/>
                </a:moveTo>
                <a:cubicBezTo>
                  <a:pt x="7901" y="9357"/>
                  <a:pt x="7910" y="9376"/>
                  <a:pt x="7920" y="9399"/>
                </a:cubicBezTo>
                <a:cubicBezTo>
                  <a:pt x="7920" y="9357"/>
                  <a:pt x="7920" y="9357"/>
                  <a:pt x="7920" y="9357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920" y="9354"/>
                  <a:pt x="7920" y="9354"/>
                  <a:pt x="7920" y="9354"/>
                </a:cubicBezTo>
                <a:cubicBezTo>
                  <a:pt x="7891" y="9305"/>
                  <a:pt x="7891" y="9305"/>
                  <a:pt x="7891" y="9305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02"/>
                  <a:pt x="7888" y="9302"/>
                  <a:pt x="7888" y="9302"/>
                </a:cubicBezTo>
                <a:cubicBezTo>
                  <a:pt x="7888" y="9334"/>
                  <a:pt x="7888" y="9334"/>
                  <a:pt x="7888" y="9334"/>
                </a:cubicBezTo>
                <a:close/>
                <a:moveTo>
                  <a:pt x="7926" y="9409"/>
                </a:moveTo>
                <a:cubicBezTo>
                  <a:pt x="7939" y="9431"/>
                  <a:pt x="7949" y="9451"/>
                  <a:pt x="7962" y="9470"/>
                </a:cubicBezTo>
                <a:cubicBezTo>
                  <a:pt x="7959" y="9422"/>
                  <a:pt x="7959" y="9422"/>
                  <a:pt x="7959" y="9422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59" y="9419"/>
                  <a:pt x="7959" y="9419"/>
                  <a:pt x="7959" y="9419"/>
                </a:cubicBezTo>
                <a:cubicBezTo>
                  <a:pt x="7930" y="9367"/>
                  <a:pt x="7930" y="9367"/>
                  <a:pt x="7930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367"/>
                  <a:pt x="7926" y="9367"/>
                  <a:pt x="7926" y="9367"/>
                </a:cubicBezTo>
                <a:cubicBezTo>
                  <a:pt x="7926" y="9409"/>
                  <a:pt x="7926" y="9409"/>
                  <a:pt x="7926" y="9409"/>
                </a:cubicBezTo>
                <a:close/>
                <a:moveTo>
                  <a:pt x="7965" y="9483"/>
                </a:moveTo>
                <a:cubicBezTo>
                  <a:pt x="7978" y="9503"/>
                  <a:pt x="7988" y="9522"/>
                  <a:pt x="8001" y="9542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8001" y="9483"/>
                  <a:pt x="8001" y="9483"/>
                  <a:pt x="8001" y="9483"/>
                </a:cubicBezTo>
                <a:cubicBezTo>
                  <a:pt x="7998" y="9480"/>
                  <a:pt x="7998" y="9480"/>
                  <a:pt x="7998" y="9480"/>
                </a:cubicBezTo>
                <a:cubicBezTo>
                  <a:pt x="7969" y="9431"/>
                  <a:pt x="7969" y="9431"/>
                  <a:pt x="7969" y="9431"/>
                </a:cubicBezTo>
                <a:cubicBezTo>
                  <a:pt x="7965" y="9428"/>
                  <a:pt x="7965" y="9428"/>
                  <a:pt x="7965" y="9428"/>
                </a:cubicBezTo>
                <a:cubicBezTo>
                  <a:pt x="7965" y="9431"/>
                  <a:pt x="7965" y="9431"/>
                  <a:pt x="7965" y="9431"/>
                </a:cubicBezTo>
                <a:cubicBezTo>
                  <a:pt x="7965" y="9483"/>
                  <a:pt x="7965" y="9483"/>
                  <a:pt x="7965" y="9483"/>
                </a:cubicBezTo>
                <a:close/>
                <a:moveTo>
                  <a:pt x="8004" y="9551"/>
                </a:moveTo>
                <a:cubicBezTo>
                  <a:pt x="8017" y="9571"/>
                  <a:pt x="8027" y="9590"/>
                  <a:pt x="8037" y="9606"/>
                </a:cubicBezTo>
                <a:cubicBezTo>
                  <a:pt x="8040" y="9548"/>
                  <a:pt x="8040" y="9548"/>
                  <a:pt x="8040" y="9548"/>
                </a:cubicBezTo>
                <a:cubicBezTo>
                  <a:pt x="8040" y="9545"/>
                  <a:pt x="8040" y="9545"/>
                  <a:pt x="8040" y="9545"/>
                </a:cubicBezTo>
                <a:cubicBezTo>
                  <a:pt x="8037" y="9545"/>
                  <a:pt x="8037" y="9545"/>
                  <a:pt x="8037" y="9545"/>
                </a:cubicBezTo>
                <a:cubicBezTo>
                  <a:pt x="8007" y="9493"/>
                  <a:pt x="8007" y="9493"/>
                  <a:pt x="8007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493"/>
                  <a:pt x="8004" y="9493"/>
                  <a:pt x="8004" y="9493"/>
                </a:cubicBezTo>
                <a:cubicBezTo>
                  <a:pt x="8004" y="9551"/>
                  <a:pt x="8004" y="9551"/>
                  <a:pt x="8004" y="9551"/>
                </a:cubicBezTo>
                <a:close/>
                <a:moveTo>
                  <a:pt x="8043" y="9616"/>
                </a:moveTo>
                <a:cubicBezTo>
                  <a:pt x="8056" y="9635"/>
                  <a:pt x="8066" y="9652"/>
                  <a:pt x="8079" y="9671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9" y="9609"/>
                  <a:pt x="8079" y="9609"/>
                  <a:pt x="8079" y="9609"/>
                </a:cubicBezTo>
                <a:cubicBezTo>
                  <a:pt x="8075" y="9606"/>
                  <a:pt x="8075" y="9606"/>
                  <a:pt x="8075" y="9606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6" y="9554"/>
                  <a:pt x="8046" y="9554"/>
                  <a:pt x="8046" y="9554"/>
                </a:cubicBezTo>
                <a:cubicBezTo>
                  <a:pt x="8046" y="9558"/>
                  <a:pt x="8046" y="9558"/>
                  <a:pt x="8046" y="9558"/>
                </a:cubicBezTo>
                <a:cubicBezTo>
                  <a:pt x="8043" y="9616"/>
                  <a:pt x="8043" y="9616"/>
                  <a:pt x="8043" y="9616"/>
                </a:cubicBezTo>
                <a:close/>
                <a:moveTo>
                  <a:pt x="8082" y="9681"/>
                </a:moveTo>
                <a:cubicBezTo>
                  <a:pt x="8095" y="9697"/>
                  <a:pt x="8105" y="9713"/>
                  <a:pt x="8114" y="9729"/>
                </a:cubicBezTo>
                <a:cubicBezTo>
                  <a:pt x="8117" y="9674"/>
                  <a:pt x="8117" y="9674"/>
                  <a:pt x="8117" y="9674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117" y="9671"/>
                  <a:pt x="8117" y="9671"/>
                  <a:pt x="8117" y="9671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5" y="9619"/>
                  <a:pt x="8085" y="9619"/>
                  <a:pt x="8085" y="9619"/>
                </a:cubicBezTo>
                <a:cubicBezTo>
                  <a:pt x="8082" y="9681"/>
                  <a:pt x="8082" y="9681"/>
                  <a:pt x="8082" y="9681"/>
                </a:cubicBezTo>
                <a:close/>
                <a:moveTo>
                  <a:pt x="8121" y="9739"/>
                </a:moveTo>
                <a:cubicBezTo>
                  <a:pt x="8134" y="9755"/>
                  <a:pt x="8143" y="9768"/>
                  <a:pt x="8153" y="9784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6"/>
                  <a:pt x="8156" y="9736"/>
                  <a:pt x="8156" y="9736"/>
                </a:cubicBezTo>
                <a:cubicBezTo>
                  <a:pt x="8156" y="9732"/>
                  <a:pt x="8156" y="9732"/>
                  <a:pt x="8156" y="9732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4" y="9684"/>
                  <a:pt x="8124" y="9684"/>
                  <a:pt x="8124" y="9684"/>
                </a:cubicBezTo>
                <a:cubicBezTo>
                  <a:pt x="8121" y="9739"/>
                  <a:pt x="8121" y="9739"/>
                  <a:pt x="8121" y="9739"/>
                </a:cubicBezTo>
                <a:close/>
                <a:moveTo>
                  <a:pt x="8159" y="9794"/>
                </a:moveTo>
                <a:cubicBezTo>
                  <a:pt x="8172" y="9807"/>
                  <a:pt x="8182" y="9823"/>
                  <a:pt x="8195" y="9836"/>
                </a:cubicBezTo>
                <a:cubicBezTo>
                  <a:pt x="8195" y="9800"/>
                  <a:pt x="8195" y="9800"/>
                  <a:pt x="8195" y="9800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95" y="9797"/>
                  <a:pt x="8195" y="9797"/>
                  <a:pt x="8195" y="9797"/>
                </a:cubicBezTo>
                <a:cubicBezTo>
                  <a:pt x="8163" y="9749"/>
                  <a:pt x="8163" y="9749"/>
                  <a:pt x="8163" y="9749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63" y="9745"/>
                  <a:pt x="8163" y="9745"/>
                  <a:pt x="8163" y="9745"/>
                </a:cubicBezTo>
                <a:cubicBezTo>
                  <a:pt x="8159" y="9794"/>
                  <a:pt x="8159" y="9794"/>
                  <a:pt x="8159" y="9794"/>
                </a:cubicBezTo>
                <a:close/>
                <a:moveTo>
                  <a:pt x="8198" y="9843"/>
                </a:moveTo>
                <a:cubicBezTo>
                  <a:pt x="8205" y="9849"/>
                  <a:pt x="8205" y="9849"/>
                  <a:pt x="8205" y="9849"/>
                </a:cubicBezTo>
                <a:cubicBezTo>
                  <a:pt x="8215" y="9859"/>
                  <a:pt x="8224" y="9872"/>
                  <a:pt x="8234" y="9881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62"/>
                  <a:pt x="8234" y="9862"/>
                  <a:pt x="8234" y="9862"/>
                </a:cubicBezTo>
                <a:cubicBezTo>
                  <a:pt x="8234" y="9859"/>
                  <a:pt x="8234" y="9859"/>
                  <a:pt x="8234" y="9859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202" y="9810"/>
                  <a:pt x="8202" y="9810"/>
                  <a:pt x="8202" y="9810"/>
                </a:cubicBezTo>
                <a:cubicBezTo>
                  <a:pt x="8198" y="9843"/>
                  <a:pt x="8198" y="9843"/>
                  <a:pt x="8198" y="9843"/>
                </a:cubicBezTo>
                <a:close/>
                <a:moveTo>
                  <a:pt x="8240" y="9888"/>
                </a:moveTo>
                <a:cubicBezTo>
                  <a:pt x="8250" y="9901"/>
                  <a:pt x="8263" y="9914"/>
                  <a:pt x="8273" y="9927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73" y="9923"/>
                  <a:pt x="8273" y="9923"/>
                  <a:pt x="8273" y="9923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72"/>
                  <a:pt x="8240" y="9872"/>
                  <a:pt x="8240" y="9872"/>
                </a:cubicBezTo>
                <a:cubicBezTo>
                  <a:pt x="8240" y="9875"/>
                  <a:pt x="8240" y="9875"/>
                  <a:pt x="8240" y="9875"/>
                </a:cubicBezTo>
                <a:cubicBezTo>
                  <a:pt x="8240" y="9888"/>
                  <a:pt x="8240" y="9888"/>
                  <a:pt x="8240" y="9888"/>
                </a:cubicBezTo>
                <a:close/>
                <a:moveTo>
                  <a:pt x="8412" y="10043"/>
                </a:moveTo>
                <a:cubicBezTo>
                  <a:pt x="8418" y="10046"/>
                  <a:pt x="8422" y="10046"/>
                  <a:pt x="8425" y="1005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5" y="10030"/>
                  <a:pt x="8415" y="10030"/>
                  <a:pt x="8415" y="10030"/>
                </a:cubicBezTo>
                <a:cubicBezTo>
                  <a:pt x="8412" y="10043"/>
                  <a:pt x="8412" y="10043"/>
                  <a:pt x="8412" y="10043"/>
                </a:cubicBezTo>
                <a:close/>
                <a:moveTo>
                  <a:pt x="8435" y="10056"/>
                </a:moveTo>
                <a:cubicBezTo>
                  <a:pt x="8448" y="10063"/>
                  <a:pt x="8461" y="10066"/>
                  <a:pt x="8470" y="10069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8" y="9985"/>
                  <a:pt x="8418" y="9985"/>
                  <a:pt x="8418" y="9985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1"/>
                  <a:pt x="8415" y="10021"/>
                  <a:pt x="8415" y="10021"/>
                </a:cubicBezTo>
                <a:cubicBezTo>
                  <a:pt x="8415" y="10024"/>
                  <a:pt x="8415" y="10024"/>
                  <a:pt x="8415" y="10024"/>
                </a:cubicBezTo>
                <a:cubicBezTo>
                  <a:pt x="8435" y="10056"/>
                  <a:pt x="8435" y="10056"/>
                  <a:pt x="8435" y="10056"/>
                </a:cubicBezTo>
                <a:close/>
                <a:moveTo>
                  <a:pt x="8480" y="10072"/>
                </a:moveTo>
                <a:cubicBezTo>
                  <a:pt x="8490" y="10076"/>
                  <a:pt x="8499" y="10076"/>
                  <a:pt x="8509" y="10079"/>
                </a:cubicBezTo>
                <a:cubicBezTo>
                  <a:pt x="8422" y="9940"/>
                  <a:pt x="8422" y="9940"/>
                  <a:pt x="8422" y="9940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22" y="9936"/>
                  <a:pt x="8422" y="9936"/>
                  <a:pt x="8422" y="9936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18" y="9975"/>
                  <a:pt x="8418" y="9975"/>
                  <a:pt x="8418" y="9975"/>
                </a:cubicBezTo>
                <a:cubicBezTo>
                  <a:pt x="8480" y="10072"/>
                  <a:pt x="8480" y="10072"/>
                  <a:pt x="8480" y="10072"/>
                </a:cubicBezTo>
                <a:close/>
                <a:moveTo>
                  <a:pt x="8516" y="10079"/>
                </a:moveTo>
                <a:cubicBezTo>
                  <a:pt x="8525" y="10079"/>
                  <a:pt x="8532" y="10076"/>
                  <a:pt x="8541" y="10072"/>
                </a:cubicBezTo>
                <a:cubicBezTo>
                  <a:pt x="8428" y="9891"/>
                  <a:pt x="8428" y="9891"/>
                  <a:pt x="8428" y="9891"/>
                </a:cubicBezTo>
                <a:cubicBezTo>
                  <a:pt x="8425" y="9888"/>
                  <a:pt x="8425" y="9888"/>
                  <a:pt x="8425" y="9888"/>
                </a:cubicBezTo>
                <a:cubicBezTo>
                  <a:pt x="8425" y="9891"/>
                  <a:pt x="8425" y="9891"/>
                  <a:pt x="8425" y="9891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2" y="9927"/>
                  <a:pt x="8422" y="9927"/>
                  <a:pt x="8422" y="9927"/>
                </a:cubicBezTo>
                <a:cubicBezTo>
                  <a:pt x="8425" y="9930"/>
                  <a:pt x="8425" y="9930"/>
                  <a:pt x="8425" y="9930"/>
                </a:cubicBezTo>
                <a:cubicBezTo>
                  <a:pt x="8516" y="10079"/>
                  <a:pt x="8516" y="10079"/>
                  <a:pt x="8516" y="10079"/>
                </a:cubicBezTo>
                <a:close/>
                <a:moveTo>
                  <a:pt x="8545" y="10072"/>
                </a:moveTo>
                <a:cubicBezTo>
                  <a:pt x="8548" y="10069"/>
                  <a:pt x="8551" y="10069"/>
                  <a:pt x="8551" y="10066"/>
                </a:cubicBezTo>
                <a:cubicBezTo>
                  <a:pt x="8558" y="10063"/>
                  <a:pt x="8561" y="10059"/>
                  <a:pt x="8564" y="10053"/>
                </a:cubicBezTo>
                <a:cubicBezTo>
                  <a:pt x="8431" y="9843"/>
                  <a:pt x="8431" y="9843"/>
                  <a:pt x="8431" y="9843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31" y="9839"/>
                  <a:pt x="8431" y="9839"/>
                  <a:pt x="8431" y="9839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78"/>
                  <a:pt x="8428" y="9878"/>
                  <a:pt x="8428" y="9878"/>
                </a:cubicBezTo>
                <a:cubicBezTo>
                  <a:pt x="8428" y="9881"/>
                  <a:pt x="8428" y="9881"/>
                  <a:pt x="8428" y="9881"/>
                </a:cubicBezTo>
                <a:cubicBezTo>
                  <a:pt x="8545" y="10072"/>
                  <a:pt x="8545" y="10072"/>
                  <a:pt x="8545" y="10072"/>
                </a:cubicBezTo>
                <a:close/>
                <a:moveTo>
                  <a:pt x="8567" y="10050"/>
                </a:moveTo>
                <a:cubicBezTo>
                  <a:pt x="8571" y="10040"/>
                  <a:pt x="8574" y="10027"/>
                  <a:pt x="8574" y="10014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5" y="9791"/>
                  <a:pt x="8435" y="9791"/>
                  <a:pt x="8435" y="9791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0"/>
                  <a:pt x="8431" y="9830"/>
                  <a:pt x="8431" y="9830"/>
                </a:cubicBezTo>
                <a:cubicBezTo>
                  <a:pt x="8431" y="9833"/>
                  <a:pt x="8431" y="9833"/>
                  <a:pt x="8431" y="9833"/>
                </a:cubicBezTo>
                <a:cubicBezTo>
                  <a:pt x="8567" y="10050"/>
                  <a:pt x="8567" y="10050"/>
                  <a:pt x="8567" y="10050"/>
                </a:cubicBezTo>
                <a:close/>
                <a:moveTo>
                  <a:pt x="8574" y="10004"/>
                </a:moveTo>
                <a:cubicBezTo>
                  <a:pt x="8577" y="9991"/>
                  <a:pt x="8574" y="9975"/>
                  <a:pt x="8574" y="9956"/>
                </a:cubicBezTo>
                <a:cubicBezTo>
                  <a:pt x="8441" y="9739"/>
                  <a:pt x="8441" y="9739"/>
                  <a:pt x="8441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8" y="9739"/>
                  <a:pt x="8438" y="9739"/>
                  <a:pt x="8438" y="9739"/>
                </a:cubicBezTo>
                <a:cubicBezTo>
                  <a:pt x="8435" y="9778"/>
                  <a:pt x="8435" y="9778"/>
                  <a:pt x="8435" y="9778"/>
                </a:cubicBezTo>
                <a:cubicBezTo>
                  <a:pt x="8435" y="9781"/>
                  <a:pt x="8435" y="9781"/>
                  <a:pt x="8435" y="9781"/>
                </a:cubicBezTo>
                <a:cubicBezTo>
                  <a:pt x="8438" y="9781"/>
                  <a:pt x="8438" y="9781"/>
                  <a:pt x="8438" y="9781"/>
                </a:cubicBezTo>
                <a:cubicBezTo>
                  <a:pt x="8574" y="10004"/>
                  <a:pt x="8574" y="10004"/>
                  <a:pt x="8574" y="10004"/>
                </a:cubicBezTo>
                <a:close/>
                <a:moveTo>
                  <a:pt x="8571" y="9943"/>
                </a:moveTo>
                <a:cubicBezTo>
                  <a:pt x="8571" y="9920"/>
                  <a:pt x="8564" y="9898"/>
                  <a:pt x="8561" y="9875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4" y="9687"/>
                  <a:pt x="8444" y="9687"/>
                  <a:pt x="8444" y="9687"/>
                </a:cubicBezTo>
                <a:cubicBezTo>
                  <a:pt x="8441" y="9726"/>
                  <a:pt x="8441" y="9726"/>
                  <a:pt x="8441" y="9726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441" y="9729"/>
                  <a:pt x="8441" y="9729"/>
                  <a:pt x="8441" y="9729"/>
                </a:cubicBezTo>
                <a:cubicBezTo>
                  <a:pt x="8571" y="9943"/>
                  <a:pt x="8571" y="9943"/>
                  <a:pt x="8571" y="9943"/>
                </a:cubicBezTo>
                <a:close/>
                <a:moveTo>
                  <a:pt x="8558" y="9859"/>
                </a:moveTo>
                <a:cubicBezTo>
                  <a:pt x="8551" y="9833"/>
                  <a:pt x="8545" y="9804"/>
                  <a:pt x="8535" y="9775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8" y="9632"/>
                  <a:pt x="8448" y="9632"/>
                  <a:pt x="8448" y="9632"/>
                </a:cubicBezTo>
                <a:cubicBezTo>
                  <a:pt x="8448" y="9635"/>
                  <a:pt x="8448" y="9635"/>
                  <a:pt x="8448" y="9635"/>
                </a:cubicBezTo>
                <a:cubicBezTo>
                  <a:pt x="8444" y="9674"/>
                  <a:pt x="8444" y="9674"/>
                  <a:pt x="8444" y="9674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444" y="9677"/>
                  <a:pt x="8444" y="9677"/>
                  <a:pt x="8444" y="9677"/>
                </a:cubicBezTo>
                <a:cubicBezTo>
                  <a:pt x="8558" y="9859"/>
                  <a:pt x="8558" y="9859"/>
                  <a:pt x="8558" y="9859"/>
                </a:cubicBezTo>
                <a:close/>
                <a:moveTo>
                  <a:pt x="8529" y="9752"/>
                </a:moveTo>
                <a:cubicBezTo>
                  <a:pt x="8519" y="9723"/>
                  <a:pt x="8509" y="9687"/>
                  <a:pt x="8499" y="9655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54" y="9580"/>
                  <a:pt x="8454" y="9580"/>
                  <a:pt x="8454" y="9580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48" y="9622"/>
                  <a:pt x="8448" y="9622"/>
                  <a:pt x="8448" y="9622"/>
                </a:cubicBezTo>
                <a:cubicBezTo>
                  <a:pt x="8451" y="9626"/>
                  <a:pt x="8451" y="9626"/>
                  <a:pt x="8451" y="9626"/>
                </a:cubicBezTo>
                <a:cubicBezTo>
                  <a:pt x="8529" y="9752"/>
                  <a:pt x="8529" y="9752"/>
                  <a:pt x="8529" y="9752"/>
                </a:cubicBezTo>
                <a:close/>
                <a:moveTo>
                  <a:pt x="8490" y="9629"/>
                </a:moveTo>
                <a:cubicBezTo>
                  <a:pt x="8480" y="9597"/>
                  <a:pt x="8467" y="9564"/>
                  <a:pt x="8457" y="9532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67"/>
                  <a:pt x="8454" y="9567"/>
                  <a:pt x="8454" y="9567"/>
                </a:cubicBezTo>
                <a:cubicBezTo>
                  <a:pt x="8454" y="9571"/>
                  <a:pt x="8454" y="9571"/>
                  <a:pt x="8454" y="9571"/>
                </a:cubicBezTo>
                <a:cubicBezTo>
                  <a:pt x="8490" y="9629"/>
                  <a:pt x="8490" y="9629"/>
                  <a:pt x="8490" y="9629"/>
                </a:cubicBezTo>
                <a:close/>
                <a:moveTo>
                  <a:pt x="8363" y="10008"/>
                </a:moveTo>
                <a:cubicBezTo>
                  <a:pt x="8367" y="10011"/>
                  <a:pt x="8370" y="10014"/>
                  <a:pt x="8373" y="10014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9998"/>
                  <a:pt x="8363" y="9998"/>
                  <a:pt x="8363" y="9998"/>
                </a:cubicBezTo>
                <a:cubicBezTo>
                  <a:pt x="8363" y="10001"/>
                  <a:pt x="8363" y="10001"/>
                  <a:pt x="8363" y="10001"/>
                </a:cubicBezTo>
                <a:cubicBezTo>
                  <a:pt x="8363" y="10008"/>
                  <a:pt x="8363" y="10008"/>
                  <a:pt x="8363" y="10008"/>
                </a:cubicBezTo>
                <a:close/>
                <a:moveTo>
                  <a:pt x="8409" y="10021"/>
                </a:moveTo>
                <a:cubicBezTo>
                  <a:pt x="8409" y="10021"/>
                  <a:pt x="8409" y="10021"/>
                  <a:pt x="8409" y="10021"/>
                </a:cubicBezTo>
                <a:cubicBezTo>
                  <a:pt x="8405" y="10017"/>
                  <a:pt x="8405" y="10017"/>
                  <a:pt x="8405" y="10017"/>
                </a:cubicBezTo>
                <a:cubicBezTo>
                  <a:pt x="8367" y="9956"/>
                  <a:pt x="8367" y="9956"/>
                  <a:pt x="8367" y="9956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7" y="9953"/>
                  <a:pt x="8367" y="9953"/>
                  <a:pt x="8367" y="9953"/>
                </a:cubicBezTo>
                <a:cubicBezTo>
                  <a:pt x="8363" y="9988"/>
                  <a:pt x="8363" y="9988"/>
                  <a:pt x="8363" y="9988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63" y="9991"/>
                  <a:pt x="8363" y="9991"/>
                  <a:pt x="8363" y="9991"/>
                </a:cubicBezTo>
                <a:cubicBezTo>
                  <a:pt x="8383" y="10024"/>
                  <a:pt x="8383" y="10024"/>
                  <a:pt x="8383" y="10024"/>
                </a:cubicBezTo>
                <a:cubicBezTo>
                  <a:pt x="8393" y="10030"/>
                  <a:pt x="8399" y="10033"/>
                  <a:pt x="8405" y="10037"/>
                </a:cubicBezTo>
                <a:cubicBezTo>
                  <a:pt x="8409" y="10021"/>
                  <a:pt x="8409" y="10021"/>
                  <a:pt x="8409" y="10021"/>
                </a:cubicBezTo>
                <a:close/>
                <a:moveTo>
                  <a:pt x="8412" y="9975"/>
                </a:moveTo>
                <a:cubicBezTo>
                  <a:pt x="8412" y="9972"/>
                  <a:pt x="8412" y="9972"/>
                  <a:pt x="8412" y="9972"/>
                </a:cubicBezTo>
                <a:cubicBezTo>
                  <a:pt x="8409" y="9972"/>
                  <a:pt x="8409" y="9972"/>
                  <a:pt x="8409" y="9972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70" y="9907"/>
                  <a:pt x="8370" y="9907"/>
                  <a:pt x="8370" y="9907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3"/>
                  <a:pt x="8367" y="9943"/>
                  <a:pt x="8367" y="9943"/>
                </a:cubicBezTo>
                <a:cubicBezTo>
                  <a:pt x="8367" y="9946"/>
                  <a:pt x="8367" y="9946"/>
                  <a:pt x="8367" y="9946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09" y="10011"/>
                  <a:pt x="8409" y="10011"/>
                  <a:pt x="8409" y="10011"/>
                </a:cubicBezTo>
                <a:cubicBezTo>
                  <a:pt x="8412" y="9975"/>
                  <a:pt x="8412" y="9975"/>
                  <a:pt x="8412" y="9975"/>
                </a:cubicBezTo>
                <a:close/>
                <a:moveTo>
                  <a:pt x="8415" y="9927"/>
                </a:moveTo>
                <a:cubicBezTo>
                  <a:pt x="8415" y="9927"/>
                  <a:pt x="8415" y="9927"/>
                  <a:pt x="8415" y="9927"/>
                </a:cubicBezTo>
                <a:cubicBezTo>
                  <a:pt x="8415" y="9923"/>
                  <a:pt x="8415" y="9923"/>
                  <a:pt x="8415" y="9923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3" y="9859"/>
                  <a:pt x="8373" y="9859"/>
                  <a:pt x="8373" y="9859"/>
                </a:cubicBezTo>
                <a:cubicBezTo>
                  <a:pt x="8370" y="9894"/>
                  <a:pt x="8370" y="9894"/>
                  <a:pt x="8370" y="9894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370" y="9898"/>
                  <a:pt x="8370" y="9898"/>
                  <a:pt x="8370" y="9898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2" y="9966"/>
                  <a:pt x="8412" y="9966"/>
                  <a:pt x="8412" y="9966"/>
                </a:cubicBezTo>
                <a:cubicBezTo>
                  <a:pt x="8412" y="9962"/>
                  <a:pt x="8412" y="9962"/>
                  <a:pt x="8412" y="9962"/>
                </a:cubicBezTo>
                <a:cubicBezTo>
                  <a:pt x="8415" y="9927"/>
                  <a:pt x="8415" y="9927"/>
                  <a:pt x="8415" y="9927"/>
                </a:cubicBezTo>
                <a:close/>
                <a:moveTo>
                  <a:pt x="8418" y="9878"/>
                </a:moveTo>
                <a:cubicBezTo>
                  <a:pt x="8418" y="9878"/>
                  <a:pt x="8418" y="9878"/>
                  <a:pt x="8418" y="9878"/>
                </a:cubicBezTo>
                <a:cubicBezTo>
                  <a:pt x="8418" y="9875"/>
                  <a:pt x="8418" y="9875"/>
                  <a:pt x="8418" y="9875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6" y="9810"/>
                  <a:pt x="8376" y="9810"/>
                  <a:pt x="8376" y="9810"/>
                </a:cubicBezTo>
                <a:cubicBezTo>
                  <a:pt x="8373" y="9846"/>
                  <a:pt x="8373" y="9846"/>
                  <a:pt x="8373" y="9846"/>
                </a:cubicBezTo>
                <a:cubicBezTo>
                  <a:pt x="8373" y="9849"/>
                  <a:pt x="8373" y="9849"/>
                  <a:pt x="8373" y="9849"/>
                </a:cubicBezTo>
                <a:cubicBezTo>
                  <a:pt x="8376" y="9849"/>
                  <a:pt x="8376" y="9849"/>
                  <a:pt x="8376" y="9849"/>
                </a:cubicBezTo>
                <a:cubicBezTo>
                  <a:pt x="8415" y="9914"/>
                  <a:pt x="8415" y="9914"/>
                  <a:pt x="8415" y="9914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5" y="9917"/>
                  <a:pt x="8415" y="9917"/>
                  <a:pt x="8415" y="9917"/>
                </a:cubicBezTo>
                <a:cubicBezTo>
                  <a:pt x="8418" y="9878"/>
                  <a:pt x="8418" y="9878"/>
                  <a:pt x="8418" y="9878"/>
                </a:cubicBezTo>
                <a:close/>
                <a:moveTo>
                  <a:pt x="8425" y="9830"/>
                </a:moveTo>
                <a:cubicBezTo>
                  <a:pt x="8425" y="9830"/>
                  <a:pt x="8425" y="9830"/>
                  <a:pt x="8425" y="9830"/>
                </a:cubicBezTo>
                <a:cubicBezTo>
                  <a:pt x="8422" y="9826"/>
                  <a:pt x="8422" y="9826"/>
                  <a:pt x="8422" y="9826"/>
                </a:cubicBezTo>
                <a:cubicBezTo>
                  <a:pt x="8383" y="9762"/>
                  <a:pt x="8383" y="9762"/>
                  <a:pt x="8383" y="9762"/>
                </a:cubicBezTo>
                <a:cubicBezTo>
                  <a:pt x="8380" y="9758"/>
                  <a:pt x="8380" y="9758"/>
                  <a:pt x="8380" y="9758"/>
                </a:cubicBezTo>
                <a:cubicBezTo>
                  <a:pt x="8380" y="9762"/>
                  <a:pt x="8380" y="9762"/>
                  <a:pt x="8380" y="9762"/>
                </a:cubicBezTo>
                <a:cubicBezTo>
                  <a:pt x="8376" y="9797"/>
                  <a:pt x="8376" y="9797"/>
                  <a:pt x="8376" y="9797"/>
                </a:cubicBezTo>
                <a:cubicBezTo>
                  <a:pt x="8376" y="9800"/>
                  <a:pt x="8376" y="9800"/>
                  <a:pt x="8376" y="9800"/>
                </a:cubicBezTo>
                <a:cubicBezTo>
                  <a:pt x="8380" y="9800"/>
                  <a:pt x="8380" y="9800"/>
                  <a:pt x="8380" y="9800"/>
                </a:cubicBezTo>
                <a:cubicBezTo>
                  <a:pt x="8418" y="9868"/>
                  <a:pt x="8418" y="9868"/>
                  <a:pt x="8418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2" y="9868"/>
                  <a:pt x="8422" y="9868"/>
                  <a:pt x="8422" y="9868"/>
                </a:cubicBezTo>
                <a:cubicBezTo>
                  <a:pt x="8425" y="9830"/>
                  <a:pt x="8425" y="9830"/>
                  <a:pt x="8425" y="9830"/>
                </a:cubicBezTo>
                <a:close/>
                <a:moveTo>
                  <a:pt x="8428" y="9781"/>
                </a:moveTo>
                <a:cubicBezTo>
                  <a:pt x="8428" y="9778"/>
                  <a:pt x="8428" y="9778"/>
                  <a:pt x="8428" y="9778"/>
                </a:cubicBezTo>
                <a:cubicBezTo>
                  <a:pt x="8428" y="9778"/>
                  <a:pt x="8428" y="9778"/>
                  <a:pt x="8428" y="9778"/>
                </a:cubicBezTo>
                <a:cubicBezTo>
                  <a:pt x="8386" y="9710"/>
                  <a:pt x="8386" y="9710"/>
                  <a:pt x="8386" y="9710"/>
                </a:cubicBezTo>
                <a:cubicBezTo>
                  <a:pt x="8383" y="9707"/>
                  <a:pt x="8383" y="9707"/>
                  <a:pt x="8383" y="9707"/>
                </a:cubicBezTo>
                <a:cubicBezTo>
                  <a:pt x="8383" y="9710"/>
                  <a:pt x="8383" y="9710"/>
                  <a:pt x="8383" y="9710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49"/>
                  <a:pt x="8383" y="9749"/>
                  <a:pt x="8383" y="9749"/>
                </a:cubicBezTo>
                <a:cubicBezTo>
                  <a:pt x="8383" y="9752"/>
                  <a:pt x="8383" y="9752"/>
                  <a:pt x="8383" y="9752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5" y="9820"/>
                  <a:pt x="8425" y="9820"/>
                  <a:pt x="8425" y="9820"/>
                </a:cubicBezTo>
                <a:cubicBezTo>
                  <a:pt x="8425" y="9817"/>
                  <a:pt x="8425" y="9817"/>
                  <a:pt x="8425" y="9817"/>
                </a:cubicBezTo>
                <a:cubicBezTo>
                  <a:pt x="8428" y="9781"/>
                  <a:pt x="8428" y="9781"/>
                  <a:pt x="8428" y="9781"/>
                </a:cubicBezTo>
                <a:close/>
                <a:moveTo>
                  <a:pt x="8431" y="9729"/>
                </a:moveTo>
                <a:cubicBezTo>
                  <a:pt x="8431" y="9726"/>
                  <a:pt x="8431" y="9726"/>
                  <a:pt x="8431" y="9726"/>
                </a:cubicBezTo>
                <a:cubicBezTo>
                  <a:pt x="8431" y="9726"/>
                  <a:pt x="8431" y="9726"/>
                  <a:pt x="8431" y="9726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9" y="9658"/>
                  <a:pt x="8389" y="9658"/>
                  <a:pt x="8389" y="9658"/>
                </a:cubicBezTo>
                <a:cubicBezTo>
                  <a:pt x="8386" y="9697"/>
                  <a:pt x="8386" y="9697"/>
                  <a:pt x="8386" y="9697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386" y="9700"/>
                  <a:pt x="8386" y="9700"/>
                  <a:pt x="8386" y="9700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28" y="9768"/>
                  <a:pt x="8428" y="9768"/>
                  <a:pt x="8428" y="9768"/>
                </a:cubicBezTo>
                <a:cubicBezTo>
                  <a:pt x="8431" y="9729"/>
                  <a:pt x="8431" y="9729"/>
                  <a:pt x="8431" y="9729"/>
                </a:cubicBezTo>
                <a:close/>
                <a:moveTo>
                  <a:pt x="8438" y="9677"/>
                </a:moveTo>
                <a:cubicBezTo>
                  <a:pt x="8438" y="9674"/>
                  <a:pt x="8438" y="9674"/>
                  <a:pt x="8438" y="9674"/>
                </a:cubicBezTo>
                <a:cubicBezTo>
                  <a:pt x="8435" y="9674"/>
                  <a:pt x="8435" y="9674"/>
                  <a:pt x="8435" y="9674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93" y="9603"/>
                  <a:pt x="8393" y="9603"/>
                  <a:pt x="8393" y="9603"/>
                </a:cubicBezTo>
                <a:cubicBezTo>
                  <a:pt x="8393" y="9606"/>
                  <a:pt x="8393" y="9606"/>
                  <a:pt x="8393" y="9606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5"/>
                  <a:pt x="8389" y="9645"/>
                  <a:pt x="8389" y="9645"/>
                </a:cubicBezTo>
                <a:cubicBezTo>
                  <a:pt x="8389" y="9648"/>
                  <a:pt x="8389" y="9648"/>
                  <a:pt x="8389" y="9648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1" y="9716"/>
                  <a:pt x="8431" y="9716"/>
                  <a:pt x="8431" y="9716"/>
                </a:cubicBezTo>
                <a:cubicBezTo>
                  <a:pt x="8435" y="9716"/>
                  <a:pt x="8435" y="9716"/>
                  <a:pt x="8435" y="9716"/>
                </a:cubicBezTo>
                <a:cubicBezTo>
                  <a:pt x="8438" y="9677"/>
                  <a:pt x="8438" y="9677"/>
                  <a:pt x="8438" y="9677"/>
                </a:cubicBezTo>
                <a:close/>
                <a:moveTo>
                  <a:pt x="8441" y="9622"/>
                </a:moveTo>
                <a:cubicBezTo>
                  <a:pt x="8441" y="9622"/>
                  <a:pt x="8441" y="9622"/>
                  <a:pt x="8441" y="9622"/>
                </a:cubicBezTo>
                <a:cubicBezTo>
                  <a:pt x="8441" y="9619"/>
                  <a:pt x="8441" y="9619"/>
                  <a:pt x="8441" y="9619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6" y="9548"/>
                  <a:pt x="8396" y="9548"/>
                  <a:pt x="8396" y="9548"/>
                </a:cubicBezTo>
                <a:cubicBezTo>
                  <a:pt x="8396" y="9551"/>
                  <a:pt x="8396" y="9551"/>
                  <a:pt x="8396" y="9551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3"/>
                  <a:pt x="8393" y="9593"/>
                  <a:pt x="8393" y="9593"/>
                </a:cubicBezTo>
                <a:cubicBezTo>
                  <a:pt x="8393" y="9597"/>
                  <a:pt x="8393" y="9597"/>
                  <a:pt x="8393" y="9597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38" y="9665"/>
                  <a:pt x="8438" y="9665"/>
                  <a:pt x="8438" y="9665"/>
                </a:cubicBezTo>
                <a:cubicBezTo>
                  <a:pt x="8441" y="9622"/>
                  <a:pt x="8441" y="9622"/>
                  <a:pt x="8441" y="9622"/>
                </a:cubicBezTo>
                <a:close/>
                <a:moveTo>
                  <a:pt x="8444" y="9571"/>
                </a:moveTo>
                <a:cubicBezTo>
                  <a:pt x="8444" y="9567"/>
                  <a:pt x="8444" y="9567"/>
                  <a:pt x="8444" y="9567"/>
                </a:cubicBezTo>
                <a:cubicBezTo>
                  <a:pt x="8444" y="9567"/>
                  <a:pt x="8444" y="9567"/>
                  <a:pt x="8444" y="9567"/>
                </a:cubicBezTo>
                <a:cubicBezTo>
                  <a:pt x="8402" y="9496"/>
                  <a:pt x="8402" y="9496"/>
                  <a:pt x="8402" y="9496"/>
                </a:cubicBezTo>
                <a:cubicBezTo>
                  <a:pt x="8399" y="9493"/>
                  <a:pt x="8399" y="9493"/>
                  <a:pt x="8399" y="9493"/>
                </a:cubicBezTo>
                <a:cubicBezTo>
                  <a:pt x="8399" y="9496"/>
                  <a:pt x="8399" y="9496"/>
                  <a:pt x="8399" y="9496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6" y="9538"/>
                  <a:pt x="8396" y="9538"/>
                  <a:pt x="8396" y="9538"/>
                </a:cubicBezTo>
                <a:cubicBezTo>
                  <a:pt x="8399" y="9542"/>
                  <a:pt x="8399" y="9542"/>
                  <a:pt x="8399" y="9542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1" y="9613"/>
                  <a:pt x="8441" y="9613"/>
                  <a:pt x="8441" y="9613"/>
                </a:cubicBezTo>
                <a:cubicBezTo>
                  <a:pt x="8441" y="9609"/>
                  <a:pt x="8441" y="9609"/>
                  <a:pt x="8441" y="9609"/>
                </a:cubicBezTo>
                <a:cubicBezTo>
                  <a:pt x="8444" y="9571"/>
                  <a:pt x="8444" y="9571"/>
                  <a:pt x="8444" y="9571"/>
                </a:cubicBezTo>
                <a:close/>
                <a:moveTo>
                  <a:pt x="8451" y="9516"/>
                </a:moveTo>
                <a:cubicBezTo>
                  <a:pt x="8451" y="9512"/>
                  <a:pt x="8451" y="9512"/>
                  <a:pt x="8451" y="9512"/>
                </a:cubicBezTo>
                <a:cubicBezTo>
                  <a:pt x="8451" y="9512"/>
                  <a:pt x="8451" y="9512"/>
                  <a:pt x="8451" y="9512"/>
                </a:cubicBezTo>
                <a:cubicBezTo>
                  <a:pt x="8448" y="9509"/>
                  <a:pt x="8448" y="9509"/>
                  <a:pt x="8448" y="9509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5" y="9438"/>
                  <a:pt x="8405" y="9438"/>
                  <a:pt x="8405" y="9438"/>
                </a:cubicBezTo>
                <a:cubicBezTo>
                  <a:pt x="8405" y="9441"/>
                  <a:pt x="8405" y="9441"/>
                  <a:pt x="8405" y="9441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3"/>
                  <a:pt x="8402" y="9483"/>
                  <a:pt x="8402" y="9483"/>
                </a:cubicBezTo>
                <a:cubicBezTo>
                  <a:pt x="8402" y="9486"/>
                  <a:pt x="8402" y="9486"/>
                  <a:pt x="8402" y="9486"/>
                </a:cubicBezTo>
                <a:cubicBezTo>
                  <a:pt x="8444" y="9554"/>
                  <a:pt x="8444" y="9554"/>
                  <a:pt x="8444" y="9554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48" y="9558"/>
                  <a:pt x="8448" y="9558"/>
                  <a:pt x="8448" y="9558"/>
                </a:cubicBezTo>
                <a:cubicBezTo>
                  <a:pt x="8451" y="9516"/>
                  <a:pt x="8451" y="9516"/>
                  <a:pt x="8451" y="9516"/>
                </a:cubicBezTo>
                <a:close/>
                <a:moveTo>
                  <a:pt x="8438" y="9480"/>
                </a:moveTo>
                <a:cubicBezTo>
                  <a:pt x="8428" y="9457"/>
                  <a:pt x="8422" y="9431"/>
                  <a:pt x="8412" y="9409"/>
                </a:cubicBezTo>
                <a:cubicBezTo>
                  <a:pt x="8409" y="9399"/>
                  <a:pt x="8409" y="9399"/>
                  <a:pt x="8409" y="9399"/>
                </a:cubicBezTo>
                <a:cubicBezTo>
                  <a:pt x="8405" y="9425"/>
                  <a:pt x="8405" y="9425"/>
                  <a:pt x="8405" y="9425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05" y="9428"/>
                  <a:pt x="8405" y="9428"/>
                  <a:pt x="8405" y="9428"/>
                </a:cubicBezTo>
                <a:cubicBezTo>
                  <a:pt x="8438" y="9480"/>
                  <a:pt x="8438" y="9480"/>
                  <a:pt x="8438" y="9480"/>
                </a:cubicBezTo>
                <a:close/>
                <a:moveTo>
                  <a:pt x="7690" y="8917"/>
                </a:moveTo>
                <a:cubicBezTo>
                  <a:pt x="7700" y="8943"/>
                  <a:pt x="7713" y="8969"/>
                  <a:pt x="7723" y="8991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23" y="8962"/>
                  <a:pt x="7723" y="8962"/>
                  <a:pt x="7723" y="8962"/>
                </a:cubicBezTo>
                <a:cubicBezTo>
                  <a:pt x="7719" y="8959"/>
                  <a:pt x="7719" y="8959"/>
                  <a:pt x="7719" y="8959"/>
                </a:cubicBezTo>
                <a:cubicBezTo>
                  <a:pt x="7690" y="8910"/>
                  <a:pt x="7690" y="8910"/>
                  <a:pt x="7690" y="8910"/>
                </a:cubicBezTo>
                <a:cubicBezTo>
                  <a:pt x="7687" y="8907"/>
                  <a:pt x="7687" y="8907"/>
                  <a:pt x="7687" y="8907"/>
                </a:cubicBezTo>
                <a:cubicBezTo>
                  <a:pt x="7687" y="8910"/>
                  <a:pt x="7687" y="8910"/>
                  <a:pt x="7687" y="8910"/>
                </a:cubicBezTo>
                <a:cubicBezTo>
                  <a:pt x="7690" y="8917"/>
                  <a:pt x="7690" y="8917"/>
                  <a:pt x="7690" y="8917"/>
                </a:cubicBezTo>
                <a:close/>
                <a:moveTo>
                  <a:pt x="7729" y="9007"/>
                </a:moveTo>
                <a:cubicBezTo>
                  <a:pt x="7742" y="9030"/>
                  <a:pt x="7752" y="9056"/>
                  <a:pt x="7765" y="9079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7"/>
                  <a:pt x="7761" y="9027"/>
                  <a:pt x="7761" y="9027"/>
                </a:cubicBezTo>
                <a:cubicBezTo>
                  <a:pt x="7761" y="9024"/>
                  <a:pt x="7761" y="9024"/>
                  <a:pt x="7761" y="9024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8972"/>
                  <a:pt x="7729" y="8972"/>
                  <a:pt x="7729" y="8972"/>
                </a:cubicBezTo>
                <a:cubicBezTo>
                  <a:pt x="7729" y="8975"/>
                  <a:pt x="7729" y="8975"/>
                  <a:pt x="7729" y="8975"/>
                </a:cubicBezTo>
                <a:cubicBezTo>
                  <a:pt x="7729" y="9007"/>
                  <a:pt x="7729" y="9007"/>
                  <a:pt x="7729" y="9007"/>
                </a:cubicBezTo>
                <a:close/>
                <a:moveTo>
                  <a:pt x="7803" y="9153"/>
                </a:moveTo>
                <a:cubicBezTo>
                  <a:pt x="7803" y="9156"/>
                  <a:pt x="7803" y="9156"/>
                  <a:pt x="7803" y="9156"/>
                </a:cubicBezTo>
                <a:cubicBezTo>
                  <a:pt x="7803" y="9153"/>
                  <a:pt x="7803" y="9153"/>
                  <a:pt x="7803" y="9153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92"/>
                  <a:pt x="7800" y="9092"/>
                  <a:pt x="7800" y="9092"/>
                </a:cubicBezTo>
                <a:cubicBezTo>
                  <a:pt x="7800" y="9088"/>
                  <a:pt x="7800" y="9088"/>
                  <a:pt x="7800" y="9088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68" y="9037"/>
                  <a:pt x="7768" y="9037"/>
                  <a:pt x="7768" y="9037"/>
                </a:cubicBezTo>
                <a:cubicBezTo>
                  <a:pt x="7771" y="9092"/>
                  <a:pt x="7771" y="9092"/>
                  <a:pt x="7771" y="9092"/>
                </a:cubicBezTo>
                <a:cubicBezTo>
                  <a:pt x="7787" y="9130"/>
                  <a:pt x="7787" y="9130"/>
                  <a:pt x="7787" y="9130"/>
                </a:cubicBezTo>
                <a:cubicBezTo>
                  <a:pt x="7803" y="9153"/>
                  <a:pt x="7803" y="9153"/>
                  <a:pt x="7803" y="9153"/>
                </a:cubicBezTo>
                <a:close/>
                <a:moveTo>
                  <a:pt x="7842" y="9218"/>
                </a:moveTo>
                <a:cubicBezTo>
                  <a:pt x="7842" y="9218"/>
                  <a:pt x="7842" y="9218"/>
                  <a:pt x="7842" y="9218"/>
                </a:cubicBezTo>
                <a:cubicBezTo>
                  <a:pt x="7842" y="9218"/>
                  <a:pt x="7842" y="9218"/>
                  <a:pt x="7842" y="9218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42" y="9156"/>
                  <a:pt x="7842" y="9156"/>
                  <a:pt x="7842" y="9156"/>
                </a:cubicBezTo>
                <a:cubicBezTo>
                  <a:pt x="7839" y="9153"/>
                  <a:pt x="7839" y="9153"/>
                  <a:pt x="7839" y="9153"/>
                </a:cubicBezTo>
                <a:cubicBezTo>
                  <a:pt x="7810" y="9101"/>
                  <a:pt x="7810" y="9101"/>
                  <a:pt x="7810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07" y="9101"/>
                  <a:pt x="7807" y="9101"/>
                  <a:pt x="7807" y="9101"/>
                </a:cubicBezTo>
                <a:cubicBezTo>
                  <a:pt x="7810" y="9163"/>
                  <a:pt x="7810" y="9163"/>
                  <a:pt x="7810" y="9163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10" y="9166"/>
                  <a:pt x="7810" y="9166"/>
                  <a:pt x="7810" y="9166"/>
                </a:cubicBezTo>
                <a:cubicBezTo>
                  <a:pt x="7842" y="9218"/>
                  <a:pt x="7842" y="9218"/>
                  <a:pt x="7842" y="9218"/>
                </a:cubicBezTo>
                <a:close/>
                <a:moveTo>
                  <a:pt x="7881" y="9279"/>
                </a:moveTo>
                <a:cubicBezTo>
                  <a:pt x="7881" y="9283"/>
                  <a:pt x="7881" y="9283"/>
                  <a:pt x="7881" y="9283"/>
                </a:cubicBezTo>
                <a:cubicBezTo>
                  <a:pt x="7881" y="9279"/>
                  <a:pt x="7881" y="9279"/>
                  <a:pt x="7881" y="9279"/>
                </a:cubicBezTo>
                <a:cubicBezTo>
                  <a:pt x="7881" y="9221"/>
                  <a:pt x="7881" y="9221"/>
                  <a:pt x="7881" y="9221"/>
                </a:cubicBezTo>
                <a:cubicBezTo>
                  <a:pt x="7881" y="9218"/>
                  <a:pt x="7881" y="9218"/>
                  <a:pt x="7881" y="9218"/>
                </a:cubicBezTo>
                <a:cubicBezTo>
                  <a:pt x="7878" y="9218"/>
                  <a:pt x="7878" y="9218"/>
                  <a:pt x="7878" y="9218"/>
                </a:cubicBezTo>
                <a:cubicBezTo>
                  <a:pt x="7849" y="9166"/>
                  <a:pt x="7849" y="9166"/>
                  <a:pt x="7849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6" y="9166"/>
                  <a:pt x="7846" y="9166"/>
                  <a:pt x="7846" y="9166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28"/>
                  <a:pt x="7849" y="9228"/>
                  <a:pt x="7849" y="9228"/>
                </a:cubicBezTo>
                <a:cubicBezTo>
                  <a:pt x="7849" y="9231"/>
                  <a:pt x="7849" y="9231"/>
                  <a:pt x="7849" y="9231"/>
                </a:cubicBezTo>
                <a:cubicBezTo>
                  <a:pt x="7881" y="9279"/>
                  <a:pt x="7881" y="9279"/>
                  <a:pt x="7881" y="9279"/>
                </a:cubicBezTo>
                <a:close/>
                <a:moveTo>
                  <a:pt x="7920" y="9344"/>
                </a:moveTo>
                <a:cubicBezTo>
                  <a:pt x="7920" y="9344"/>
                  <a:pt x="7920" y="9344"/>
                  <a:pt x="7920" y="9344"/>
                </a:cubicBezTo>
                <a:cubicBezTo>
                  <a:pt x="7920" y="9344"/>
                  <a:pt x="7920" y="9344"/>
                  <a:pt x="7920" y="9344"/>
                </a:cubicBezTo>
                <a:cubicBezTo>
                  <a:pt x="7920" y="9286"/>
                  <a:pt x="7920" y="9286"/>
                  <a:pt x="7920" y="9286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920" y="9283"/>
                  <a:pt x="7920" y="9283"/>
                  <a:pt x="7920" y="9283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31"/>
                  <a:pt x="7888" y="9231"/>
                  <a:pt x="7888" y="9231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2"/>
                  <a:pt x="7888" y="9292"/>
                  <a:pt x="7888" y="9292"/>
                </a:cubicBezTo>
                <a:cubicBezTo>
                  <a:pt x="7888" y="9296"/>
                  <a:pt x="7888" y="9296"/>
                  <a:pt x="7888" y="9296"/>
                </a:cubicBezTo>
                <a:cubicBezTo>
                  <a:pt x="7920" y="9344"/>
                  <a:pt x="7920" y="9344"/>
                  <a:pt x="7920" y="9344"/>
                </a:cubicBezTo>
                <a:close/>
                <a:moveTo>
                  <a:pt x="7959" y="9409"/>
                </a:moveTo>
                <a:cubicBezTo>
                  <a:pt x="7959" y="9409"/>
                  <a:pt x="7959" y="9409"/>
                  <a:pt x="7959" y="9409"/>
                </a:cubicBezTo>
                <a:cubicBezTo>
                  <a:pt x="7959" y="9409"/>
                  <a:pt x="7959" y="9409"/>
                  <a:pt x="7959" y="9409"/>
                </a:cubicBezTo>
                <a:cubicBezTo>
                  <a:pt x="7959" y="9351"/>
                  <a:pt x="7959" y="9351"/>
                  <a:pt x="7959" y="9351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59" y="9347"/>
                  <a:pt x="7959" y="9347"/>
                  <a:pt x="7959" y="9347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296"/>
                  <a:pt x="7926" y="9296"/>
                  <a:pt x="7926" y="9296"/>
                </a:cubicBezTo>
                <a:cubicBezTo>
                  <a:pt x="7926" y="9354"/>
                  <a:pt x="7926" y="9354"/>
                  <a:pt x="7926" y="9354"/>
                </a:cubicBezTo>
                <a:cubicBezTo>
                  <a:pt x="7926" y="9357"/>
                  <a:pt x="7926" y="9357"/>
                  <a:pt x="7926" y="9357"/>
                </a:cubicBezTo>
                <a:cubicBezTo>
                  <a:pt x="7930" y="9357"/>
                  <a:pt x="7930" y="9357"/>
                  <a:pt x="7930" y="9357"/>
                </a:cubicBezTo>
                <a:cubicBezTo>
                  <a:pt x="7959" y="9409"/>
                  <a:pt x="7959" y="9409"/>
                  <a:pt x="7959" y="9409"/>
                </a:cubicBezTo>
                <a:close/>
                <a:moveTo>
                  <a:pt x="7998" y="9470"/>
                </a:moveTo>
                <a:cubicBezTo>
                  <a:pt x="8001" y="9474"/>
                  <a:pt x="8001" y="9474"/>
                  <a:pt x="8001" y="9474"/>
                </a:cubicBezTo>
                <a:cubicBezTo>
                  <a:pt x="8001" y="9470"/>
                  <a:pt x="8001" y="9470"/>
                  <a:pt x="8001" y="9470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8001" y="9412"/>
                  <a:pt x="8001" y="9412"/>
                  <a:pt x="8001" y="9412"/>
                </a:cubicBezTo>
                <a:cubicBezTo>
                  <a:pt x="7998" y="9409"/>
                  <a:pt x="7998" y="9409"/>
                  <a:pt x="7998" y="9409"/>
                </a:cubicBezTo>
                <a:cubicBezTo>
                  <a:pt x="7969" y="9360"/>
                  <a:pt x="7969" y="9360"/>
                  <a:pt x="7969" y="9360"/>
                </a:cubicBezTo>
                <a:cubicBezTo>
                  <a:pt x="7965" y="9357"/>
                  <a:pt x="7965" y="9357"/>
                  <a:pt x="7965" y="9357"/>
                </a:cubicBezTo>
                <a:cubicBezTo>
                  <a:pt x="7965" y="9360"/>
                  <a:pt x="7965" y="9360"/>
                  <a:pt x="7965" y="9360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5" y="9419"/>
                  <a:pt x="7965" y="9419"/>
                  <a:pt x="7965" y="9419"/>
                </a:cubicBezTo>
                <a:cubicBezTo>
                  <a:pt x="7969" y="9422"/>
                  <a:pt x="7969" y="9422"/>
                  <a:pt x="7969" y="9422"/>
                </a:cubicBezTo>
                <a:cubicBezTo>
                  <a:pt x="7998" y="9470"/>
                  <a:pt x="7998" y="9470"/>
                  <a:pt x="7998" y="9470"/>
                </a:cubicBezTo>
                <a:close/>
                <a:moveTo>
                  <a:pt x="8037" y="9535"/>
                </a:moveTo>
                <a:cubicBezTo>
                  <a:pt x="8040" y="9535"/>
                  <a:pt x="8040" y="9535"/>
                  <a:pt x="8040" y="9535"/>
                </a:cubicBezTo>
                <a:cubicBezTo>
                  <a:pt x="8040" y="9535"/>
                  <a:pt x="8040" y="9535"/>
                  <a:pt x="8040" y="9535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40" y="9477"/>
                  <a:pt x="8040" y="9477"/>
                  <a:pt x="8040" y="9477"/>
                </a:cubicBezTo>
                <a:cubicBezTo>
                  <a:pt x="8037" y="9474"/>
                  <a:pt x="8037" y="9474"/>
                  <a:pt x="8037" y="9474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22"/>
                  <a:pt x="8007" y="9422"/>
                  <a:pt x="8007" y="9422"/>
                </a:cubicBezTo>
                <a:cubicBezTo>
                  <a:pt x="8007" y="9425"/>
                  <a:pt x="8007" y="9425"/>
                  <a:pt x="8007" y="9425"/>
                </a:cubicBezTo>
                <a:cubicBezTo>
                  <a:pt x="8007" y="9480"/>
                  <a:pt x="8007" y="9480"/>
                  <a:pt x="8007" y="9480"/>
                </a:cubicBezTo>
                <a:cubicBezTo>
                  <a:pt x="8004" y="9483"/>
                  <a:pt x="8004" y="9483"/>
                  <a:pt x="8004" y="9483"/>
                </a:cubicBezTo>
                <a:cubicBezTo>
                  <a:pt x="8007" y="9483"/>
                  <a:pt x="8007" y="9483"/>
                  <a:pt x="8007" y="9483"/>
                </a:cubicBezTo>
                <a:cubicBezTo>
                  <a:pt x="8037" y="9535"/>
                  <a:pt x="8037" y="9535"/>
                  <a:pt x="8037" y="9535"/>
                </a:cubicBezTo>
                <a:close/>
                <a:moveTo>
                  <a:pt x="8075" y="9597"/>
                </a:moveTo>
                <a:cubicBezTo>
                  <a:pt x="8079" y="9600"/>
                  <a:pt x="8079" y="9600"/>
                  <a:pt x="8079" y="9600"/>
                </a:cubicBezTo>
                <a:cubicBezTo>
                  <a:pt x="8079" y="9600"/>
                  <a:pt x="8079" y="9600"/>
                  <a:pt x="8079" y="9600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42"/>
                  <a:pt x="8079" y="9542"/>
                  <a:pt x="8079" y="9542"/>
                </a:cubicBezTo>
                <a:cubicBezTo>
                  <a:pt x="8079" y="9538"/>
                  <a:pt x="8079" y="9538"/>
                  <a:pt x="8079" y="9538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486"/>
                  <a:pt x="8046" y="9486"/>
                  <a:pt x="8046" y="9486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5"/>
                  <a:pt x="8046" y="9545"/>
                  <a:pt x="8046" y="9545"/>
                </a:cubicBezTo>
                <a:cubicBezTo>
                  <a:pt x="8046" y="9548"/>
                  <a:pt x="8046" y="9548"/>
                  <a:pt x="8046" y="9548"/>
                </a:cubicBezTo>
                <a:cubicBezTo>
                  <a:pt x="8075" y="9597"/>
                  <a:pt x="8075" y="9597"/>
                  <a:pt x="8075" y="9597"/>
                </a:cubicBezTo>
                <a:close/>
                <a:moveTo>
                  <a:pt x="8117" y="9661"/>
                </a:moveTo>
                <a:cubicBezTo>
                  <a:pt x="8117" y="9665"/>
                  <a:pt x="8117" y="9665"/>
                  <a:pt x="8117" y="9665"/>
                </a:cubicBezTo>
                <a:cubicBezTo>
                  <a:pt x="8117" y="9661"/>
                  <a:pt x="8117" y="9661"/>
                  <a:pt x="8117" y="9661"/>
                </a:cubicBezTo>
                <a:cubicBezTo>
                  <a:pt x="8117" y="9606"/>
                  <a:pt x="8117" y="9606"/>
                  <a:pt x="8117" y="9606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117" y="9603"/>
                  <a:pt x="8117" y="9603"/>
                  <a:pt x="8117" y="9603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551"/>
                  <a:pt x="8085" y="9551"/>
                  <a:pt x="8085" y="9551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09"/>
                  <a:pt x="8085" y="9609"/>
                  <a:pt x="8085" y="9609"/>
                </a:cubicBezTo>
                <a:cubicBezTo>
                  <a:pt x="8085" y="9613"/>
                  <a:pt x="8085" y="9613"/>
                  <a:pt x="8085" y="9613"/>
                </a:cubicBezTo>
                <a:cubicBezTo>
                  <a:pt x="8117" y="9661"/>
                  <a:pt x="8117" y="9661"/>
                  <a:pt x="8117" y="9661"/>
                </a:cubicBezTo>
                <a:close/>
                <a:moveTo>
                  <a:pt x="8156" y="9726"/>
                </a:moveTo>
                <a:cubicBezTo>
                  <a:pt x="8156" y="9726"/>
                  <a:pt x="8156" y="9726"/>
                  <a:pt x="8156" y="9726"/>
                </a:cubicBezTo>
                <a:cubicBezTo>
                  <a:pt x="8156" y="9726"/>
                  <a:pt x="8156" y="9726"/>
                  <a:pt x="8156" y="9726"/>
                </a:cubicBezTo>
                <a:cubicBezTo>
                  <a:pt x="8159" y="9671"/>
                  <a:pt x="8159" y="9671"/>
                  <a:pt x="8159" y="9671"/>
                </a:cubicBezTo>
                <a:cubicBezTo>
                  <a:pt x="8159" y="9668"/>
                  <a:pt x="8159" y="9668"/>
                  <a:pt x="8159" y="9668"/>
                </a:cubicBezTo>
                <a:cubicBezTo>
                  <a:pt x="8156" y="9668"/>
                  <a:pt x="8156" y="9668"/>
                  <a:pt x="8156" y="9668"/>
                </a:cubicBezTo>
                <a:cubicBezTo>
                  <a:pt x="8127" y="9616"/>
                  <a:pt x="8127" y="9616"/>
                  <a:pt x="8127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16"/>
                  <a:pt x="8124" y="9616"/>
                  <a:pt x="8124" y="9616"/>
                </a:cubicBezTo>
                <a:cubicBezTo>
                  <a:pt x="8124" y="9671"/>
                  <a:pt x="8124" y="9671"/>
                  <a:pt x="8124" y="9671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24" y="9674"/>
                  <a:pt x="8124" y="9674"/>
                  <a:pt x="8124" y="9674"/>
                </a:cubicBezTo>
                <a:cubicBezTo>
                  <a:pt x="8156" y="9726"/>
                  <a:pt x="8156" y="9726"/>
                  <a:pt x="8156" y="9726"/>
                </a:cubicBezTo>
                <a:close/>
                <a:moveTo>
                  <a:pt x="8195" y="9787"/>
                </a:moveTo>
                <a:cubicBezTo>
                  <a:pt x="8195" y="9791"/>
                  <a:pt x="8195" y="9791"/>
                  <a:pt x="8195" y="9791"/>
                </a:cubicBezTo>
                <a:cubicBezTo>
                  <a:pt x="8195" y="9787"/>
                  <a:pt x="8195" y="9787"/>
                  <a:pt x="8195" y="9787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8" y="9732"/>
                  <a:pt x="8198" y="9732"/>
                  <a:pt x="8198" y="9732"/>
                </a:cubicBezTo>
                <a:cubicBezTo>
                  <a:pt x="8195" y="9729"/>
                  <a:pt x="8195" y="9729"/>
                  <a:pt x="8195" y="9729"/>
                </a:cubicBezTo>
                <a:cubicBezTo>
                  <a:pt x="8166" y="9681"/>
                  <a:pt x="8166" y="9681"/>
                  <a:pt x="8166" y="9681"/>
                </a:cubicBezTo>
                <a:cubicBezTo>
                  <a:pt x="8163" y="9677"/>
                  <a:pt x="8163" y="9677"/>
                  <a:pt x="8163" y="9677"/>
                </a:cubicBezTo>
                <a:cubicBezTo>
                  <a:pt x="8163" y="9681"/>
                  <a:pt x="8163" y="9681"/>
                  <a:pt x="8163" y="9681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6"/>
                  <a:pt x="8163" y="9736"/>
                  <a:pt x="8163" y="9736"/>
                </a:cubicBezTo>
                <a:cubicBezTo>
                  <a:pt x="8163" y="9739"/>
                  <a:pt x="8163" y="9739"/>
                  <a:pt x="8163" y="9739"/>
                </a:cubicBezTo>
                <a:cubicBezTo>
                  <a:pt x="8195" y="9787"/>
                  <a:pt x="8195" y="9787"/>
                  <a:pt x="8195" y="9787"/>
                </a:cubicBezTo>
                <a:close/>
                <a:moveTo>
                  <a:pt x="8234" y="9852"/>
                </a:moveTo>
                <a:cubicBezTo>
                  <a:pt x="8234" y="9852"/>
                  <a:pt x="8234" y="9852"/>
                  <a:pt x="8234" y="9852"/>
                </a:cubicBezTo>
                <a:cubicBezTo>
                  <a:pt x="8234" y="9852"/>
                  <a:pt x="8234" y="9852"/>
                  <a:pt x="8234" y="9852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7"/>
                  <a:pt x="8237" y="9797"/>
                  <a:pt x="8237" y="9797"/>
                </a:cubicBezTo>
                <a:cubicBezTo>
                  <a:pt x="8237" y="9794"/>
                  <a:pt x="8237" y="9794"/>
                  <a:pt x="8237" y="9794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5" y="9742"/>
                  <a:pt x="8205" y="9742"/>
                  <a:pt x="8205" y="9742"/>
                </a:cubicBezTo>
                <a:cubicBezTo>
                  <a:pt x="8205" y="9745"/>
                  <a:pt x="8205" y="9745"/>
                  <a:pt x="8205" y="9745"/>
                </a:cubicBezTo>
                <a:cubicBezTo>
                  <a:pt x="8202" y="9797"/>
                  <a:pt x="8202" y="9797"/>
                  <a:pt x="8202" y="9797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02" y="9800"/>
                  <a:pt x="8202" y="9800"/>
                  <a:pt x="8202" y="9800"/>
                </a:cubicBezTo>
                <a:cubicBezTo>
                  <a:pt x="8234" y="9852"/>
                  <a:pt x="8234" y="9852"/>
                  <a:pt x="8234" y="9852"/>
                </a:cubicBezTo>
                <a:close/>
                <a:moveTo>
                  <a:pt x="8273" y="9914"/>
                </a:moveTo>
                <a:cubicBezTo>
                  <a:pt x="8273" y="9917"/>
                  <a:pt x="8273" y="9917"/>
                  <a:pt x="8273" y="9917"/>
                </a:cubicBezTo>
                <a:cubicBezTo>
                  <a:pt x="8273" y="9914"/>
                  <a:pt x="8273" y="9914"/>
                  <a:pt x="8273" y="9914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62"/>
                  <a:pt x="8276" y="9862"/>
                  <a:pt x="8276" y="9862"/>
                </a:cubicBezTo>
                <a:cubicBezTo>
                  <a:pt x="8276" y="9859"/>
                  <a:pt x="8276" y="9859"/>
                  <a:pt x="8276" y="9859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4" y="9807"/>
                  <a:pt x="8244" y="9807"/>
                  <a:pt x="8244" y="9807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0" y="9862"/>
                  <a:pt x="8240" y="9862"/>
                  <a:pt x="8240" y="9862"/>
                </a:cubicBezTo>
                <a:cubicBezTo>
                  <a:pt x="8244" y="9865"/>
                  <a:pt x="8244" y="9865"/>
                  <a:pt x="8244" y="9865"/>
                </a:cubicBezTo>
                <a:cubicBezTo>
                  <a:pt x="8273" y="9914"/>
                  <a:pt x="8273" y="9914"/>
                  <a:pt x="8273" y="9914"/>
                </a:cubicBezTo>
                <a:close/>
                <a:moveTo>
                  <a:pt x="8289" y="9943"/>
                </a:moveTo>
                <a:cubicBezTo>
                  <a:pt x="8299" y="9949"/>
                  <a:pt x="8305" y="9959"/>
                  <a:pt x="8315" y="9966"/>
                </a:cubicBezTo>
                <a:cubicBezTo>
                  <a:pt x="8315" y="9927"/>
                  <a:pt x="8315" y="9927"/>
                  <a:pt x="8315" y="9927"/>
                </a:cubicBezTo>
                <a:cubicBezTo>
                  <a:pt x="8318" y="9923"/>
                  <a:pt x="8318" y="9923"/>
                  <a:pt x="8318" y="9923"/>
                </a:cubicBezTo>
                <a:cubicBezTo>
                  <a:pt x="8315" y="9923"/>
                  <a:pt x="8315" y="9923"/>
                  <a:pt x="8315" y="9923"/>
                </a:cubicBezTo>
                <a:cubicBezTo>
                  <a:pt x="8286" y="9872"/>
                  <a:pt x="8286" y="9872"/>
                  <a:pt x="8286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82" y="9872"/>
                  <a:pt x="8282" y="9872"/>
                  <a:pt x="8282" y="9872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79" y="9927"/>
                  <a:pt x="8279" y="9927"/>
                  <a:pt x="8279" y="9927"/>
                </a:cubicBezTo>
                <a:cubicBezTo>
                  <a:pt x="8282" y="9927"/>
                  <a:pt x="8282" y="9927"/>
                  <a:pt x="8282" y="9927"/>
                </a:cubicBezTo>
                <a:cubicBezTo>
                  <a:pt x="8289" y="9943"/>
                  <a:pt x="8289" y="9943"/>
                  <a:pt x="8289" y="9943"/>
                </a:cubicBezTo>
                <a:close/>
                <a:moveTo>
                  <a:pt x="8321" y="9972"/>
                </a:moveTo>
                <a:cubicBezTo>
                  <a:pt x="8331" y="9982"/>
                  <a:pt x="8344" y="9991"/>
                  <a:pt x="8354" y="10001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7" y="9988"/>
                  <a:pt x="8357" y="9988"/>
                  <a:pt x="8357" y="9988"/>
                </a:cubicBezTo>
                <a:cubicBezTo>
                  <a:pt x="8354" y="9988"/>
                  <a:pt x="8354" y="9988"/>
                  <a:pt x="8354" y="9988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5" y="9936"/>
                  <a:pt x="8325" y="9936"/>
                  <a:pt x="8325" y="9936"/>
                </a:cubicBezTo>
                <a:cubicBezTo>
                  <a:pt x="8321" y="9936"/>
                  <a:pt x="8321" y="9936"/>
                  <a:pt x="8321" y="9936"/>
                </a:cubicBezTo>
                <a:cubicBezTo>
                  <a:pt x="8321" y="9972"/>
                  <a:pt x="8321" y="9972"/>
                  <a:pt x="8321" y="9972"/>
                </a:cubicBezTo>
                <a:close/>
                <a:moveTo>
                  <a:pt x="7687" y="8195"/>
                </a:moveTo>
                <a:cubicBezTo>
                  <a:pt x="7687" y="8198"/>
                  <a:pt x="7687" y="8198"/>
                  <a:pt x="7687" y="8198"/>
                </a:cubicBezTo>
                <a:cubicBezTo>
                  <a:pt x="7687" y="8195"/>
                  <a:pt x="7687" y="8195"/>
                  <a:pt x="7687" y="8195"/>
                </a:cubicBezTo>
                <a:cubicBezTo>
                  <a:pt x="7684" y="8143"/>
                  <a:pt x="7684" y="8143"/>
                  <a:pt x="7684" y="8143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84" y="8140"/>
                  <a:pt x="7684" y="8140"/>
                  <a:pt x="7684" y="8140"/>
                </a:cubicBezTo>
                <a:cubicBezTo>
                  <a:pt x="7648" y="8082"/>
                  <a:pt x="7648" y="8082"/>
                  <a:pt x="7648" y="8082"/>
                </a:cubicBezTo>
                <a:cubicBezTo>
                  <a:pt x="7645" y="8079"/>
                  <a:pt x="7645" y="8079"/>
                  <a:pt x="7645" y="8079"/>
                </a:cubicBezTo>
                <a:cubicBezTo>
                  <a:pt x="7645" y="8082"/>
                  <a:pt x="7645" y="8082"/>
                  <a:pt x="7645" y="8082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48" y="8137"/>
                  <a:pt x="7648" y="8137"/>
                  <a:pt x="7648" y="8137"/>
                </a:cubicBezTo>
                <a:cubicBezTo>
                  <a:pt x="7651" y="8140"/>
                  <a:pt x="7651" y="8140"/>
                  <a:pt x="7651" y="8140"/>
                </a:cubicBezTo>
                <a:cubicBezTo>
                  <a:pt x="7687" y="8195"/>
                  <a:pt x="7687" y="8195"/>
                  <a:pt x="7687" y="8195"/>
                </a:cubicBezTo>
                <a:close/>
                <a:moveTo>
                  <a:pt x="7729" y="8270"/>
                </a:moveTo>
                <a:cubicBezTo>
                  <a:pt x="7732" y="8273"/>
                  <a:pt x="7732" y="8273"/>
                  <a:pt x="7732" y="8273"/>
                </a:cubicBezTo>
                <a:cubicBezTo>
                  <a:pt x="7732" y="8270"/>
                  <a:pt x="7732" y="8270"/>
                  <a:pt x="7732" y="8270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4"/>
                  <a:pt x="7729" y="8214"/>
                  <a:pt x="7729" y="8214"/>
                </a:cubicBezTo>
                <a:cubicBezTo>
                  <a:pt x="7729" y="8211"/>
                  <a:pt x="7729" y="8211"/>
                  <a:pt x="7729" y="8211"/>
                </a:cubicBezTo>
                <a:cubicBezTo>
                  <a:pt x="7693" y="8153"/>
                  <a:pt x="7693" y="8153"/>
                  <a:pt x="7693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0" y="8153"/>
                  <a:pt x="7690" y="8153"/>
                  <a:pt x="7690" y="8153"/>
                </a:cubicBezTo>
                <a:cubicBezTo>
                  <a:pt x="7693" y="8208"/>
                  <a:pt x="7693" y="8208"/>
                  <a:pt x="7693" y="8208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693" y="8211"/>
                  <a:pt x="7693" y="8211"/>
                  <a:pt x="7693" y="8211"/>
                </a:cubicBezTo>
                <a:cubicBezTo>
                  <a:pt x="7729" y="8270"/>
                  <a:pt x="7729" y="8270"/>
                  <a:pt x="7729" y="8270"/>
                </a:cubicBezTo>
                <a:close/>
                <a:moveTo>
                  <a:pt x="7774" y="8341"/>
                </a:moveTo>
                <a:cubicBezTo>
                  <a:pt x="7778" y="8344"/>
                  <a:pt x="7778" y="8344"/>
                  <a:pt x="7778" y="8344"/>
                </a:cubicBezTo>
                <a:cubicBezTo>
                  <a:pt x="7778" y="8341"/>
                  <a:pt x="7778" y="8341"/>
                  <a:pt x="7778" y="8341"/>
                </a:cubicBezTo>
                <a:cubicBezTo>
                  <a:pt x="7774" y="8289"/>
                  <a:pt x="7774" y="8289"/>
                  <a:pt x="7774" y="8289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74" y="8286"/>
                  <a:pt x="7774" y="8286"/>
                  <a:pt x="7774" y="8286"/>
                </a:cubicBezTo>
                <a:cubicBezTo>
                  <a:pt x="7739" y="8227"/>
                  <a:pt x="7739" y="8227"/>
                  <a:pt x="7739" y="8227"/>
                </a:cubicBezTo>
                <a:cubicBezTo>
                  <a:pt x="7735" y="8224"/>
                  <a:pt x="7735" y="8224"/>
                  <a:pt x="7735" y="8224"/>
                </a:cubicBezTo>
                <a:cubicBezTo>
                  <a:pt x="7735" y="8227"/>
                  <a:pt x="7735" y="8227"/>
                  <a:pt x="7735" y="8227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2"/>
                  <a:pt x="7739" y="8282"/>
                  <a:pt x="7739" y="8282"/>
                </a:cubicBezTo>
                <a:cubicBezTo>
                  <a:pt x="7739" y="8286"/>
                  <a:pt x="7739" y="8286"/>
                  <a:pt x="7739" y="8286"/>
                </a:cubicBezTo>
                <a:cubicBezTo>
                  <a:pt x="7774" y="8341"/>
                  <a:pt x="7774" y="8341"/>
                  <a:pt x="7774" y="8341"/>
                </a:cubicBezTo>
                <a:close/>
                <a:moveTo>
                  <a:pt x="7820" y="8415"/>
                </a:moveTo>
                <a:cubicBezTo>
                  <a:pt x="7820" y="8415"/>
                  <a:pt x="7820" y="8415"/>
                  <a:pt x="7820" y="8415"/>
                </a:cubicBezTo>
                <a:cubicBezTo>
                  <a:pt x="7820" y="8415"/>
                  <a:pt x="7820" y="8415"/>
                  <a:pt x="7820" y="8415"/>
                </a:cubicBezTo>
                <a:cubicBezTo>
                  <a:pt x="7820" y="8363"/>
                  <a:pt x="7820" y="8363"/>
                  <a:pt x="7820" y="8363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820" y="8360"/>
                  <a:pt x="7820" y="8360"/>
                  <a:pt x="7820" y="8360"/>
                </a:cubicBezTo>
                <a:cubicBezTo>
                  <a:pt x="7784" y="8302"/>
                  <a:pt x="7784" y="8302"/>
                  <a:pt x="7784" y="8302"/>
                </a:cubicBezTo>
                <a:cubicBezTo>
                  <a:pt x="7781" y="8299"/>
                  <a:pt x="7781" y="8299"/>
                  <a:pt x="7781" y="8299"/>
                </a:cubicBezTo>
                <a:cubicBezTo>
                  <a:pt x="7781" y="8302"/>
                  <a:pt x="7781" y="8302"/>
                  <a:pt x="7781" y="8302"/>
                </a:cubicBezTo>
                <a:cubicBezTo>
                  <a:pt x="7784" y="8354"/>
                  <a:pt x="7784" y="8354"/>
                  <a:pt x="7784" y="8354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784" y="8357"/>
                  <a:pt x="7784" y="8357"/>
                  <a:pt x="7784" y="8357"/>
                </a:cubicBezTo>
                <a:cubicBezTo>
                  <a:pt x="7820" y="8415"/>
                  <a:pt x="7820" y="8415"/>
                  <a:pt x="7820" y="8415"/>
                </a:cubicBezTo>
                <a:close/>
                <a:moveTo>
                  <a:pt x="7865" y="8486"/>
                </a:moveTo>
                <a:cubicBezTo>
                  <a:pt x="7865" y="8490"/>
                  <a:pt x="7865" y="8490"/>
                  <a:pt x="7865" y="8490"/>
                </a:cubicBezTo>
                <a:cubicBezTo>
                  <a:pt x="7865" y="8486"/>
                  <a:pt x="7865" y="8486"/>
                  <a:pt x="7865" y="8486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5"/>
                  <a:pt x="7865" y="8435"/>
                  <a:pt x="7865" y="8435"/>
                </a:cubicBezTo>
                <a:cubicBezTo>
                  <a:pt x="7865" y="8431"/>
                  <a:pt x="7865" y="8431"/>
                  <a:pt x="7865" y="8431"/>
                </a:cubicBezTo>
                <a:cubicBezTo>
                  <a:pt x="7829" y="8373"/>
                  <a:pt x="7829" y="8373"/>
                  <a:pt x="7829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6" y="8373"/>
                  <a:pt x="7826" y="8373"/>
                  <a:pt x="7826" y="8373"/>
                </a:cubicBezTo>
                <a:cubicBezTo>
                  <a:pt x="7829" y="8425"/>
                  <a:pt x="7829" y="8425"/>
                  <a:pt x="7829" y="8425"/>
                </a:cubicBezTo>
                <a:cubicBezTo>
                  <a:pt x="7829" y="8428"/>
                  <a:pt x="7829" y="8428"/>
                  <a:pt x="7829" y="8428"/>
                </a:cubicBezTo>
                <a:cubicBezTo>
                  <a:pt x="7829" y="8431"/>
                  <a:pt x="7829" y="8431"/>
                  <a:pt x="7829" y="8431"/>
                </a:cubicBezTo>
                <a:cubicBezTo>
                  <a:pt x="7865" y="8486"/>
                  <a:pt x="7865" y="8486"/>
                  <a:pt x="7865" y="8486"/>
                </a:cubicBezTo>
                <a:close/>
                <a:moveTo>
                  <a:pt x="7910" y="8561"/>
                </a:moveTo>
                <a:cubicBezTo>
                  <a:pt x="7910" y="8561"/>
                  <a:pt x="7910" y="8561"/>
                  <a:pt x="7910" y="8561"/>
                </a:cubicBezTo>
                <a:cubicBezTo>
                  <a:pt x="7910" y="8561"/>
                  <a:pt x="7910" y="8561"/>
                  <a:pt x="7910" y="8561"/>
                </a:cubicBezTo>
                <a:cubicBezTo>
                  <a:pt x="7910" y="8509"/>
                  <a:pt x="7910" y="8509"/>
                  <a:pt x="7910" y="8509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910" y="8506"/>
                  <a:pt x="7910" y="8506"/>
                  <a:pt x="7910" y="8506"/>
                </a:cubicBezTo>
                <a:cubicBezTo>
                  <a:pt x="7875" y="8448"/>
                  <a:pt x="7875" y="8448"/>
                  <a:pt x="7875" y="8448"/>
                </a:cubicBezTo>
                <a:cubicBezTo>
                  <a:pt x="7871" y="8444"/>
                  <a:pt x="7871" y="8444"/>
                  <a:pt x="7871" y="8444"/>
                </a:cubicBezTo>
                <a:cubicBezTo>
                  <a:pt x="7871" y="8448"/>
                  <a:pt x="7871" y="8448"/>
                  <a:pt x="7871" y="8448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499"/>
                  <a:pt x="7875" y="8499"/>
                  <a:pt x="7875" y="8499"/>
                </a:cubicBezTo>
                <a:cubicBezTo>
                  <a:pt x="7875" y="8503"/>
                  <a:pt x="7875" y="8503"/>
                  <a:pt x="7875" y="8503"/>
                </a:cubicBezTo>
                <a:cubicBezTo>
                  <a:pt x="7910" y="8561"/>
                  <a:pt x="7910" y="8561"/>
                  <a:pt x="7910" y="8561"/>
                </a:cubicBezTo>
                <a:close/>
                <a:moveTo>
                  <a:pt x="7956" y="8632"/>
                </a:moveTo>
                <a:cubicBezTo>
                  <a:pt x="7956" y="8635"/>
                  <a:pt x="7956" y="8635"/>
                  <a:pt x="7956" y="8635"/>
                </a:cubicBezTo>
                <a:cubicBezTo>
                  <a:pt x="7956" y="8632"/>
                  <a:pt x="7956" y="8632"/>
                  <a:pt x="7956" y="8632"/>
                </a:cubicBezTo>
                <a:cubicBezTo>
                  <a:pt x="7956" y="8583"/>
                  <a:pt x="7956" y="8583"/>
                  <a:pt x="7956" y="8583"/>
                </a:cubicBezTo>
                <a:cubicBezTo>
                  <a:pt x="7956" y="8580"/>
                  <a:pt x="7956" y="8580"/>
                  <a:pt x="7956" y="8580"/>
                </a:cubicBezTo>
                <a:cubicBezTo>
                  <a:pt x="7956" y="8577"/>
                  <a:pt x="7956" y="8577"/>
                  <a:pt x="7956" y="8577"/>
                </a:cubicBezTo>
                <a:cubicBezTo>
                  <a:pt x="7920" y="8522"/>
                  <a:pt x="7920" y="8522"/>
                  <a:pt x="7920" y="8522"/>
                </a:cubicBezTo>
                <a:cubicBezTo>
                  <a:pt x="7917" y="8519"/>
                  <a:pt x="7917" y="8519"/>
                  <a:pt x="7917" y="8519"/>
                </a:cubicBezTo>
                <a:cubicBezTo>
                  <a:pt x="7917" y="8522"/>
                  <a:pt x="7917" y="8522"/>
                  <a:pt x="7917" y="8522"/>
                </a:cubicBezTo>
                <a:cubicBezTo>
                  <a:pt x="7917" y="8571"/>
                  <a:pt x="7917" y="8571"/>
                  <a:pt x="7917" y="8571"/>
                </a:cubicBezTo>
                <a:cubicBezTo>
                  <a:pt x="7917" y="8574"/>
                  <a:pt x="7917" y="8574"/>
                  <a:pt x="7917" y="8574"/>
                </a:cubicBezTo>
                <a:cubicBezTo>
                  <a:pt x="7920" y="8577"/>
                  <a:pt x="7920" y="8577"/>
                  <a:pt x="7920" y="8577"/>
                </a:cubicBezTo>
                <a:cubicBezTo>
                  <a:pt x="7956" y="8632"/>
                  <a:pt x="7956" y="8632"/>
                  <a:pt x="7956" y="8632"/>
                </a:cubicBezTo>
                <a:close/>
                <a:moveTo>
                  <a:pt x="8001" y="8706"/>
                </a:moveTo>
                <a:cubicBezTo>
                  <a:pt x="8001" y="8706"/>
                  <a:pt x="8001" y="8706"/>
                  <a:pt x="8001" y="8706"/>
                </a:cubicBezTo>
                <a:cubicBezTo>
                  <a:pt x="8001" y="8706"/>
                  <a:pt x="8001" y="8706"/>
                  <a:pt x="8001" y="8706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8001" y="8655"/>
                  <a:pt x="8001" y="8655"/>
                  <a:pt x="8001" y="8655"/>
                </a:cubicBezTo>
                <a:cubicBezTo>
                  <a:pt x="7998" y="8651"/>
                  <a:pt x="7998" y="8651"/>
                  <a:pt x="7998" y="8651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593"/>
                  <a:pt x="7962" y="8593"/>
                  <a:pt x="7962" y="8593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2" y="8645"/>
                  <a:pt x="7962" y="8645"/>
                  <a:pt x="7962" y="8645"/>
                </a:cubicBezTo>
                <a:cubicBezTo>
                  <a:pt x="7965" y="8648"/>
                  <a:pt x="7965" y="8648"/>
                  <a:pt x="7965" y="8648"/>
                </a:cubicBezTo>
                <a:cubicBezTo>
                  <a:pt x="8001" y="8706"/>
                  <a:pt x="8001" y="8706"/>
                  <a:pt x="8001" y="8706"/>
                </a:cubicBezTo>
                <a:close/>
                <a:moveTo>
                  <a:pt x="8043" y="8778"/>
                </a:moveTo>
                <a:cubicBezTo>
                  <a:pt x="8046" y="8781"/>
                  <a:pt x="8046" y="8781"/>
                  <a:pt x="8046" y="8781"/>
                </a:cubicBezTo>
                <a:cubicBezTo>
                  <a:pt x="8046" y="8778"/>
                  <a:pt x="8046" y="8778"/>
                  <a:pt x="8046" y="8778"/>
                </a:cubicBezTo>
                <a:cubicBezTo>
                  <a:pt x="8046" y="8729"/>
                  <a:pt x="8046" y="8729"/>
                  <a:pt x="8046" y="8729"/>
                </a:cubicBezTo>
                <a:cubicBezTo>
                  <a:pt x="8046" y="8726"/>
                  <a:pt x="8046" y="8726"/>
                  <a:pt x="8046" y="8726"/>
                </a:cubicBezTo>
                <a:cubicBezTo>
                  <a:pt x="8043" y="8726"/>
                  <a:pt x="8043" y="8726"/>
                  <a:pt x="8043" y="8726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664"/>
                  <a:pt x="8007" y="8664"/>
                  <a:pt x="8007" y="8664"/>
                </a:cubicBezTo>
                <a:cubicBezTo>
                  <a:pt x="8007" y="8668"/>
                  <a:pt x="8007" y="8668"/>
                  <a:pt x="8007" y="8668"/>
                </a:cubicBezTo>
                <a:cubicBezTo>
                  <a:pt x="8007" y="8716"/>
                  <a:pt x="8007" y="8716"/>
                  <a:pt x="8007" y="8716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07" y="8719"/>
                  <a:pt x="8007" y="8719"/>
                  <a:pt x="8007" y="8719"/>
                </a:cubicBezTo>
                <a:cubicBezTo>
                  <a:pt x="8043" y="8778"/>
                  <a:pt x="8043" y="8778"/>
                  <a:pt x="8043" y="8778"/>
                </a:cubicBezTo>
                <a:close/>
                <a:moveTo>
                  <a:pt x="8088" y="8849"/>
                </a:moveTo>
                <a:cubicBezTo>
                  <a:pt x="8088" y="8852"/>
                  <a:pt x="8088" y="8852"/>
                  <a:pt x="8088" y="8852"/>
                </a:cubicBezTo>
                <a:cubicBezTo>
                  <a:pt x="8088" y="8849"/>
                  <a:pt x="8088" y="8849"/>
                  <a:pt x="8088" y="8849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92" y="8800"/>
                  <a:pt x="8092" y="8800"/>
                  <a:pt x="8092" y="8800"/>
                </a:cubicBezTo>
                <a:cubicBezTo>
                  <a:pt x="8088" y="8797"/>
                  <a:pt x="8088" y="8797"/>
                  <a:pt x="8088" y="8797"/>
                </a:cubicBezTo>
                <a:cubicBezTo>
                  <a:pt x="8053" y="8742"/>
                  <a:pt x="8053" y="8742"/>
                  <a:pt x="8053" y="8742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39"/>
                  <a:pt x="8053" y="8739"/>
                  <a:pt x="8053" y="8739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1"/>
                  <a:pt x="8053" y="8791"/>
                  <a:pt x="8053" y="8791"/>
                </a:cubicBezTo>
                <a:cubicBezTo>
                  <a:pt x="8053" y="8794"/>
                  <a:pt x="8053" y="8794"/>
                  <a:pt x="8053" y="8794"/>
                </a:cubicBezTo>
                <a:cubicBezTo>
                  <a:pt x="8088" y="8849"/>
                  <a:pt x="8088" y="8849"/>
                  <a:pt x="8088" y="8849"/>
                </a:cubicBezTo>
                <a:close/>
                <a:moveTo>
                  <a:pt x="8134" y="8923"/>
                </a:moveTo>
                <a:cubicBezTo>
                  <a:pt x="8134" y="8923"/>
                  <a:pt x="8134" y="8923"/>
                  <a:pt x="8134" y="8923"/>
                </a:cubicBezTo>
                <a:cubicBezTo>
                  <a:pt x="8134" y="8923"/>
                  <a:pt x="8134" y="8923"/>
                  <a:pt x="8134" y="8923"/>
                </a:cubicBezTo>
                <a:cubicBezTo>
                  <a:pt x="8137" y="8875"/>
                  <a:pt x="8137" y="8875"/>
                  <a:pt x="8137" y="8875"/>
                </a:cubicBezTo>
                <a:cubicBezTo>
                  <a:pt x="8137" y="8872"/>
                  <a:pt x="8137" y="8872"/>
                  <a:pt x="8137" y="8872"/>
                </a:cubicBezTo>
                <a:cubicBezTo>
                  <a:pt x="8134" y="8872"/>
                  <a:pt x="8134" y="8872"/>
                  <a:pt x="8134" y="8872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10"/>
                  <a:pt x="8098" y="8810"/>
                  <a:pt x="8098" y="8810"/>
                </a:cubicBezTo>
                <a:cubicBezTo>
                  <a:pt x="8098" y="8813"/>
                  <a:pt x="8098" y="8813"/>
                  <a:pt x="8098" y="8813"/>
                </a:cubicBezTo>
                <a:cubicBezTo>
                  <a:pt x="8098" y="8862"/>
                  <a:pt x="8098" y="8862"/>
                  <a:pt x="8098" y="8862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098" y="8865"/>
                  <a:pt x="8098" y="8865"/>
                  <a:pt x="8098" y="8865"/>
                </a:cubicBezTo>
                <a:cubicBezTo>
                  <a:pt x="8134" y="8923"/>
                  <a:pt x="8134" y="8923"/>
                  <a:pt x="8134" y="8923"/>
                </a:cubicBezTo>
                <a:close/>
                <a:moveTo>
                  <a:pt x="8179" y="8995"/>
                </a:moveTo>
                <a:cubicBezTo>
                  <a:pt x="8179" y="8998"/>
                  <a:pt x="8179" y="8998"/>
                  <a:pt x="8179" y="8998"/>
                </a:cubicBezTo>
                <a:cubicBezTo>
                  <a:pt x="8179" y="8995"/>
                  <a:pt x="8179" y="8995"/>
                  <a:pt x="8179" y="8995"/>
                </a:cubicBezTo>
                <a:cubicBezTo>
                  <a:pt x="8182" y="8949"/>
                  <a:pt x="8182" y="8949"/>
                  <a:pt x="8182" y="8949"/>
                </a:cubicBezTo>
                <a:cubicBezTo>
                  <a:pt x="8182" y="8946"/>
                  <a:pt x="8182" y="8946"/>
                  <a:pt x="8182" y="8946"/>
                </a:cubicBezTo>
                <a:cubicBezTo>
                  <a:pt x="8179" y="8943"/>
                  <a:pt x="8179" y="8943"/>
                  <a:pt x="8179" y="8943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3" y="8884"/>
                  <a:pt x="8143" y="8884"/>
                  <a:pt x="8143" y="8884"/>
                </a:cubicBezTo>
                <a:cubicBezTo>
                  <a:pt x="8143" y="8888"/>
                  <a:pt x="8143" y="8888"/>
                  <a:pt x="8143" y="8888"/>
                </a:cubicBezTo>
                <a:cubicBezTo>
                  <a:pt x="8140" y="8933"/>
                  <a:pt x="8140" y="8933"/>
                  <a:pt x="8140" y="8933"/>
                </a:cubicBezTo>
                <a:cubicBezTo>
                  <a:pt x="8143" y="8936"/>
                  <a:pt x="8143" y="8936"/>
                  <a:pt x="8143" y="8936"/>
                </a:cubicBezTo>
                <a:cubicBezTo>
                  <a:pt x="8143" y="8939"/>
                  <a:pt x="8143" y="8939"/>
                  <a:pt x="8143" y="8939"/>
                </a:cubicBezTo>
                <a:cubicBezTo>
                  <a:pt x="8179" y="8995"/>
                  <a:pt x="8179" y="8995"/>
                  <a:pt x="8179" y="8995"/>
                </a:cubicBezTo>
                <a:close/>
                <a:moveTo>
                  <a:pt x="8224" y="9066"/>
                </a:moveTo>
                <a:cubicBezTo>
                  <a:pt x="8224" y="9069"/>
                  <a:pt x="8224" y="9069"/>
                  <a:pt x="8224" y="9069"/>
                </a:cubicBezTo>
                <a:cubicBezTo>
                  <a:pt x="8224" y="9069"/>
                  <a:pt x="8224" y="9069"/>
                  <a:pt x="8224" y="9069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7" y="9020"/>
                  <a:pt x="8227" y="9020"/>
                  <a:pt x="8227" y="9020"/>
                </a:cubicBezTo>
                <a:cubicBezTo>
                  <a:pt x="8224" y="9017"/>
                  <a:pt x="8224" y="9017"/>
                  <a:pt x="8224" y="9017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9" y="8959"/>
                  <a:pt x="8189" y="8959"/>
                  <a:pt x="8189" y="8959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5" y="9007"/>
                  <a:pt x="8185" y="9007"/>
                  <a:pt x="8185" y="9007"/>
                </a:cubicBezTo>
                <a:cubicBezTo>
                  <a:pt x="8189" y="9011"/>
                  <a:pt x="8189" y="9011"/>
                  <a:pt x="8189" y="9011"/>
                </a:cubicBezTo>
                <a:cubicBezTo>
                  <a:pt x="8224" y="9066"/>
                  <a:pt x="8224" y="9066"/>
                  <a:pt x="8224" y="9066"/>
                </a:cubicBezTo>
                <a:close/>
                <a:moveTo>
                  <a:pt x="8266" y="9140"/>
                </a:moveTo>
                <a:cubicBezTo>
                  <a:pt x="8270" y="9140"/>
                  <a:pt x="8270" y="9140"/>
                  <a:pt x="8270" y="9140"/>
                </a:cubicBezTo>
                <a:cubicBezTo>
                  <a:pt x="8270" y="9140"/>
                  <a:pt x="8270" y="9140"/>
                  <a:pt x="8270" y="9140"/>
                </a:cubicBezTo>
                <a:cubicBezTo>
                  <a:pt x="8270" y="9095"/>
                  <a:pt x="8270" y="9095"/>
                  <a:pt x="8270" y="9095"/>
                </a:cubicBezTo>
                <a:cubicBezTo>
                  <a:pt x="8273" y="9092"/>
                  <a:pt x="8273" y="9092"/>
                  <a:pt x="8273" y="9092"/>
                </a:cubicBezTo>
                <a:cubicBezTo>
                  <a:pt x="8270" y="9092"/>
                  <a:pt x="8270" y="9092"/>
                  <a:pt x="8270" y="9092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4" y="9030"/>
                  <a:pt x="8234" y="9030"/>
                  <a:pt x="8234" y="9030"/>
                </a:cubicBezTo>
                <a:cubicBezTo>
                  <a:pt x="8234" y="9033"/>
                  <a:pt x="8234" y="9033"/>
                  <a:pt x="8234" y="9033"/>
                </a:cubicBezTo>
                <a:cubicBezTo>
                  <a:pt x="8231" y="9079"/>
                  <a:pt x="8231" y="9079"/>
                  <a:pt x="8231" y="9079"/>
                </a:cubicBezTo>
                <a:cubicBezTo>
                  <a:pt x="8231" y="9082"/>
                  <a:pt x="8231" y="9082"/>
                  <a:pt x="8231" y="9082"/>
                </a:cubicBezTo>
                <a:cubicBezTo>
                  <a:pt x="8234" y="9082"/>
                  <a:pt x="8234" y="9082"/>
                  <a:pt x="8234" y="9082"/>
                </a:cubicBezTo>
                <a:cubicBezTo>
                  <a:pt x="8266" y="9140"/>
                  <a:pt x="8266" y="9140"/>
                  <a:pt x="8266" y="9140"/>
                </a:cubicBezTo>
                <a:close/>
                <a:moveTo>
                  <a:pt x="8312" y="9211"/>
                </a:moveTo>
                <a:cubicBezTo>
                  <a:pt x="8315" y="9215"/>
                  <a:pt x="8315" y="9215"/>
                  <a:pt x="8315" y="9215"/>
                </a:cubicBezTo>
                <a:cubicBezTo>
                  <a:pt x="8315" y="9211"/>
                  <a:pt x="8315" y="9211"/>
                  <a:pt x="8315" y="9211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6"/>
                  <a:pt x="8315" y="9166"/>
                  <a:pt x="8315" y="9166"/>
                </a:cubicBezTo>
                <a:cubicBezTo>
                  <a:pt x="8315" y="9163"/>
                  <a:pt x="8315" y="9163"/>
                  <a:pt x="8315" y="9163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9" y="9105"/>
                  <a:pt x="8279" y="9105"/>
                  <a:pt x="8279" y="9105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3"/>
                  <a:pt x="8276" y="9153"/>
                  <a:pt x="8276" y="9153"/>
                </a:cubicBezTo>
                <a:cubicBezTo>
                  <a:pt x="8276" y="9156"/>
                  <a:pt x="8276" y="9156"/>
                  <a:pt x="8276" y="9156"/>
                </a:cubicBezTo>
                <a:cubicBezTo>
                  <a:pt x="8312" y="9211"/>
                  <a:pt x="8312" y="9211"/>
                  <a:pt x="8312" y="9211"/>
                </a:cubicBezTo>
                <a:close/>
                <a:moveTo>
                  <a:pt x="8357" y="9283"/>
                </a:moveTo>
                <a:cubicBezTo>
                  <a:pt x="8357" y="9286"/>
                  <a:pt x="8357" y="9286"/>
                  <a:pt x="8357" y="9286"/>
                </a:cubicBezTo>
                <a:cubicBezTo>
                  <a:pt x="8357" y="9286"/>
                  <a:pt x="8357" y="9286"/>
                  <a:pt x="8357" y="9286"/>
                </a:cubicBezTo>
                <a:cubicBezTo>
                  <a:pt x="8360" y="9273"/>
                  <a:pt x="8360" y="9273"/>
                  <a:pt x="8360" y="9273"/>
                </a:cubicBezTo>
                <a:cubicBezTo>
                  <a:pt x="8347" y="9244"/>
                  <a:pt x="8334" y="9211"/>
                  <a:pt x="8321" y="9182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4"/>
                  <a:pt x="8321" y="9224"/>
                  <a:pt x="8321" y="9224"/>
                </a:cubicBezTo>
                <a:cubicBezTo>
                  <a:pt x="8321" y="9228"/>
                  <a:pt x="8321" y="9228"/>
                  <a:pt x="8321" y="9228"/>
                </a:cubicBezTo>
                <a:cubicBezTo>
                  <a:pt x="8357" y="9283"/>
                  <a:pt x="8357" y="9283"/>
                  <a:pt x="8357" y="9283"/>
                </a:cubicBezTo>
                <a:close/>
                <a:moveTo>
                  <a:pt x="8373" y="9312"/>
                </a:moveTo>
                <a:cubicBezTo>
                  <a:pt x="8367" y="9289"/>
                  <a:pt x="8367" y="9289"/>
                  <a:pt x="8367" y="9289"/>
                </a:cubicBezTo>
                <a:cubicBezTo>
                  <a:pt x="8367" y="9296"/>
                  <a:pt x="8367" y="9296"/>
                  <a:pt x="8367" y="9296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67" y="9299"/>
                  <a:pt x="8367" y="9299"/>
                  <a:pt x="8367" y="9299"/>
                </a:cubicBezTo>
                <a:cubicBezTo>
                  <a:pt x="8373" y="9312"/>
                  <a:pt x="8373" y="9312"/>
                  <a:pt x="8373" y="9312"/>
                </a:cubicBezTo>
                <a:close/>
                <a:moveTo>
                  <a:pt x="8367" y="9312"/>
                </a:moveTo>
                <a:cubicBezTo>
                  <a:pt x="8363" y="9308"/>
                  <a:pt x="8363" y="9308"/>
                  <a:pt x="8363" y="9308"/>
                </a:cubicBezTo>
                <a:cubicBezTo>
                  <a:pt x="8363" y="9312"/>
                  <a:pt x="8363" y="9312"/>
                  <a:pt x="8363" y="9312"/>
                </a:cubicBezTo>
                <a:cubicBezTo>
                  <a:pt x="8360" y="9354"/>
                  <a:pt x="8360" y="9354"/>
                  <a:pt x="8360" y="9354"/>
                </a:cubicBezTo>
                <a:cubicBezTo>
                  <a:pt x="8360" y="9357"/>
                  <a:pt x="8360" y="9357"/>
                  <a:pt x="8360" y="9357"/>
                </a:cubicBezTo>
                <a:cubicBezTo>
                  <a:pt x="8363" y="9357"/>
                  <a:pt x="8363" y="9357"/>
                  <a:pt x="8363" y="9357"/>
                </a:cubicBezTo>
                <a:cubicBezTo>
                  <a:pt x="8396" y="9415"/>
                  <a:pt x="8396" y="9415"/>
                  <a:pt x="8396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399" y="9415"/>
                  <a:pt x="8399" y="9415"/>
                  <a:pt x="8399" y="9415"/>
                </a:cubicBezTo>
                <a:cubicBezTo>
                  <a:pt x="8402" y="9380"/>
                  <a:pt x="8402" y="9380"/>
                  <a:pt x="8402" y="9380"/>
                </a:cubicBezTo>
                <a:cubicBezTo>
                  <a:pt x="8389" y="9347"/>
                  <a:pt x="8389" y="9347"/>
                  <a:pt x="8389" y="9347"/>
                </a:cubicBezTo>
                <a:cubicBezTo>
                  <a:pt x="8367" y="9312"/>
                  <a:pt x="8367" y="9312"/>
                  <a:pt x="8367" y="9312"/>
                </a:cubicBezTo>
                <a:close/>
                <a:moveTo>
                  <a:pt x="8321" y="9237"/>
                </a:moveTo>
                <a:cubicBezTo>
                  <a:pt x="8321" y="9237"/>
                  <a:pt x="8321" y="9237"/>
                  <a:pt x="8321" y="9237"/>
                </a:cubicBezTo>
                <a:cubicBezTo>
                  <a:pt x="8321" y="9237"/>
                  <a:pt x="8321" y="9237"/>
                  <a:pt x="8321" y="9237"/>
                </a:cubicBezTo>
                <a:cubicBezTo>
                  <a:pt x="8318" y="9283"/>
                  <a:pt x="8318" y="9283"/>
                  <a:pt x="8318" y="9283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18" y="9286"/>
                  <a:pt x="8318" y="9286"/>
                  <a:pt x="8318" y="9286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4" y="9344"/>
                  <a:pt x="8354" y="9344"/>
                  <a:pt x="8354" y="9344"/>
                </a:cubicBezTo>
                <a:cubicBezTo>
                  <a:pt x="8357" y="9299"/>
                  <a:pt x="8357" y="9299"/>
                  <a:pt x="8357" y="9299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57" y="9296"/>
                  <a:pt x="8357" y="9296"/>
                  <a:pt x="8357" y="9296"/>
                </a:cubicBezTo>
                <a:cubicBezTo>
                  <a:pt x="8321" y="9237"/>
                  <a:pt x="8321" y="9237"/>
                  <a:pt x="8321" y="9237"/>
                </a:cubicBezTo>
                <a:close/>
                <a:moveTo>
                  <a:pt x="8276" y="9166"/>
                </a:moveTo>
                <a:cubicBezTo>
                  <a:pt x="8276" y="9166"/>
                  <a:pt x="8276" y="9166"/>
                  <a:pt x="8276" y="9166"/>
                </a:cubicBezTo>
                <a:cubicBezTo>
                  <a:pt x="8276" y="9166"/>
                  <a:pt x="8276" y="9166"/>
                  <a:pt x="8276" y="9166"/>
                </a:cubicBezTo>
                <a:cubicBezTo>
                  <a:pt x="8273" y="9211"/>
                  <a:pt x="8273" y="9211"/>
                  <a:pt x="8273" y="9211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273" y="9215"/>
                  <a:pt x="8273" y="9215"/>
                  <a:pt x="8273" y="9215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08" y="9273"/>
                  <a:pt x="8308" y="9273"/>
                  <a:pt x="8308" y="9273"/>
                </a:cubicBezTo>
                <a:cubicBezTo>
                  <a:pt x="8312" y="9228"/>
                  <a:pt x="8312" y="9228"/>
                  <a:pt x="8312" y="9228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312" y="9224"/>
                  <a:pt x="8312" y="9224"/>
                  <a:pt x="8312" y="9224"/>
                </a:cubicBezTo>
                <a:cubicBezTo>
                  <a:pt x="8276" y="9166"/>
                  <a:pt x="8276" y="9166"/>
                  <a:pt x="8276" y="9166"/>
                </a:cubicBezTo>
                <a:close/>
                <a:moveTo>
                  <a:pt x="8231" y="9095"/>
                </a:moveTo>
                <a:cubicBezTo>
                  <a:pt x="8231" y="9092"/>
                  <a:pt x="8231" y="9092"/>
                  <a:pt x="8231" y="9092"/>
                </a:cubicBezTo>
                <a:cubicBezTo>
                  <a:pt x="8231" y="9095"/>
                  <a:pt x="8231" y="9095"/>
                  <a:pt x="8231" y="9095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27" y="9140"/>
                  <a:pt x="8227" y="9140"/>
                  <a:pt x="8227" y="9140"/>
                </a:cubicBezTo>
                <a:cubicBezTo>
                  <a:pt x="8231" y="9143"/>
                  <a:pt x="8231" y="9143"/>
                  <a:pt x="8231" y="9143"/>
                </a:cubicBezTo>
                <a:cubicBezTo>
                  <a:pt x="8263" y="9198"/>
                  <a:pt x="8263" y="9198"/>
                  <a:pt x="8263" y="9198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66" y="9202"/>
                  <a:pt x="8266" y="9202"/>
                  <a:pt x="8266" y="9202"/>
                </a:cubicBezTo>
                <a:cubicBezTo>
                  <a:pt x="8270" y="9156"/>
                  <a:pt x="8270" y="9156"/>
                  <a:pt x="8270" y="9156"/>
                </a:cubicBezTo>
                <a:cubicBezTo>
                  <a:pt x="8270" y="9153"/>
                  <a:pt x="8270" y="9153"/>
                  <a:pt x="8270" y="9153"/>
                </a:cubicBezTo>
                <a:cubicBezTo>
                  <a:pt x="8266" y="9150"/>
                  <a:pt x="8266" y="9150"/>
                  <a:pt x="8266" y="9150"/>
                </a:cubicBezTo>
                <a:cubicBezTo>
                  <a:pt x="8231" y="9095"/>
                  <a:pt x="8231" y="9095"/>
                  <a:pt x="8231" y="9095"/>
                </a:cubicBezTo>
                <a:close/>
                <a:moveTo>
                  <a:pt x="8189" y="9020"/>
                </a:moveTo>
                <a:cubicBezTo>
                  <a:pt x="8185" y="9020"/>
                  <a:pt x="8185" y="9020"/>
                  <a:pt x="8185" y="9020"/>
                </a:cubicBezTo>
                <a:cubicBezTo>
                  <a:pt x="8185" y="9020"/>
                  <a:pt x="8185" y="9020"/>
                  <a:pt x="8185" y="9020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69"/>
                  <a:pt x="8185" y="9069"/>
                  <a:pt x="8185" y="9069"/>
                </a:cubicBezTo>
                <a:cubicBezTo>
                  <a:pt x="8185" y="9072"/>
                  <a:pt x="8185" y="9072"/>
                  <a:pt x="8185" y="9072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1" y="9130"/>
                  <a:pt x="8221" y="9130"/>
                  <a:pt x="8221" y="9130"/>
                </a:cubicBezTo>
                <a:cubicBezTo>
                  <a:pt x="8221" y="9127"/>
                  <a:pt x="8221" y="9127"/>
                  <a:pt x="8221" y="9127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4" y="9082"/>
                  <a:pt x="8224" y="9082"/>
                  <a:pt x="8224" y="9082"/>
                </a:cubicBezTo>
                <a:cubicBezTo>
                  <a:pt x="8221" y="9079"/>
                  <a:pt x="8221" y="9079"/>
                  <a:pt x="8221" y="9079"/>
                </a:cubicBezTo>
                <a:cubicBezTo>
                  <a:pt x="8189" y="9020"/>
                  <a:pt x="8189" y="9020"/>
                  <a:pt x="8189" y="9020"/>
                </a:cubicBezTo>
                <a:close/>
                <a:moveTo>
                  <a:pt x="8143" y="8949"/>
                </a:moveTo>
                <a:cubicBezTo>
                  <a:pt x="8140" y="8949"/>
                  <a:pt x="8140" y="8949"/>
                  <a:pt x="8140" y="8949"/>
                </a:cubicBezTo>
                <a:cubicBezTo>
                  <a:pt x="8140" y="8949"/>
                  <a:pt x="8140" y="8949"/>
                  <a:pt x="8140" y="8949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8998"/>
                  <a:pt x="8140" y="8998"/>
                  <a:pt x="8140" y="8998"/>
                </a:cubicBezTo>
                <a:cubicBezTo>
                  <a:pt x="8140" y="9001"/>
                  <a:pt x="8140" y="9001"/>
                  <a:pt x="8140" y="9001"/>
                </a:cubicBezTo>
                <a:cubicBezTo>
                  <a:pt x="8176" y="9056"/>
                  <a:pt x="8176" y="9056"/>
                  <a:pt x="8176" y="9056"/>
                </a:cubicBezTo>
                <a:cubicBezTo>
                  <a:pt x="8179" y="9059"/>
                  <a:pt x="8179" y="9059"/>
                  <a:pt x="8179" y="9059"/>
                </a:cubicBezTo>
                <a:cubicBezTo>
                  <a:pt x="8179" y="9056"/>
                  <a:pt x="8179" y="9056"/>
                  <a:pt x="8179" y="9056"/>
                </a:cubicBezTo>
                <a:cubicBezTo>
                  <a:pt x="8179" y="9011"/>
                  <a:pt x="8179" y="9011"/>
                  <a:pt x="8179" y="9011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79" y="9007"/>
                  <a:pt x="8179" y="9007"/>
                  <a:pt x="8179" y="9007"/>
                </a:cubicBezTo>
                <a:cubicBezTo>
                  <a:pt x="8143" y="8949"/>
                  <a:pt x="8143" y="8949"/>
                  <a:pt x="8143" y="8949"/>
                </a:cubicBezTo>
                <a:close/>
                <a:moveTo>
                  <a:pt x="8098" y="8878"/>
                </a:moveTo>
                <a:cubicBezTo>
                  <a:pt x="8098" y="8875"/>
                  <a:pt x="8098" y="8875"/>
                  <a:pt x="8098" y="8875"/>
                </a:cubicBezTo>
                <a:cubicBezTo>
                  <a:pt x="8098" y="8878"/>
                  <a:pt x="8098" y="8878"/>
                  <a:pt x="8098" y="8878"/>
                </a:cubicBezTo>
                <a:cubicBezTo>
                  <a:pt x="8095" y="8923"/>
                  <a:pt x="8095" y="8923"/>
                  <a:pt x="8095" y="8923"/>
                </a:cubicBezTo>
                <a:cubicBezTo>
                  <a:pt x="8095" y="8927"/>
                  <a:pt x="8095" y="8927"/>
                  <a:pt x="8095" y="8927"/>
                </a:cubicBezTo>
                <a:cubicBezTo>
                  <a:pt x="8098" y="8930"/>
                  <a:pt x="8098" y="8930"/>
                  <a:pt x="8098" y="8930"/>
                </a:cubicBezTo>
                <a:cubicBezTo>
                  <a:pt x="8130" y="8985"/>
                  <a:pt x="8130" y="8985"/>
                  <a:pt x="8130" y="8985"/>
                </a:cubicBezTo>
                <a:cubicBezTo>
                  <a:pt x="8134" y="8988"/>
                  <a:pt x="8134" y="8988"/>
                  <a:pt x="8134" y="8988"/>
                </a:cubicBezTo>
                <a:cubicBezTo>
                  <a:pt x="8134" y="8985"/>
                  <a:pt x="8134" y="8985"/>
                  <a:pt x="8134" y="8985"/>
                </a:cubicBezTo>
                <a:cubicBezTo>
                  <a:pt x="8134" y="8939"/>
                  <a:pt x="8134" y="8939"/>
                  <a:pt x="8134" y="8939"/>
                </a:cubicBezTo>
                <a:cubicBezTo>
                  <a:pt x="8134" y="8936"/>
                  <a:pt x="8134" y="8936"/>
                  <a:pt x="8134" y="8936"/>
                </a:cubicBezTo>
                <a:cubicBezTo>
                  <a:pt x="8134" y="8933"/>
                  <a:pt x="8134" y="8933"/>
                  <a:pt x="8134" y="8933"/>
                </a:cubicBezTo>
                <a:cubicBezTo>
                  <a:pt x="8098" y="8878"/>
                  <a:pt x="8098" y="8878"/>
                  <a:pt x="8098" y="8878"/>
                </a:cubicBezTo>
                <a:close/>
                <a:moveTo>
                  <a:pt x="8053" y="8807"/>
                </a:moveTo>
                <a:cubicBezTo>
                  <a:pt x="8053" y="8804"/>
                  <a:pt x="8053" y="8804"/>
                  <a:pt x="8053" y="8804"/>
                </a:cubicBezTo>
                <a:cubicBezTo>
                  <a:pt x="8053" y="8804"/>
                  <a:pt x="8053" y="8804"/>
                  <a:pt x="8053" y="8804"/>
                </a:cubicBezTo>
                <a:cubicBezTo>
                  <a:pt x="8053" y="8852"/>
                  <a:pt x="8053" y="8852"/>
                  <a:pt x="8053" y="8852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53" y="8855"/>
                  <a:pt x="8053" y="8855"/>
                  <a:pt x="8053" y="8855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914"/>
                  <a:pt x="8088" y="8914"/>
                  <a:pt x="8088" y="8914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5"/>
                  <a:pt x="8088" y="8865"/>
                  <a:pt x="8088" y="8865"/>
                </a:cubicBezTo>
                <a:cubicBezTo>
                  <a:pt x="8088" y="8862"/>
                  <a:pt x="8088" y="8862"/>
                  <a:pt x="8088" y="8862"/>
                </a:cubicBezTo>
                <a:cubicBezTo>
                  <a:pt x="8053" y="8807"/>
                  <a:pt x="8053" y="8807"/>
                  <a:pt x="8053" y="8807"/>
                </a:cubicBezTo>
                <a:close/>
                <a:moveTo>
                  <a:pt x="8007" y="8732"/>
                </a:moveTo>
                <a:cubicBezTo>
                  <a:pt x="8007" y="8732"/>
                  <a:pt x="8007" y="8732"/>
                  <a:pt x="8007" y="8732"/>
                </a:cubicBezTo>
                <a:cubicBezTo>
                  <a:pt x="8007" y="8732"/>
                  <a:pt x="8007" y="8732"/>
                  <a:pt x="8007" y="8732"/>
                </a:cubicBezTo>
                <a:cubicBezTo>
                  <a:pt x="8007" y="8781"/>
                  <a:pt x="8007" y="8781"/>
                  <a:pt x="8007" y="8781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07" y="8784"/>
                  <a:pt x="8007" y="8784"/>
                  <a:pt x="8007" y="8784"/>
                </a:cubicBezTo>
                <a:cubicBezTo>
                  <a:pt x="8043" y="8842"/>
                  <a:pt x="8043" y="8842"/>
                  <a:pt x="8043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842"/>
                  <a:pt x="8046" y="8842"/>
                  <a:pt x="8046" y="8842"/>
                </a:cubicBezTo>
                <a:cubicBezTo>
                  <a:pt x="8046" y="8794"/>
                  <a:pt x="8046" y="8794"/>
                  <a:pt x="8046" y="8794"/>
                </a:cubicBezTo>
                <a:cubicBezTo>
                  <a:pt x="8046" y="8791"/>
                  <a:pt x="8046" y="8791"/>
                  <a:pt x="8046" y="8791"/>
                </a:cubicBezTo>
                <a:cubicBezTo>
                  <a:pt x="8043" y="8791"/>
                  <a:pt x="8043" y="8791"/>
                  <a:pt x="8043" y="8791"/>
                </a:cubicBezTo>
                <a:cubicBezTo>
                  <a:pt x="8007" y="8732"/>
                  <a:pt x="8007" y="8732"/>
                  <a:pt x="8007" y="8732"/>
                </a:cubicBezTo>
                <a:close/>
                <a:moveTo>
                  <a:pt x="7965" y="8661"/>
                </a:moveTo>
                <a:cubicBezTo>
                  <a:pt x="7962" y="8658"/>
                  <a:pt x="7962" y="8658"/>
                  <a:pt x="7962" y="8658"/>
                </a:cubicBezTo>
                <a:cubicBezTo>
                  <a:pt x="7962" y="8661"/>
                  <a:pt x="7962" y="8661"/>
                  <a:pt x="7962" y="8661"/>
                </a:cubicBezTo>
                <a:cubicBezTo>
                  <a:pt x="7962" y="8710"/>
                  <a:pt x="7962" y="8710"/>
                  <a:pt x="7962" y="8710"/>
                </a:cubicBezTo>
                <a:cubicBezTo>
                  <a:pt x="7962" y="8713"/>
                  <a:pt x="7962" y="8713"/>
                  <a:pt x="7962" y="8713"/>
                </a:cubicBezTo>
                <a:cubicBezTo>
                  <a:pt x="7965" y="8713"/>
                  <a:pt x="7965" y="8713"/>
                  <a:pt x="7965" y="8713"/>
                </a:cubicBezTo>
                <a:cubicBezTo>
                  <a:pt x="7998" y="8771"/>
                  <a:pt x="7998" y="8771"/>
                  <a:pt x="7998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71"/>
                  <a:pt x="8001" y="8771"/>
                  <a:pt x="8001" y="8771"/>
                </a:cubicBezTo>
                <a:cubicBezTo>
                  <a:pt x="8001" y="8723"/>
                  <a:pt x="8001" y="8723"/>
                  <a:pt x="8001" y="8723"/>
                </a:cubicBezTo>
                <a:cubicBezTo>
                  <a:pt x="8001" y="8719"/>
                  <a:pt x="8001" y="8719"/>
                  <a:pt x="8001" y="8719"/>
                </a:cubicBezTo>
                <a:cubicBezTo>
                  <a:pt x="7998" y="8716"/>
                  <a:pt x="7998" y="8716"/>
                  <a:pt x="7998" y="8716"/>
                </a:cubicBezTo>
                <a:cubicBezTo>
                  <a:pt x="7965" y="8661"/>
                  <a:pt x="7965" y="8661"/>
                  <a:pt x="7965" y="8661"/>
                </a:cubicBezTo>
                <a:close/>
                <a:moveTo>
                  <a:pt x="7920" y="8587"/>
                </a:moveTo>
                <a:cubicBezTo>
                  <a:pt x="7917" y="8587"/>
                  <a:pt x="7917" y="8587"/>
                  <a:pt x="7917" y="8587"/>
                </a:cubicBezTo>
                <a:cubicBezTo>
                  <a:pt x="7917" y="8587"/>
                  <a:pt x="7917" y="8587"/>
                  <a:pt x="7917" y="8587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38"/>
                  <a:pt x="7920" y="8638"/>
                  <a:pt x="7920" y="8638"/>
                </a:cubicBezTo>
                <a:cubicBezTo>
                  <a:pt x="7920" y="8642"/>
                  <a:pt x="7920" y="8642"/>
                  <a:pt x="7920" y="8642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700"/>
                  <a:pt x="7956" y="8700"/>
                  <a:pt x="7956" y="8700"/>
                </a:cubicBezTo>
                <a:cubicBezTo>
                  <a:pt x="7956" y="8697"/>
                  <a:pt x="7956" y="8697"/>
                  <a:pt x="7956" y="8697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8"/>
                  <a:pt x="7956" y="8648"/>
                  <a:pt x="7956" y="8648"/>
                </a:cubicBezTo>
                <a:cubicBezTo>
                  <a:pt x="7956" y="8645"/>
                  <a:pt x="7956" y="8645"/>
                  <a:pt x="7956" y="8645"/>
                </a:cubicBezTo>
                <a:cubicBezTo>
                  <a:pt x="7920" y="8587"/>
                  <a:pt x="7920" y="8587"/>
                  <a:pt x="7920" y="8587"/>
                </a:cubicBezTo>
                <a:close/>
                <a:moveTo>
                  <a:pt x="7875" y="8515"/>
                </a:moveTo>
                <a:cubicBezTo>
                  <a:pt x="7875" y="8512"/>
                  <a:pt x="7875" y="8512"/>
                  <a:pt x="7875" y="8512"/>
                </a:cubicBezTo>
                <a:cubicBezTo>
                  <a:pt x="7875" y="8515"/>
                  <a:pt x="7875" y="8515"/>
                  <a:pt x="7875" y="8515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67"/>
                  <a:pt x="7875" y="8567"/>
                  <a:pt x="7875" y="8567"/>
                </a:cubicBezTo>
                <a:cubicBezTo>
                  <a:pt x="7875" y="8571"/>
                  <a:pt x="7875" y="8571"/>
                  <a:pt x="7875" y="8571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629"/>
                  <a:pt x="7910" y="8629"/>
                  <a:pt x="7910" y="8629"/>
                </a:cubicBezTo>
                <a:cubicBezTo>
                  <a:pt x="7910" y="8626"/>
                  <a:pt x="7910" y="8626"/>
                  <a:pt x="7910" y="8626"/>
                </a:cubicBezTo>
                <a:cubicBezTo>
                  <a:pt x="7910" y="8577"/>
                  <a:pt x="7910" y="8577"/>
                  <a:pt x="7910" y="8577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910" y="8574"/>
                  <a:pt x="7910" y="8574"/>
                  <a:pt x="7910" y="8574"/>
                </a:cubicBezTo>
                <a:cubicBezTo>
                  <a:pt x="7875" y="8515"/>
                  <a:pt x="7875" y="8515"/>
                  <a:pt x="7875" y="8515"/>
                </a:cubicBezTo>
                <a:close/>
                <a:moveTo>
                  <a:pt x="7829" y="8444"/>
                </a:moveTo>
                <a:cubicBezTo>
                  <a:pt x="7829" y="8441"/>
                  <a:pt x="7829" y="8441"/>
                  <a:pt x="7829" y="8441"/>
                </a:cubicBezTo>
                <a:cubicBezTo>
                  <a:pt x="7829" y="8444"/>
                  <a:pt x="7829" y="8444"/>
                  <a:pt x="7829" y="8444"/>
                </a:cubicBezTo>
                <a:cubicBezTo>
                  <a:pt x="7829" y="8493"/>
                  <a:pt x="7829" y="8493"/>
                  <a:pt x="7829" y="8493"/>
                </a:cubicBezTo>
                <a:cubicBezTo>
                  <a:pt x="7829" y="8496"/>
                  <a:pt x="7829" y="8496"/>
                  <a:pt x="7829" y="8496"/>
                </a:cubicBezTo>
                <a:cubicBezTo>
                  <a:pt x="7833" y="8499"/>
                  <a:pt x="7833" y="8499"/>
                  <a:pt x="7833" y="8499"/>
                </a:cubicBezTo>
                <a:cubicBezTo>
                  <a:pt x="7865" y="8554"/>
                  <a:pt x="7865" y="8554"/>
                  <a:pt x="7865" y="8554"/>
                </a:cubicBezTo>
                <a:cubicBezTo>
                  <a:pt x="7868" y="8558"/>
                  <a:pt x="7868" y="8558"/>
                  <a:pt x="7868" y="8558"/>
                </a:cubicBezTo>
                <a:cubicBezTo>
                  <a:pt x="7868" y="8554"/>
                  <a:pt x="7868" y="8554"/>
                  <a:pt x="7868" y="8554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503"/>
                  <a:pt x="7865" y="8503"/>
                  <a:pt x="7865" y="8503"/>
                </a:cubicBezTo>
                <a:cubicBezTo>
                  <a:pt x="7865" y="8499"/>
                  <a:pt x="7865" y="8499"/>
                  <a:pt x="7865" y="8499"/>
                </a:cubicBezTo>
                <a:cubicBezTo>
                  <a:pt x="7829" y="8444"/>
                  <a:pt x="7829" y="8444"/>
                  <a:pt x="7829" y="8444"/>
                </a:cubicBezTo>
                <a:close/>
                <a:moveTo>
                  <a:pt x="7784" y="8370"/>
                </a:moveTo>
                <a:cubicBezTo>
                  <a:pt x="7784" y="8370"/>
                  <a:pt x="7784" y="8370"/>
                  <a:pt x="7784" y="8370"/>
                </a:cubicBezTo>
                <a:cubicBezTo>
                  <a:pt x="7784" y="8370"/>
                  <a:pt x="7784" y="8370"/>
                  <a:pt x="7784" y="8370"/>
                </a:cubicBezTo>
                <a:cubicBezTo>
                  <a:pt x="7784" y="8422"/>
                  <a:pt x="7784" y="8422"/>
                  <a:pt x="7784" y="8422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787" y="8425"/>
                  <a:pt x="7787" y="8425"/>
                  <a:pt x="7787" y="8425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83"/>
                  <a:pt x="7823" y="8483"/>
                  <a:pt x="7823" y="8483"/>
                </a:cubicBezTo>
                <a:cubicBezTo>
                  <a:pt x="7823" y="8431"/>
                  <a:pt x="7823" y="8431"/>
                  <a:pt x="7823" y="8431"/>
                </a:cubicBezTo>
                <a:cubicBezTo>
                  <a:pt x="7823" y="8428"/>
                  <a:pt x="7823" y="8428"/>
                  <a:pt x="7823" y="8428"/>
                </a:cubicBezTo>
                <a:cubicBezTo>
                  <a:pt x="7820" y="8428"/>
                  <a:pt x="7820" y="8428"/>
                  <a:pt x="7820" y="8428"/>
                </a:cubicBezTo>
                <a:cubicBezTo>
                  <a:pt x="7784" y="8370"/>
                  <a:pt x="7784" y="8370"/>
                  <a:pt x="7784" y="8370"/>
                </a:cubicBezTo>
                <a:close/>
                <a:moveTo>
                  <a:pt x="7739" y="8299"/>
                </a:moveTo>
                <a:cubicBezTo>
                  <a:pt x="7739" y="8295"/>
                  <a:pt x="7739" y="8295"/>
                  <a:pt x="7739" y="8295"/>
                </a:cubicBezTo>
                <a:cubicBezTo>
                  <a:pt x="7739" y="8299"/>
                  <a:pt x="7739" y="8299"/>
                  <a:pt x="7739" y="8299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0"/>
                  <a:pt x="7742" y="8350"/>
                  <a:pt x="7742" y="8350"/>
                </a:cubicBezTo>
                <a:cubicBezTo>
                  <a:pt x="7742" y="8354"/>
                  <a:pt x="7742" y="8354"/>
                  <a:pt x="7742" y="8354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412"/>
                  <a:pt x="7778" y="8412"/>
                  <a:pt x="7778" y="8412"/>
                </a:cubicBezTo>
                <a:cubicBezTo>
                  <a:pt x="7778" y="8360"/>
                  <a:pt x="7778" y="8360"/>
                  <a:pt x="7778" y="8360"/>
                </a:cubicBezTo>
                <a:cubicBezTo>
                  <a:pt x="7778" y="8357"/>
                  <a:pt x="7778" y="8357"/>
                  <a:pt x="7778" y="8357"/>
                </a:cubicBezTo>
                <a:cubicBezTo>
                  <a:pt x="7774" y="8354"/>
                  <a:pt x="7774" y="8354"/>
                  <a:pt x="7774" y="8354"/>
                </a:cubicBezTo>
                <a:cubicBezTo>
                  <a:pt x="7739" y="8299"/>
                  <a:pt x="7739" y="8299"/>
                  <a:pt x="7739" y="8299"/>
                </a:cubicBezTo>
                <a:close/>
                <a:moveTo>
                  <a:pt x="7697" y="8224"/>
                </a:moveTo>
                <a:cubicBezTo>
                  <a:pt x="7693" y="8224"/>
                  <a:pt x="7693" y="8224"/>
                  <a:pt x="7693" y="8224"/>
                </a:cubicBezTo>
                <a:cubicBezTo>
                  <a:pt x="7693" y="8224"/>
                  <a:pt x="7693" y="8224"/>
                  <a:pt x="7693" y="8224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79"/>
                  <a:pt x="7697" y="8279"/>
                  <a:pt x="7697" y="8279"/>
                </a:cubicBezTo>
                <a:cubicBezTo>
                  <a:pt x="7697" y="8282"/>
                  <a:pt x="7697" y="8282"/>
                  <a:pt x="7697" y="8282"/>
                </a:cubicBezTo>
                <a:cubicBezTo>
                  <a:pt x="7732" y="8337"/>
                  <a:pt x="7732" y="8337"/>
                  <a:pt x="7732" y="8337"/>
                </a:cubicBezTo>
                <a:cubicBezTo>
                  <a:pt x="7735" y="8341"/>
                  <a:pt x="7735" y="8341"/>
                  <a:pt x="7735" y="8341"/>
                </a:cubicBezTo>
                <a:cubicBezTo>
                  <a:pt x="7735" y="8337"/>
                  <a:pt x="7735" y="8337"/>
                  <a:pt x="7735" y="8337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6"/>
                  <a:pt x="7732" y="8286"/>
                  <a:pt x="7732" y="8286"/>
                </a:cubicBezTo>
                <a:cubicBezTo>
                  <a:pt x="7732" y="8282"/>
                  <a:pt x="7732" y="8282"/>
                  <a:pt x="7732" y="8282"/>
                </a:cubicBezTo>
                <a:cubicBezTo>
                  <a:pt x="7697" y="8224"/>
                  <a:pt x="7697" y="8224"/>
                  <a:pt x="7697" y="8224"/>
                </a:cubicBezTo>
                <a:close/>
                <a:moveTo>
                  <a:pt x="7651" y="8153"/>
                </a:moveTo>
                <a:cubicBezTo>
                  <a:pt x="7648" y="8150"/>
                  <a:pt x="7648" y="8150"/>
                  <a:pt x="7648" y="8150"/>
                </a:cubicBezTo>
                <a:cubicBezTo>
                  <a:pt x="7648" y="8153"/>
                  <a:pt x="7648" y="8153"/>
                  <a:pt x="7648" y="8153"/>
                </a:cubicBezTo>
                <a:cubicBezTo>
                  <a:pt x="7651" y="8205"/>
                  <a:pt x="7651" y="8205"/>
                  <a:pt x="7651" y="8205"/>
                </a:cubicBezTo>
                <a:cubicBezTo>
                  <a:pt x="7651" y="8208"/>
                  <a:pt x="7651" y="8208"/>
                  <a:pt x="7651" y="8208"/>
                </a:cubicBezTo>
                <a:cubicBezTo>
                  <a:pt x="7655" y="8211"/>
                  <a:pt x="7655" y="8211"/>
                  <a:pt x="7655" y="8211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90" y="8270"/>
                  <a:pt x="7690" y="8270"/>
                  <a:pt x="7690" y="8270"/>
                </a:cubicBezTo>
                <a:cubicBezTo>
                  <a:pt x="7690" y="8266"/>
                  <a:pt x="7690" y="8266"/>
                  <a:pt x="7690" y="8266"/>
                </a:cubicBezTo>
                <a:cubicBezTo>
                  <a:pt x="7687" y="8214"/>
                  <a:pt x="7687" y="8214"/>
                  <a:pt x="7687" y="8214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87" y="8211"/>
                  <a:pt x="7687" y="8211"/>
                  <a:pt x="7687" y="8211"/>
                </a:cubicBezTo>
                <a:cubicBezTo>
                  <a:pt x="7651" y="8153"/>
                  <a:pt x="7651" y="8153"/>
                  <a:pt x="7651" y="8153"/>
                </a:cubicBezTo>
                <a:close/>
                <a:moveTo>
                  <a:pt x="7587" y="8049"/>
                </a:moveTo>
                <a:cubicBezTo>
                  <a:pt x="7587" y="8049"/>
                  <a:pt x="7587" y="8049"/>
                  <a:pt x="7587" y="8049"/>
                </a:cubicBezTo>
                <a:cubicBezTo>
                  <a:pt x="7587" y="8049"/>
                  <a:pt x="7587" y="8049"/>
                  <a:pt x="7587" y="8049"/>
                </a:cubicBezTo>
                <a:cubicBezTo>
                  <a:pt x="7590" y="8104"/>
                  <a:pt x="7590" y="8104"/>
                  <a:pt x="7590" y="8104"/>
                </a:cubicBezTo>
                <a:cubicBezTo>
                  <a:pt x="7590" y="8108"/>
                  <a:pt x="7590" y="8108"/>
                  <a:pt x="7590" y="8108"/>
                </a:cubicBezTo>
                <a:cubicBezTo>
                  <a:pt x="7593" y="8108"/>
                  <a:pt x="7593" y="8108"/>
                  <a:pt x="7593" y="8108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5" y="8195"/>
                  <a:pt x="7645" y="8195"/>
                  <a:pt x="7645" y="8195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40"/>
                  <a:pt x="7642" y="8140"/>
                  <a:pt x="7642" y="8140"/>
                </a:cubicBezTo>
                <a:cubicBezTo>
                  <a:pt x="7642" y="8137"/>
                  <a:pt x="7642" y="8137"/>
                  <a:pt x="7642" y="8137"/>
                </a:cubicBezTo>
                <a:cubicBezTo>
                  <a:pt x="7587" y="8049"/>
                  <a:pt x="7587" y="8049"/>
                  <a:pt x="7587" y="8049"/>
                </a:cubicBezTo>
                <a:close/>
                <a:moveTo>
                  <a:pt x="8360" y="9370"/>
                </a:moveTo>
                <a:cubicBezTo>
                  <a:pt x="8360" y="9367"/>
                  <a:pt x="8360" y="9367"/>
                  <a:pt x="8360" y="9367"/>
                </a:cubicBezTo>
                <a:cubicBezTo>
                  <a:pt x="8360" y="9370"/>
                  <a:pt x="8360" y="9370"/>
                  <a:pt x="8360" y="9370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57" y="9412"/>
                  <a:pt x="8357" y="9412"/>
                  <a:pt x="8357" y="9412"/>
                </a:cubicBezTo>
                <a:cubicBezTo>
                  <a:pt x="8360" y="9415"/>
                  <a:pt x="8360" y="9415"/>
                  <a:pt x="8360" y="9415"/>
                </a:cubicBezTo>
                <a:cubicBezTo>
                  <a:pt x="8393" y="9470"/>
                  <a:pt x="8393" y="9470"/>
                  <a:pt x="8393" y="9470"/>
                </a:cubicBezTo>
                <a:cubicBezTo>
                  <a:pt x="8393" y="9474"/>
                  <a:pt x="8393" y="9474"/>
                  <a:pt x="8393" y="9474"/>
                </a:cubicBezTo>
                <a:cubicBezTo>
                  <a:pt x="8396" y="9470"/>
                  <a:pt x="8396" y="9470"/>
                  <a:pt x="8396" y="9470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9" y="9428"/>
                  <a:pt x="8399" y="9428"/>
                  <a:pt x="8399" y="9428"/>
                </a:cubicBezTo>
                <a:cubicBezTo>
                  <a:pt x="8396" y="9425"/>
                  <a:pt x="8396" y="9425"/>
                  <a:pt x="8396" y="9425"/>
                </a:cubicBezTo>
                <a:cubicBezTo>
                  <a:pt x="8360" y="9370"/>
                  <a:pt x="8360" y="9370"/>
                  <a:pt x="8360" y="9370"/>
                </a:cubicBezTo>
                <a:close/>
                <a:moveTo>
                  <a:pt x="8318" y="9299"/>
                </a:moveTo>
                <a:cubicBezTo>
                  <a:pt x="8315" y="9296"/>
                  <a:pt x="8315" y="9296"/>
                  <a:pt x="8315" y="9296"/>
                </a:cubicBezTo>
                <a:cubicBezTo>
                  <a:pt x="8315" y="9296"/>
                  <a:pt x="8315" y="9296"/>
                  <a:pt x="8315" y="9296"/>
                </a:cubicBezTo>
                <a:cubicBezTo>
                  <a:pt x="8315" y="9341"/>
                  <a:pt x="8315" y="9341"/>
                  <a:pt x="8315" y="9341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15" y="9344"/>
                  <a:pt x="8315" y="9344"/>
                  <a:pt x="8315" y="9344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0" y="9402"/>
                  <a:pt x="8350" y="9402"/>
                  <a:pt x="8350" y="9402"/>
                </a:cubicBezTo>
                <a:cubicBezTo>
                  <a:pt x="8350" y="9399"/>
                  <a:pt x="8350" y="9399"/>
                  <a:pt x="8350" y="9399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7"/>
                  <a:pt x="8354" y="9357"/>
                  <a:pt x="8354" y="9357"/>
                </a:cubicBezTo>
                <a:cubicBezTo>
                  <a:pt x="8354" y="9354"/>
                  <a:pt x="8354" y="9354"/>
                  <a:pt x="8354" y="9354"/>
                </a:cubicBezTo>
                <a:cubicBezTo>
                  <a:pt x="8318" y="9299"/>
                  <a:pt x="8318" y="9299"/>
                  <a:pt x="8318" y="9299"/>
                </a:cubicBezTo>
                <a:close/>
                <a:moveTo>
                  <a:pt x="8273" y="9228"/>
                </a:moveTo>
                <a:cubicBezTo>
                  <a:pt x="8273" y="9224"/>
                  <a:pt x="8273" y="9224"/>
                  <a:pt x="8273" y="9224"/>
                </a:cubicBezTo>
                <a:cubicBezTo>
                  <a:pt x="8273" y="9224"/>
                  <a:pt x="8273" y="9224"/>
                  <a:pt x="8273" y="9224"/>
                </a:cubicBezTo>
                <a:cubicBezTo>
                  <a:pt x="8270" y="9270"/>
                  <a:pt x="8270" y="9270"/>
                  <a:pt x="8270" y="9270"/>
                </a:cubicBezTo>
                <a:cubicBezTo>
                  <a:pt x="8270" y="9273"/>
                  <a:pt x="8270" y="9273"/>
                  <a:pt x="8270" y="9273"/>
                </a:cubicBezTo>
                <a:cubicBezTo>
                  <a:pt x="8273" y="9273"/>
                  <a:pt x="8273" y="9273"/>
                  <a:pt x="8273" y="9273"/>
                </a:cubicBezTo>
                <a:cubicBezTo>
                  <a:pt x="8305" y="9328"/>
                  <a:pt x="8305" y="9328"/>
                  <a:pt x="8305" y="9328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331"/>
                  <a:pt x="8308" y="9331"/>
                  <a:pt x="8308" y="9331"/>
                </a:cubicBezTo>
                <a:cubicBezTo>
                  <a:pt x="8308" y="9286"/>
                  <a:pt x="8308" y="9286"/>
                  <a:pt x="8308" y="9286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308" y="9283"/>
                  <a:pt x="8308" y="9283"/>
                  <a:pt x="8308" y="9283"/>
                </a:cubicBezTo>
                <a:cubicBezTo>
                  <a:pt x="8273" y="9228"/>
                  <a:pt x="8273" y="9228"/>
                  <a:pt x="8273" y="9228"/>
                </a:cubicBezTo>
                <a:close/>
                <a:moveTo>
                  <a:pt x="8231" y="9153"/>
                </a:moveTo>
                <a:cubicBezTo>
                  <a:pt x="8227" y="9153"/>
                  <a:pt x="8227" y="9153"/>
                  <a:pt x="8227" y="9153"/>
                </a:cubicBezTo>
                <a:cubicBezTo>
                  <a:pt x="8227" y="9153"/>
                  <a:pt x="8227" y="9153"/>
                  <a:pt x="8227" y="9153"/>
                </a:cubicBezTo>
                <a:cubicBezTo>
                  <a:pt x="8227" y="9198"/>
                  <a:pt x="8227" y="9198"/>
                  <a:pt x="8227" y="9198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27" y="9202"/>
                  <a:pt x="8227" y="9202"/>
                  <a:pt x="8227" y="9202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3" y="9260"/>
                  <a:pt x="8263" y="9260"/>
                  <a:pt x="8263" y="9260"/>
                </a:cubicBezTo>
                <a:cubicBezTo>
                  <a:pt x="8266" y="9215"/>
                  <a:pt x="8266" y="9215"/>
                  <a:pt x="8266" y="9215"/>
                </a:cubicBezTo>
                <a:cubicBezTo>
                  <a:pt x="8266" y="9211"/>
                  <a:pt x="8266" y="9211"/>
                  <a:pt x="8266" y="9211"/>
                </a:cubicBezTo>
                <a:cubicBezTo>
                  <a:pt x="8263" y="9211"/>
                  <a:pt x="8263" y="9211"/>
                  <a:pt x="8263" y="9211"/>
                </a:cubicBezTo>
                <a:cubicBezTo>
                  <a:pt x="8231" y="9153"/>
                  <a:pt x="8231" y="9153"/>
                  <a:pt x="8231" y="9153"/>
                </a:cubicBezTo>
                <a:close/>
                <a:moveTo>
                  <a:pt x="8185" y="9082"/>
                </a:moveTo>
                <a:cubicBezTo>
                  <a:pt x="8185" y="9082"/>
                  <a:pt x="8185" y="9082"/>
                  <a:pt x="8185" y="9082"/>
                </a:cubicBezTo>
                <a:cubicBezTo>
                  <a:pt x="8185" y="9082"/>
                  <a:pt x="8185" y="9082"/>
                  <a:pt x="8185" y="9082"/>
                </a:cubicBezTo>
                <a:cubicBezTo>
                  <a:pt x="8182" y="9127"/>
                  <a:pt x="8182" y="9127"/>
                  <a:pt x="8182" y="9127"/>
                </a:cubicBezTo>
                <a:cubicBezTo>
                  <a:pt x="8182" y="9130"/>
                  <a:pt x="8182" y="9130"/>
                  <a:pt x="8182" y="9130"/>
                </a:cubicBezTo>
                <a:cubicBezTo>
                  <a:pt x="8182" y="9134"/>
                  <a:pt x="8182" y="9134"/>
                  <a:pt x="8182" y="9134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18" y="9189"/>
                  <a:pt x="8218" y="9189"/>
                  <a:pt x="8218" y="9189"/>
                </a:cubicBezTo>
                <a:cubicBezTo>
                  <a:pt x="8221" y="9189"/>
                  <a:pt x="8221" y="9189"/>
                  <a:pt x="8221" y="9189"/>
                </a:cubicBezTo>
                <a:cubicBezTo>
                  <a:pt x="8221" y="9143"/>
                  <a:pt x="8221" y="9143"/>
                  <a:pt x="8221" y="9143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221" y="9140"/>
                  <a:pt x="8221" y="9140"/>
                  <a:pt x="8221" y="9140"/>
                </a:cubicBezTo>
                <a:cubicBezTo>
                  <a:pt x="8185" y="9082"/>
                  <a:pt x="8185" y="9082"/>
                  <a:pt x="8185" y="9082"/>
                </a:cubicBezTo>
                <a:close/>
                <a:moveTo>
                  <a:pt x="8140" y="9011"/>
                </a:moveTo>
                <a:cubicBezTo>
                  <a:pt x="8140" y="9011"/>
                  <a:pt x="8140" y="9011"/>
                  <a:pt x="8140" y="9011"/>
                </a:cubicBezTo>
                <a:cubicBezTo>
                  <a:pt x="8140" y="9011"/>
                  <a:pt x="8140" y="9011"/>
                  <a:pt x="8140" y="9011"/>
                </a:cubicBezTo>
                <a:cubicBezTo>
                  <a:pt x="8140" y="9056"/>
                  <a:pt x="8140" y="9056"/>
                  <a:pt x="8140" y="9056"/>
                </a:cubicBezTo>
                <a:cubicBezTo>
                  <a:pt x="8140" y="9059"/>
                  <a:pt x="8140" y="9059"/>
                  <a:pt x="8140" y="9059"/>
                </a:cubicBezTo>
                <a:cubicBezTo>
                  <a:pt x="8140" y="9063"/>
                  <a:pt x="8140" y="9063"/>
                  <a:pt x="8140" y="9063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118"/>
                  <a:pt x="8176" y="9118"/>
                  <a:pt x="8176" y="9118"/>
                </a:cubicBezTo>
                <a:cubicBezTo>
                  <a:pt x="8176" y="9072"/>
                  <a:pt x="8176" y="9072"/>
                  <a:pt x="8176" y="9072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76" y="9069"/>
                  <a:pt x="8176" y="9069"/>
                  <a:pt x="8176" y="9069"/>
                </a:cubicBezTo>
                <a:cubicBezTo>
                  <a:pt x="8140" y="9011"/>
                  <a:pt x="8140" y="9011"/>
                  <a:pt x="8140" y="9011"/>
                </a:cubicBezTo>
                <a:close/>
                <a:moveTo>
                  <a:pt x="8098" y="8939"/>
                </a:moveTo>
                <a:cubicBezTo>
                  <a:pt x="8095" y="8939"/>
                  <a:pt x="8095" y="8939"/>
                  <a:pt x="8095" y="8939"/>
                </a:cubicBezTo>
                <a:cubicBezTo>
                  <a:pt x="8095" y="8939"/>
                  <a:pt x="8095" y="8939"/>
                  <a:pt x="8095" y="8939"/>
                </a:cubicBezTo>
                <a:cubicBezTo>
                  <a:pt x="8095" y="8985"/>
                  <a:pt x="8095" y="8985"/>
                  <a:pt x="8095" y="8985"/>
                </a:cubicBezTo>
                <a:cubicBezTo>
                  <a:pt x="8095" y="8988"/>
                  <a:pt x="8095" y="8988"/>
                  <a:pt x="8095" y="8988"/>
                </a:cubicBezTo>
                <a:cubicBezTo>
                  <a:pt x="8095" y="8991"/>
                  <a:pt x="8095" y="8991"/>
                  <a:pt x="8095" y="8991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0" y="9046"/>
                  <a:pt x="8130" y="9046"/>
                  <a:pt x="8130" y="9046"/>
                </a:cubicBezTo>
                <a:cubicBezTo>
                  <a:pt x="8134" y="9001"/>
                  <a:pt x="8134" y="9001"/>
                  <a:pt x="8134" y="9001"/>
                </a:cubicBezTo>
                <a:cubicBezTo>
                  <a:pt x="8134" y="8998"/>
                  <a:pt x="8134" y="8998"/>
                  <a:pt x="8134" y="8998"/>
                </a:cubicBezTo>
                <a:cubicBezTo>
                  <a:pt x="8130" y="8998"/>
                  <a:pt x="8130" y="8998"/>
                  <a:pt x="8130" y="8998"/>
                </a:cubicBezTo>
                <a:cubicBezTo>
                  <a:pt x="8098" y="8939"/>
                  <a:pt x="8098" y="8939"/>
                  <a:pt x="8098" y="8939"/>
                </a:cubicBezTo>
                <a:close/>
                <a:moveTo>
                  <a:pt x="8053" y="8868"/>
                </a:moveTo>
                <a:cubicBezTo>
                  <a:pt x="8053" y="8868"/>
                  <a:pt x="8053" y="8868"/>
                  <a:pt x="8053" y="8868"/>
                </a:cubicBezTo>
                <a:cubicBezTo>
                  <a:pt x="8053" y="8868"/>
                  <a:pt x="8053" y="8868"/>
                  <a:pt x="8053" y="8868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49" y="8917"/>
                  <a:pt x="8049" y="8917"/>
                  <a:pt x="8049" y="8917"/>
                </a:cubicBezTo>
                <a:cubicBezTo>
                  <a:pt x="8053" y="8920"/>
                  <a:pt x="8053" y="8920"/>
                  <a:pt x="8053" y="8920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78"/>
                  <a:pt x="8088" y="8978"/>
                  <a:pt x="8088" y="8978"/>
                </a:cubicBezTo>
                <a:cubicBezTo>
                  <a:pt x="8088" y="8975"/>
                  <a:pt x="8088" y="8975"/>
                  <a:pt x="8088" y="8975"/>
                </a:cubicBezTo>
                <a:cubicBezTo>
                  <a:pt x="8088" y="8930"/>
                  <a:pt x="8088" y="8930"/>
                  <a:pt x="8088" y="8930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88" y="8927"/>
                  <a:pt x="8088" y="8927"/>
                  <a:pt x="8088" y="8927"/>
                </a:cubicBezTo>
                <a:cubicBezTo>
                  <a:pt x="8053" y="8868"/>
                  <a:pt x="8053" y="8868"/>
                  <a:pt x="8053" y="8868"/>
                </a:cubicBezTo>
                <a:close/>
                <a:moveTo>
                  <a:pt x="8007" y="8797"/>
                </a:moveTo>
                <a:cubicBezTo>
                  <a:pt x="8007" y="8794"/>
                  <a:pt x="8007" y="8794"/>
                  <a:pt x="8007" y="8794"/>
                </a:cubicBezTo>
                <a:cubicBezTo>
                  <a:pt x="8007" y="8797"/>
                  <a:pt x="8007" y="8797"/>
                  <a:pt x="8007" y="8797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6"/>
                  <a:pt x="8007" y="8846"/>
                  <a:pt x="8007" y="8846"/>
                </a:cubicBezTo>
                <a:cubicBezTo>
                  <a:pt x="8007" y="8849"/>
                  <a:pt x="8007" y="8849"/>
                  <a:pt x="8007" y="8849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907"/>
                  <a:pt x="8043" y="8907"/>
                  <a:pt x="8043" y="8907"/>
                </a:cubicBezTo>
                <a:cubicBezTo>
                  <a:pt x="8043" y="8904"/>
                  <a:pt x="8043" y="8904"/>
                  <a:pt x="8043" y="8904"/>
                </a:cubicBezTo>
                <a:cubicBezTo>
                  <a:pt x="8043" y="8859"/>
                  <a:pt x="8043" y="8859"/>
                  <a:pt x="8043" y="8859"/>
                </a:cubicBezTo>
                <a:cubicBezTo>
                  <a:pt x="8046" y="8855"/>
                  <a:pt x="8046" y="8855"/>
                  <a:pt x="8046" y="8855"/>
                </a:cubicBezTo>
                <a:cubicBezTo>
                  <a:pt x="8043" y="8852"/>
                  <a:pt x="8043" y="8852"/>
                  <a:pt x="8043" y="8852"/>
                </a:cubicBezTo>
                <a:cubicBezTo>
                  <a:pt x="8007" y="8797"/>
                  <a:pt x="8007" y="8797"/>
                  <a:pt x="8007" y="8797"/>
                </a:cubicBezTo>
                <a:close/>
                <a:moveTo>
                  <a:pt x="7965" y="8726"/>
                </a:moveTo>
                <a:cubicBezTo>
                  <a:pt x="7962" y="8723"/>
                  <a:pt x="7962" y="8723"/>
                  <a:pt x="7962" y="8723"/>
                </a:cubicBezTo>
                <a:cubicBezTo>
                  <a:pt x="7962" y="8726"/>
                  <a:pt x="7962" y="8726"/>
                  <a:pt x="7962" y="8726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2" y="8774"/>
                  <a:pt x="7962" y="8774"/>
                  <a:pt x="7962" y="8774"/>
                </a:cubicBezTo>
                <a:cubicBezTo>
                  <a:pt x="7965" y="8778"/>
                  <a:pt x="7965" y="8778"/>
                  <a:pt x="7965" y="8778"/>
                </a:cubicBezTo>
                <a:cubicBezTo>
                  <a:pt x="7998" y="8833"/>
                  <a:pt x="7998" y="8833"/>
                  <a:pt x="7998" y="8833"/>
                </a:cubicBezTo>
                <a:cubicBezTo>
                  <a:pt x="8001" y="8836"/>
                  <a:pt x="8001" y="8836"/>
                  <a:pt x="8001" y="8836"/>
                </a:cubicBezTo>
                <a:cubicBezTo>
                  <a:pt x="8001" y="8833"/>
                  <a:pt x="8001" y="8833"/>
                  <a:pt x="8001" y="8833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8001" y="8784"/>
                  <a:pt x="8001" y="8784"/>
                  <a:pt x="8001" y="8784"/>
                </a:cubicBezTo>
                <a:cubicBezTo>
                  <a:pt x="7998" y="8781"/>
                  <a:pt x="7998" y="8781"/>
                  <a:pt x="7998" y="8781"/>
                </a:cubicBezTo>
                <a:cubicBezTo>
                  <a:pt x="7965" y="8726"/>
                  <a:pt x="7965" y="8726"/>
                  <a:pt x="7965" y="8726"/>
                </a:cubicBezTo>
                <a:close/>
                <a:moveTo>
                  <a:pt x="7920" y="8655"/>
                </a:moveTo>
                <a:cubicBezTo>
                  <a:pt x="7920" y="8651"/>
                  <a:pt x="7920" y="8651"/>
                  <a:pt x="7920" y="8651"/>
                </a:cubicBezTo>
                <a:cubicBezTo>
                  <a:pt x="7920" y="8655"/>
                  <a:pt x="7920" y="8655"/>
                  <a:pt x="7920" y="8655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3"/>
                  <a:pt x="7920" y="8703"/>
                  <a:pt x="7920" y="8703"/>
                </a:cubicBezTo>
                <a:cubicBezTo>
                  <a:pt x="7920" y="8706"/>
                  <a:pt x="7920" y="8706"/>
                  <a:pt x="7920" y="8706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65"/>
                  <a:pt x="7956" y="8765"/>
                  <a:pt x="7956" y="8765"/>
                </a:cubicBezTo>
                <a:cubicBezTo>
                  <a:pt x="7956" y="8761"/>
                  <a:pt x="7956" y="8761"/>
                  <a:pt x="7956" y="8761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3"/>
                  <a:pt x="7956" y="8713"/>
                  <a:pt x="7956" y="8713"/>
                </a:cubicBezTo>
                <a:cubicBezTo>
                  <a:pt x="7956" y="8710"/>
                  <a:pt x="7956" y="8710"/>
                  <a:pt x="7956" y="8710"/>
                </a:cubicBezTo>
                <a:cubicBezTo>
                  <a:pt x="7920" y="8655"/>
                  <a:pt x="7920" y="8655"/>
                  <a:pt x="7920" y="8655"/>
                </a:cubicBezTo>
                <a:close/>
                <a:moveTo>
                  <a:pt x="7875" y="8583"/>
                </a:moveTo>
                <a:cubicBezTo>
                  <a:pt x="7875" y="8580"/>
                  <a:pt x="7875" y="8580"/>
                  <a:pt x="7875" y="8580"/>
                </a:cubicBezTo>
                <a:cubicBezTo>
                  <a:pt x="7875" y="8583"/>
                  <a:pt x="7875" y="8583"/>
                  <a:pt x="7875" y="8583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5" y="8632"/>
                  <a:pt x="7875" y="8632"/>
                  <a:pt x="7875" y="8632"/>
                </a:cubicBezTo>
                <a:cubicBezTo>
                  <a:pt x="7878" y="8635"/>
                  <a:pt x="7878" y="8635"/>
                  <a:pt x="7878" y="8635"/>
                </a:cubicBezTo>
                <a:cubicBezTo>
                  <a:pt x="7910" y="8690"/>
                  <a:pt x="7910" y="8690"/>
                  <a:pt x="7910" y="8690"/>
                </a:cubicBezTo>
                <a:cubicBezTo>
                  <a:pt x="7914" y="8694"/>
                  <a:pt x="7914" y="8694"/>
                  <a:pt x="7914" y="8694"/>
                </a:cubicBezTo>
                <a:cubicBezTo>
                  <a:pt x="7914" y="8690"/>
                  <a:pt x="7914" y="8690"/>
                  <a:pt x="7914" y="8690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42"/>
                  <a:pt x="7910" y="8642"/>
                  <a:pt x="7910" y="8642"/>
                </a:cubicBezTo>
                <a:cubicBezTo>
                  <a:pt x="7910" y="8638"/>
                  <a:pt x="7910" y="8638"/>
                  <a:pt x="7910" y="8638"/>
                </a:cubicBezTo>
                <a:cubicBezTo>
                  <a:pt x="7875" y="8583"/>
                  <a:pt x="7875" y="8583"/>
                  <a:pt x="7875" y="8583"/>
                </a:cubicBezTo>
                <a:close/>
                <a:moveTo>
                  <a:pt x="7833" y="8509"/>
                </a:moveTo>
                <a:cubicBezTo>
                  <a:pt x="7829" y="8509"/>
                  <a:pt x="7829" y="8509"/>
                  <a:pt x="7829" y="8509"/>
                </a:cubicBezTo>
                <a:cubicBezTo>
                  <a:pt x="7829" y="8509"/>
                  <a:pt x="7829" y="8509"/>
                  <a:pt x="7829" y="8509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1"/>
                  <a:pt x="7833" y="8561"/>
                  <a:pt x="7833" y="8561"/>
                </a:cubicBezTo>
                <a:cubicBezTo>
                  <a:pt x="7833" y="8564"/>
                  <a:pt x="7833" y="8564"/>
                  <a:pt x="7833" y="8564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622"/>
                  <a:pt x="7868" y="8622"/>
                  <a:pt x="7868" y="8622"/>
                </a:cubicBezTo>
                <a:cubicBezTo>
                  <a:pt x="7868" y="8619"/>
                  <a:pt x="7868" y="8619"/>
                  <a:pt x="7868" y="8619"/>
                </a:cubicBezTo>
                <a:cubicBezTo>
                  <a:pt x="7868" y="8571"/>
                  <a:pt x="7868" y="8571"/>
                  <a:pt x="7868" y="8571"/>
                </a:cubicBezTo>
                <a:cubicBezTo>
                  <a:pt x="7868" y="8567"/>
                  <a:pt x="7868" y="8567"/>
                  <a:pt x="7868" y="8567"/>
                </a:cubicBezTo>
                <a:cubicBezTo>
                  <a:pt x="7865" y="8567"/>
                  <a:pt x="7865" y="8567"/>
                  <a:pt x="7865" y="8567"/>
                </a:cubicBezTo>
                <a:cubicBezTo>
                  <a:pt x="7833" y="8509"/>
                  <a:pt x="7833" y="8509"/>
                  <a:pt x="7833" y="8509"/>
                </a:cubicBezTo>
                <a:close/>
                <a:moveTo>
                  <a:pt x="7787" y="8438"/>
                </a:moveTo>
                <a:cubicBezTo>
                  <a:pt x="7787" y="8438"/>
                  <a:pt x="7787" y="8438"/>
                  <a:pt x="7787" y="8438"/>
                </a:cubicBezTo>
                <a:cubicBezTo>
                  <a:pt x="7787" y="8438"/>
                  <a:pt x="7787" y="8438"/>
                  <a:pt x="7787" y="8438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87" y="8490"/>
                  <a:pt x="7787" y="8490"/>
                  <a:pt x="7787" y="8490"/>
                </a:cubicBezTo>
                <a:cubicBezTo>
                  <a:pt x="7791" y="8493"/>
                  <a:pt x="7791" y="8493"/>
                  <a:pt x="7791" y="8493"/>
                </a:cubicBezTo>
                <a:cubicBezTo>
                  <a:pt x="7823" y="8548"/>
                  <a:pt x="7823" y="8548"/>
                  <a:pt x="7823" y="8548"/>
                </a:cubicBezTo>
                <a:cubicBezTo>
                  <a:pt x="7826" y="8551"/>
                  <a:pt x="7826" y="8551"/>
                  <a:pt x="7826" y="8551"/>
                </a:cubicBezTo>
                <a:cubicBezTo>
                  <a:pt x="7826" y="8548"/>
                  <a:pt x="7826" y="8548"/>
                  <a:pt x="7826" y="8548"/>
                </a:cubicBezTo>
                <a:cubicBezTo>
                  <a:pt x="7823" y="8499"/>
                  <a:pt x="7823" y="8499"/>
                  <a:pt x="7823" y="8499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823" y="8496"/>
                  <a:pt x="7823" y="8496"/>
                  <a:pt x="7823" y="8496"/>
                </a:cubicBezTo>
                <a:cubicBezTo>
                  <a:pt x="7787" y="8438"/>
                  <a:pt x="7787" y="8438"/>
                  <a:pt x="7787" y="8438"/>
                </a:cubicBezTo>
                <a:close/>
                <a:moveTo>
                  <a:pt x="7742" y="8367"/>
                </a:moveTo>
                <a:cubicBezTo>
                  <a:pt x="7742" y="8363"/>
                  <a:pt x="7742" y="8363"/>
                  <a:pt x="7742" y="8363"/>
                </a:cubicBezTo>
                <a:cubicBezTo>
                  <a:pt x="7742" y="8367"/>
                  <a:pt x="7742" y="8367"/>
                  <a:pt x="7742" y="8367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18"/>
                  <a:pt x="7745" y="8418"/>
                  <a:pt x="7745" y="8418"/>
                </a:cubicBezTo>
                <a:cubicBezTo>
                  <a:pt x="7745" y="8422"/>
                  <a:pt x="7745" y="8422"/>
                  <a:pt x="7745" y="8422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80"/>
                  <a:pt x="7781" y="8480"/>
                  <a:pt x="7781" y="8480"/>
                </a:cubicBezTo>
                <a:cubicBezTo>
                  <a:pt x="7781" y="8477"/>
                  <a:pt x="7781" y="8477"/>
                  <a:pt x="7781" y="8477"/>
                </a:cubicBezTo>
                <a:cubicBezTo>
                  <a:pt x="7781" y="8428"/>
                  <a:pt x="7781" y="8428"/>
                  <a:pt x="7781" y="8428"/>
                </a:cubicBezTo>
                <a:cubicBezTo>
                  <a:pt x="7781" y="8425"/>
                  <a:pt x="7781" y="8425"/>
                  <a:pt x="7781" y="8425"/>
                </a:cubicBezTo>
                <a:cubicBezTo>
                  <a:pt x="7778" y="8422"/>
                  <a:pt x="7778" y="8422"/>
                  <a:pt x="7778" y="8422"/>
                </a:cubicBezTo>
                <a:cubicBezTo>
                  <a:pt x="7742" y="8367"/>
                  <a:pt x="7742" y="8367"/>
                  <a:pt x="7742" y="8367"/>
                </a:cubicBezTo>
                <a:close/>
                <a:moveTo>
                  <a:pt x="7700" y="8295"/>
                </a:moveTo>
                <a:cubicBezTo>
                  <a:pt x="7697" y="8292"/>
                  <a:pt x="7697" y="8292"/>
                  <a:pt x="7697" y="8292"/>
                </a:cubicBezTo>
                <a:cubicBezTo>
                  <a:pt x="7697" y="8295"/>
                  <a:pt x="7697" y="8295"/>
                  <a:pt x="7697" y="8295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47"/>
                  <a:pt x="7700" y="8347"/>
                  <a:pt x="7700" y="8347"/>
                </a:cubicBezTo>
                <a:cubicBezTo>
                  <a:pt x="7700" y="8350"/>
                  <a:pt x="7700" y="8350"/>
                  <a:pt x="7700" y="8350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409"/>
                  <a:pt x="7735" y="8409"/>
                  <a:pt x="7735" y="8409"/>
                </a:cubicBezTo>
                <a:cubicBezTo>
                  <a:pt x="7735" y="8405"/>
                  <a:pt x="7735" y="8405"/>
                  <a:pt x="7735" y="8405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5" y="8354"/>
                  <a:pt x="7735" y="8354"/>
                  <a:pt x="7735" y="8354"/>
                </a:cubicBezTo>
                <a:cubicBezTo>
                  <a:pt x="7732" y="8350"/>
                  <a:pt x="7732" y="8350"/>
                  <a:pt x="7732" y="8350"/>
                </a:cubicBezTo>
                <a:cubicBezTo>
                  <a:pt x="7700" y="8295"/>
                  <a:pt x="7700" y="8295"/>
                  <a:pt x="7700" y="8295"/>
                </a:cubicBezTo>
                <a:close/>
                <a:moveTo>
                  <a:pt x="7655" y="8224"/>
                </a:moveTo>
                <a:cubicBezTo>
                  <a:pt x="7655" y="8221"/>
                  <a:pt x="7655" y="8221"/>
                  <a:pt x="7655" y="8221"/>
                </a:cubicBezTo>
                <a:cubicBezTo>
                  <a:pt x="7655" y="8224"/>
                  <a:pt x="7655" y="8224"/>
                  <a:pt x="7655" y="8224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5" y="8276"/>
                  <a:pt x="7655" y="8276"/>
                  <a:pt x="7655" y="8276"/>
                </a:cubicBezTo>
                <a:cubicBezTo>
                  <a:pt x="7658" y="8279"/>
                  <a:pt x="7658" y="8279"/>
                  <a:pt x="7658" y="8279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3" y="8337"/>
                  <a:pt x="7693" y="8337"/>
                  <a:pt x="7693" y="8337"/>
                </a:cubicBezTo>
                <a:cubicBezTo>
                  <a:pt x="7693" y="8334"/>
                  <a:pt x="7693" y="8334"/>
                  <a:pt x="7693" y="8334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82"/>
                  <a:pt x="7690" y="8282"/>
                  <a:pt x="7690" y="8282"/>
                </a:cubicBezTo>
                <a:cubicBezTo>
                  <a:pt x="7690" y="8279"/>
                  <a:pt x="7690" y="8279"/>
                  <a:pt x="7690" y="8279"/>
                </a:cubicBezTo>
                <a:cubicBezTo>
                  <a:pt x="7655" y="8224"/>
                  <a:pt x="7655" y="8224"/>
                  <a:pt x="7655" y="8224"/>
                </a:cubicBezTo>
                <a:close/>
                <a:moveTo>
                  <a:pt x="7593" y="8121"/>
                </a:moveTo>
                <a:cubicBezTo>
                  <a:pt x="7590" y="8121"/>
                  <a:pt x="7590" y="8121"/>
                  <a:pt x="7590" y="8121"/>
                </a:cubicBezTo>
                <a:cubicBezTo>
                  <a:pt x="7590" y="8121"/>
                  <a:pt x="7590" y="8121"/>
                  <a:pt x="7590" y="8121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3" y="8176"/>
                  <a:pt x="7593" y="8176"/>
                  <a:pt x="7593" y="8176"/>
                </a:cubicBezTo>
                <a:cubicBezTo>
                  <a:pt x="7596" y="8179"/>
                  <a:pt x="7596" y="8179"/>
                  <a:pt x="7596" y="8179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8" y="8266"/>
                  <a:pt x="7648" y="8266"/>
                  <a:pt x="7648" y="8266"/>
                </a:cubicBezTo>
                <a:cubicBezTo>
                  <a:pt x="7648" y="8263"/>
                  <a:pt x="7648" y="8263"/>
                  <a:pt x="7648" y="8263"/>
                </a:cubicBezTo>
                <a:cubicBezTo>
                  <a:pt x="7645" y="8211"/>
                  <a:pt x="7645" y="8211"/>
                  <a:pt x="7645" y="8211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645" y="8208"/>
                  <a:pt x="7645" y="8208"/>
                  <a:pt x="7645" y="8208"/>
                </a:cubicBezTo>
                <a:cubicBezTo>
                  <a:pt x="7593" y="8121"/>
                  <a:pt x="7593" y="8121"/>
                  <a:pt x="7593" y="8121"/>
                </a:cubicBezTo>
                <a:close/>
                <a:moveTo>
                  <a:pt x="8357" y="9425"/>
                </a:moveTo>
                <a:cubicBezTo>
                  <a:pt x="8357" y="9425"/>
                  <a:pt x="8357" y="9425"/>
                  <a:pt x="8357" y="9425"/>
                </a:cubicBezTo>
                <a:cubicBezTo>
                  <a:pt x="8357" y="9425"/>
                  <a:pt x="8357" y="9425"/>
                  <a:pt x="8357" y="9425"/>
                </a:cubicBezTo>
                <a:cubicBezTo>
                  <a:pt x="8354" y="9467"/>
                  <a:pt x="8354" y="9467"/>
                  <a:pt x="8354" y="9467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54" y="9470"/>
                  <a:pt x="8354" y="9470"/>
                  <a:pt x="8354" y="9470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89" y="9529"/>
                  <a:pt x="8389" y="9529"/>
                  <a:pt x="8389" y="9529"/>
                </a:cubicBezTo>
                <a:cubicBezTo>
                  <a:pt x="8389" y="9525"/>
                  <a:pt x="8389" y="9525"/>
                  <a:pt x="8389" y="9525"/>
                </a:cubicBezTo>
                <a:cubicBezTo>
                  <a:pt x="8393" y="9486"/>
                  <a:pt x="8393" y="9486"/>
                  <a:pt x="8393" y="9486"/>
                </a:cubicBezTo>
                <a:cubicBezTo>
                  <a:pt x="8393" y="9483"/>
                  <a:pt x="8393" y="9483"/>
                  <a:pt x="8393" y="9483"/>
                </a:cubicBezTo>
                <a:cubicBezTo>
                  <a:pt x="8393" y="9480"/>
                  <a:pt x="8393" y="9480"/>
                  <a:pt x="8393" y="9480"/>
                </a:cubicBezTo>
                <a:cubicBezTo>
                  <a:pt x="8357" y="9425"/>
                  <a:pt x="8357" y="9425"/>
                  <a:pt x="8357" y="9425"/>
                </a:cubicBezTo>
                <a:close/>
                <a:moveTo>
                  <a:pt x="8315" y="9354"/>
                </a:moveTo>
                <a:cubicBezTo>
                  <a:pt x="8312" y="9354"/>
                  <a:pt x="8312" y="9354"/>
                  <a:pt x="8312" y="9354"/>
                </a:cubicBezTo>
                <a:cubicBezTo>
                  <a:pt x="8312" y="9354"/>
                  <a:pt x="8312" y="9354"/>
                  <a:pt x="8312" y="9354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399"/>
                  <a:pt x="8312" y="9399"/>
                  <a:pt x="8312" y="9399"/>
                </a:cubicBezTo>
                <a:cubicBezTo>
                  <a:pt x="8312" y="9402"/>
                  <a:pt x="8312" y="9402"/>
                  <a:pt x="8312" y="9402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47" y="9457"/>
                  <a:pt x="8347" y="9457"/>
                  <a:pt x="8347" y="9457"/>
                </a:cubicBezTo>
                <a:cubicBezTo>
                  <a:pt x="8350" y="9415"/>
                  <a:pt x="8350" y="9415"/>
                  <a:pt x="8350" y="9415"/>
                </a:cubicBezTo>
                <a:cubicBezTo>
                  <a:pt x="8350" y="9412"/>
                  <a:pt x="8350" y="9412"/>
                  <a:pt x="8350" y="9412"/>
                </a:cubicBezTo>
                <a:cubicBezTo>
                  <a:pt x="8347" y="9412"/>
                  <a:pt x="8347" y="9412"/>
                  <a:pt x="8347" y="9412"/>
                </a:cubicBezTo>
                <a:cubicBezTo>
                  <a:pt x="8315" y="9354"/>
                  <a:pt x="8315" y="9354"/>
                  <a:pt x="8315" y="9354"/>
                </a:cubicBezTo>
                <a:close/>
                <a:moveTo>
                  <a:pt x="8270" y="9286"/>
                </a:moveTo>
                <a:cubicBezTo>
                  <a:pt x="8270" y="9283"/>
                  <a:pt x="8270" y="9283"/>
                  <a:pt x="8270" y="9283"/>
                </a:cubicBezTo>
                <a:cubicBezTo>
                  <a:pt x="8270" y="9286"/>
                  <a:pt x="8270" y="9286"/>
                  <a:pt x="8270" y="9286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66" y="9328"/>
                  <a:pt x="8266" y="9328"/>
                  <a:pt x="8266" y="9328"/>
                </a:cubicBezTo>
                <a:cubicBezTo>
                  <a:pt x="8270" y="9331"/>
                  <a:pt x="8270" y="9331"/>
                  <a:pt x="8270" y="9331"/>
                </a:cubicBezTo>
                <a:cubicBezTo>
                  <a:pt x="8302" y="9386"/>
                  <a:pt x="8302" y="9386"/>
                  <a:pt x="8302" y="9386"/>
                </a:cubicBezTo>
                <a:cubicBezTo>
                  <a:pt x="8305" y="9389"/>
                  <a:pt x="8305" y="9389"/>
                  <a:pt x="8305" y="9389"/>
                </a:cubicBezTo>
                <a:cubicBezTo>
                  <a:pt x="8305" y="9386"/>
                  <a:pt x="8305" y="9386"/>
                  <a:pt x="8305" y="9386"/>
                </a:cubicBezTo>
                <a:cubicBezTo>
                  <a:pt x="8305" y="9344"/>
                  <a:pt x="8305" y="9344"/>
                  <a:pt x="8305" y="9344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305" y="9341"/>
                  <a:pt x="8305" y="9341"/>
                  <a:pt x="8305" y="9341"/>
                </a:cubicBezTo>
                <a:cubicBezTo>
                  <a:pt x="8270" y="9286"/>
                  <a:pt x="8270" y="9286"/>
                  <a:pt x="8270" y="9286"/>
                </a:cubicBezTo>
                <a:close/>
                <a:moveTo>
                  <a:pt x="8227" y="9215"/>
                </a:moveTo>
                <a:cubicBezTo>
                  <a:pt x="8224" y="9211"/>
                  <a:pt x="8224" y="9211"/>
                  <a:pt x="8224" y="9211"/>
                </a:cubicBezTo>
                <a:cubicBezTo>
                  <a:pt x="8224" y="9215"/>
                  <a:pt x="8224" y="9215"/>
                  <a:pt x="8224" y="9215"/>
                </a:cubicBezTo>
                <a:cubicBezTo>
                  <a:pt x="8224" y="9257"/>
                  <a:pt x="8224" y="9257"/>
                  <a:pt x="8224" y="9257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24" y="9260"/>
                  <a:pt x="8224" y="9260"/>
                  <a:pt x="8224" y="9260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0" y="9318"/>
                  <a:pt x="8260" y="9318"/>
                  <a:pt x="8260" y="9318"/>
                </a:cubicBezTo>
                <a:cubicBezTo>
                  <a:pt x="8260" y="9315"/>
                  <a:pt x="8260" y="9315"/>
                  <a:pt x="8260" y="9315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3" y="9273"/>
                  <a:pt x="8263" y="9273"/>
                  <a:pt x="8263" y="9273"/>
                </a:cubicBezTo>
                <a:cubicBezTo>
                  <a:pt x="8260" y="9270"/>
                  <a:pt x="8260" y="9270"/>
                  <a:pt x="8260" y="9270"/>
                </a:cubicBezTo>
                <a:cubicBezTo>
                  <a:pt x="8227" y="9215"/>
                  <a:pt x="8227" y="9215"/>
                  <a:pt x="8227" y="9215"/>
                </a:cubicBezTo>
                <a:close/>
                <a:moveTo>
                  <a:pt x="8182" y="9143"/>
                </a:moveTo>
                <a:cubicBezTo>
                  <a:pt x="8182" y="9140"/>
                  <a:pt x="8182" y="9140"/>
                  <a:pt x="8182" y="9140"/>
                </a:cubicBezTo>
                <a:cubicBezTo>
                  <a:pt x="8182" y="9143"/>
                  <a:pt x="8182" y="9143"/>
                  <a:pt x="8182" y="9143"/>
                </a:cubicBezTo>
                <a:cubicBezTo>
                  <a:pt x="8182" y="9189"/>
                  <a:pt x="8182" y="9189"/>
                  <a:pt x="8182" y="9189"/>
                </a:cubicBezTo>
                <a:cubicBezTo>
                  <a:pt x="8179" y="9189"/>
                  <a:pt x="8179" y="9189"/>
                  <a:pt x="8179" y="9189"/>
                </a:cubicBezTo>
                <a:cubicBezTo>
                  <a:pt x="8182" y="9192"/>
                  <a:pt x="8182" y="9192"/>
                  <a:pt x="8182" y="9192"/>
                </a:cubicBezTo>
                <a:cubicBezTo>
                  <a:pt x="8215" y="9247"/>
                  <a:pt x="8215" y="9247"/>
                  <a:pt x="8215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47"/>
                  <a:pt x="8218" y="9247"/>
                  <a:pt x="8218" y="9247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202"/>
                  <a:pt x="8218" y="9202"/>
                  <a:pt x="8218" y="9202"/>
                </a:cubicBezTo>
                <a:cubicBezTo>
                  <a:pt x="8218" y="9198"/>
                  <a:pt x="8218" y="9198"/>
                  <a:pt x="8218" y="9198"/>
                </a:cubicBezTo>
                <a:cubicBezTo>
                  <a:pt x="8182" y="9143"/>
                  <a:pt x="8182" y="9143"/>
                  <a:pt x="8182" y="9143"/>
                </a:cubicBezTo>
                <a:close/>
                <a:moveTo>
                  <a:pt x="8140" y="9072"/>
                </a:moveTo>
                <a:cubicBezTo>
                  <a:pt x="8137" y="9069"/>
                  <a:pt x="8137" y="9069"/>
                  <a:pt x="8137" y="9069"/>
                </a:cubicBezTo>
                <a:cubicBezTo>
                  <a:pt x="8137" y="9072"/>
                  <a:pt x="8137" y="9072"/>
                  <a:pt x="8137" y="9072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18"/>
                  <a:pt x="8137" y="9118"/>
                  <a:pt x="8137" y="9118"/>
                </a:cubicBezTo>
                <a:cubicBezTo>
                  <a:pt x="8137" y="9121"/>
                  <a:pt x="8137" y="9121"/>
                  <a:pt x="8137" y="9121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2" y="9179"/>
                  <a:pt x="8172" y="9179"/>
                  <a:pt x="8172" y="9179"/>
                </a:cubicBezTo>
                <a:cubicBezTo>
                  <a:pt x="8172" y="9176"/>
                  <a:pt x="8172" y="9176"/>
                  <a:pt x="8172" y="9176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6" y="9130"/>
                  <a:pt x="8176" y="9130"/>
                  <a:pt x="8176" y="9130"/>
                </a:cubicBezTo>
                <a:cubicBezTo>
                  <a:pt x="8172" y="9127"/>
                  <a:pt x="8172" y="9127"/>
                  <a:pt x="8172" y="9127"/>
                </a:cubicBezTo>
                <a:cubicBezTo>
                  <a:pt x="8140" y="9072"/>
                  <a:pt x="8140" y="9072"/>
                  <a:pt x="8140" y="9072"/>
                </a:cubicBezTo>
                <a:close/>
                <a:moveTo>
                  <a:pt x="8095" y="9001"/>
                </a:moveTo>
                <a:cubicBezTo>
                  <a:pt x="8095" y="9001"/>
                  <a:pt x="8095" y="9001"/>
                  <a:pt x="8095" y="9001"/>
                </a:cubicBezTo>
                <a:cubicBezTo>
                  <a:pt x="8095" y="9001"/>
                  <a:pt x="8095" y="9001"/>
                  <a:pt x="8095" y="9001"/>
                </a:cubicBezTo>
                <a:cubicBezTo>
                  <a:pt x="8095" y="9046"/>
                  <a:pt x="8095" y="9046"/>
                  <a:pt x="8095" y="9046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095" y="9050"/>
                  <a:pt x="8095" y="9050"/>
                  <a:pt x="8095" y="9050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108"/>
                  <a:pt x="8130" y="9108"/>
                  <a:pt x="8130" y="9108"/>
                </a:cubicBezTo>
                <a:cubicBezTo>
                  <a:pt x="8130" y="9105"/>
                  <a:pt x="8130" y="9105"/>
                  <a:pt x="8130" y="9105"/>
                </a:cubicBezTo>
                <a:cubicBezTo>
                  <a:pt x="8130" y="9063"/>
                  <a:pt x="8130" y="9063"/>
                  <a:pt x="8130" y="9063"/>
                </a:cubicBezTo>
                <a:cubicBezTo>
                  <a:pt x="8130" y="9059"/>
                  <a:pt x="8130" y="9059"/>
                  <a:pt x="8130" y="9059"/>
                </a:cubicBezTo>
                <a:cubicBezTo>
                  <a:pt x="8130" y="9056"/>
                  <a:pt x="8130" y="9056"/>
                  <a:pt x="8130" y="9056"/>
                </a:cubicBezTo>
                <a:cubicBezTo>
                  <a:pt x="8095" y="9001"/>
                  <a:pt x="8095" y="9001"/>
                  <a:pt x="8095" y="9001"/>
                </a:cubicBezTo>
                <a:close/>
                <a:moveTo>
                  <a:pt x="8053" y="8930"/>
                </a:moveTo>
                <a:cubicBezTo>
                  <a:pt x="8049" y="8930"/>
                  <a:pt x="8049" y="8930"/>
                  <a:pt x="8049" y="8930"/>
                </a:cubicBezTo>
                <a:cubicBezTo>
                  <a:pt x="8049" y="8930"/>
                  <a:pt x="8049" y="8930"/>
                  <a:pt x="8049" y="8930"/>
                </a:cubicBezTo>
                <a:cubicBezTo>
                  <a:pt x="8049" y="8975"/>
                  <a:pt x="8049" y="8975"/>
                  <a:pt x="8049" y="8975"/>
                </a:cubicBezTo>
                <a:cubicBezTo>
                  <a:pt x="8049" y="8978"/>
                  <a:pt x="8049" y="8978"/>
                  <a:pt x="8049" y="8978"/>
                </a:cubicBezTo>
                <a:cubicBezTo>
                  <a:pt x="8053" y="8982"/>
                  <a:pt x="8053" y="8982"/>
                  <a:pt x="8053" y="8982"/>
                </a:cubicBezTo>
                <a:cubicBezTo>
                  <a:pt x="8085" y="9037"/>
                  <a:pt x="8085" y="9037"/>
                  <a:pt x="8085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9037"/>
                  <a:pt x="8088" y="9037"/>
                  <a:pt x="8088" y="9037"/>
                </a:cubicBezTo>
                <a:cubicBezTo>
                  <a:pt x="8088" y="8991"/>
                  <a:pt x="8088" y="8991"/>
                  <a:pt x="8088" y="8991"/>
                </a:cubicBezTo>
                <a:cubicBezTo>
                  <a:pt x="8088" y="8988"/>
                  <a:pt x="8088" y="8988"/>
                  <a:pt x="8088" y="8988"/>
                </a:cubicBezTo>
                <a:cubicBezTo>
                  <a:pt x="8085" y="8988"/>
                  <a:pt x="8085" y="8988"/>
                  <a:pt x="8085" y="8988"/>
                </a:cubicBezTo>
                <a:cubicBezTo>
                  <a:pt x="8053" y="8930"/>
                  <a:pt x="8053" y="8930"/>
                  <a:pt x="8053" y="8930"/>
                </a:cubicBezTo>
                <a:close/>
                <a:moveTo>
                  <a:pt x="8007" y="8859"/>
                </a:moveTo>
                <a:cubicBezTo>
                  <a:pt x="8007" y="8859"/>
                  <a:pt x="8007" y="8859"/>
                  <a:pt x="8007" y="8859"/>
                </a:cubicBezTo>
                <a:cubicBezTo>
                  <a:pt x="8007" y="8859"/>
                  <a:pt x="8007" y="8859"/>
                  <a:pt x="8007" y="8859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07"/>
                  <a:pt x="8007" y="8907"/>
                  <a:pt x="8007" y="8907"/>
                </a:cubicBezTo>
                <a:cubicBezTo>
                  <a:pt x="8007" y="8910"/>
                  <a:pt x="8007" y="8910"/>
                  <a:pt x="8007" y="8910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69"/>
                  <a:pt x="8043" y="8969"/>
                  <a:pt x="8043" y="8969"/>
                </a:cubicBezTo>
                <a:cubicBezTo>
                  <a:pt x="8043" y="8965"/>
                  <a:pt x="8043" y="8965"/>
                  <a:pt x="8043" y="8965"/>
                </a:cubicBezTo>
                <a:cubicBezTo>
                  <a:pt x="8043" y="8920"/>
                  <a:pt x="8043" y="8920"/>
                  <a:pt x="8043" y="8920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43" y="8917"/>
                  <a:pt x="8043" y="8917"/>
                  <a:pt x="8043" y="8917"/>
                </a:cubicBezTo>
                <a:cubicBezTo>
                  <a:pt x="8007" y="8859"/>
                  <a:pt x="8007" y="8859"/>
                  <a:pt x="8007" y="8859"/>
                </a:cubicBezTo>
                <a:close/>
                <a:moveTo>
                  <a:pt x="7965" y="8787"/>
                </a:moveTo>
                <a:cubicBezTo>
                  <a:pt x="7962" y="8787"/>
                  <a:pt x="7962" y="8787"/>
                  <a:pt x="7962" y="8787"/>
                </a:cubicBezTo>
                <a:cubicBezTo>
                  <a:pt x="7962" y="8787"/>
                  <a:pt x="7962" y="8787"/>
                  <a:pt x="7962" y="8787"/>
                </a:cubicBezTo>
                <a:cubicBezTo>
                  <a:pt x="7962" y="8836"/>
                  <a:pt x="7962" y="8836"/>
                  <a:pt x="7962" y="8836"/>
                </a:cubicBezTo>
                <a:cubicBezTo>
                  <a:pt x="7962" y="8839"/>
                  <a:pt x="7962" y="8839"/>
                  <a:pt x="7962" y="8839"/>
                </a:cubicBezTo>
                <a:cubicBezTo>
                  <a:pt x="7965" y="8839"/>
                  <a:pt x="7965" y="8839"/>
                  <a:pt x="7965" y="8839"/>
                </a:cubicBezTo>
                <a:cubicBezTo>
                  <a:pt x="7998" y="8894"/>
                  <a:pt x="7998" y="8894"/>
                  <a:pt x="7998" y="8894"/>
                </a:cubicBezTo>
                <a:cubicBezTo>
                  <a:pt x="8001" y="8897"/>
                  <a:pt x="8001" y="8897"/>
                  <a:pt x="8001" y="8897"/>
                </a:cubicBezTo>
                <a:cubicBezTo>
                  <a:pt x="8001" y="8894"/>
                  <a:pt x="8001" y="8894"/>
                  <a:pt x="8001" y="8894"/>
                </a:cubicBezTo>
                <a:cubicBezTo>
                  <a:pt x="8001" y="8849"/>
                  <a:pt x="8001" y="8849"/>
                  <a:pt x="8001" y="8849"/>
                </a:cubicBezTo>
                <a:cubicBezTo>
                  <a:pt x="8001" y="8846"/>
                  <a:pt x="8001" y="8846"/>
                  <a:pt x="8001" y="8846"/>
                </a:cubicBezTo>
                <a:cubicBezTo>
                  <a:pt x="7998" y="8846"/>
                  <a:pt x="7998" y="8846"/>
                  <a:pt x="7998" y="8846"/>
                </a:cubicBezTo>
                <a:cubicBezTo>
                  <a:pt x="7965" y="8787"/>
                  <a:pt x="7965" y="8787"/>
                  <a:pt x="7965" y="8787"/>
                </a:cubicBezTo>
                <a:close/>
                <a:moveTo>
                  <a:pt x="7920" y="8719"/>
                </a:moveTo>
                <a:cubicBezTo>
                  <a:pt x="7920" y="8716"/>
                  <a:pt x="7920" y="8716"/>
                  <a:pt x="7920" y="8716"/>
                </a:cubicBezTo>
                <a:cubicBezTo>
                  <a:pt x="7920" y="8719"/>
                  <a:pt x="7920" y="8719"/>
                  <a:pt x="7920" y="8719"/>
                </a:cubicBezTo>
                <a:cubicBezTo>
                  <a:pt x="7920" y="8765"/>
                  <a:pt x="7920" y="8765"/>
                  <a:pt x="7920" y="8765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20" y="8768"/>
                  <a:pt x="7920" y="8768"/>
                  <a:pt x="7920" y="8768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826"/>
                  <a:pt x="7956" y="8826"/>
                  <a:pt x="7956" y="8826"/>
                </a:cubicBezTo>
                <a:cubicBezTo>
                  <a:pt x="7956" y="8778"/>
                  <a:pt x="7956" y="8778"/>
                  <a:pt x="7956" y="8778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56" y="8774"/>
                  <a:pt x="7956" y="8774"/>
                  <a:pt x="7956" y="8774"/>
                </a:cubicBezTo>
                <a:cubicBezTo>
                  <a:pt x="7920" y="8719"/>
                  <a:pt x="7920" y="8719"/>
                  <a:pt x="7920" y="8719"/>
                </a:cubicBezTo>
                <a:close/>
                <a:moveTo>
                  <a:pt x="7878" y="8648"/>
                </a:moveTo>
                <a:cubicBezTo>
                  <a:pt x="7875" y="8645"/>
                  <a:pt x="7875" y="8645"/>
                  <a:pt x="7875" y="8645"/>
                </a:cubicBezTo>
                <a:cubicBezTo>
                  <a:pt x="7875" y="8648"/>
                  <a:pt x="7875" y="8648"/>
                  <a:pt x="7875" y="8648"/>
                </a:cubicBezTo>
                <a:cubicBezTo>
                  <a:pt x="7878" y="8694"/>
                  <a:pt x="7878" y="8694"/>
                  <a:pt x="7878" y="8694"/>
                </a:cubicBezTo>
                <a:cubicBezTo>
                  <a:pt x="7878" y="8697"/>
                  <a:pt x="7878" y="8697"/>
                  <a:pt x="7878" y="8697"/>
                </a:cubicBezTo>
                <a:cubicBezTo>
                  <a:pt x="7878" y="8700"/>
                  <a:pt x="7878" y="8700"/>
                  <a:pt x="7878" y="8700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55"/>
                  <a:pt x="7914" y="8755"/>
                  <a:pt x="7914" y="8755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4" y="8706"/>
                  <a:pt x="7914" y="8706"/>
                  <a:pt x="7914" y="8706"/>
                </a:cubicBezTo>
                <a:cubicBezTo>
                  <a:pt x="7910" y="8703"/>
                  <a:pt x="7910" y="8703"/>
                  <a:pt x="7910" y="8703"/>
                </a:cubicBezTo>
                <a:cubicBezTo>
                  <a:pt x="7878" y="8648"/>
                  <a:pt x="7878" y="8648"/>
                  <a:pt x="7878" y="8648"/>
                </a:cubicBezTo>
                <a:close/>
                <a:moveTo>
                  <a:pt x="7833" y="8577"/>
                </a:moveTo>
                <a:cubicBezTo>
                  <a:pt x="7833" y="8574"/>
                  <a:pt x="7833" y="8574"/>
                  <a:pt x="7833" y="8574"/>
                </a:cubicBezTo>
                <a:cubicBezTo>
                  <a:pt x="7833" y="8577"/>
                  <a:pt x="7833" y="8577"/>
                  <a:pt x="7833" y="8577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3" y="8626"/>
                  <a:pt x="7833" y="8626"/>
                  <a:pt x="7833" y="8626"/>
                </a:cubicBezTo>
                <a:cubicBezTo>
                  <a:pt x="7836" y="8629"/>
                  <a:pt x="7836" y="8629"/>
                  <a:pt x="7836" y="8629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87"/>
                  <a:pt x="7868" y="8687"/>
                  <a:pt x="7868" y="8687"/>
                </a:cubicBezTo>
                <a:cubicBezTo>
                  <a:pt x="7868" y="8684"/>
                  <a:pt x="7868" y="8684"/>
                  <a:pt x="7868" y="8684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5"/>
                  <a:pt x="7868" y="8635"/>
                  <a:pt x="7868" y="8635"/>
                </a:cubicBezTo>
                <a:cubicBezTo>
                  <a:pt x="7868" y="8632"/>
                  <a:pt x="7868" y="8632"/>
                  <a:pt x="7868" y="8632"/>
                </a:cubicBezTo>
                <a:cubicBezTo>
                  <a:pt x="7833" y="8577"/>
                  <a:pt x="7833" y="8577"/>
                  <a:pt x="7833" y="8577"/>
                </a:cubicBezTo>
                <a:close/>
                <a:moveTo>
                  <a:pt x="7791" y="8506"/>
                </a:moveTo>
                <a:cubicBezTo>
                  <a:pt x="7787" y="8503"/>
                  <a:pt x="7787" y="8503"/>
                  <a:pt x="7787" y="8503"/>
                </a:cubicBezTo>
                <a:cubicBezTo>
                  <a:pt x="7787" y="8506"/>
                  <a:pt x="7787" y="8506"/>
                  <a:pt x="7787" y="8506"/>
                </a:cubicBezTo>
                <a:cubicBezTo>
                  <a:pt x="7791" y="8554"/>
                  <a:pt x="7791" y="8554"/>
                  <a:pt x="7791" y="8554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791" y="8558"/>
                  <a:pt x="7791" y="8558"/>
                  <a:pt x="7791" y="8558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616"/>
                  <a:pt x="7826" y="8616"/>
                  <a:pt x="7826" y="8616"/>
                </a:cubicBezTo>
                <a:cubicBezTo>
                  <a:pt x="7826" y="8613"/>
                  <a:pt x="7826" y="8613"/>
                  <a:pt x="7826" y="8613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6" y="8564"/>
                  <a:pt x="7826" y="8564"/>
                  <a:pt x="7826" y="8564"/>
                </a:cubicBezTo>
                <a:cubicBezTo>
                  <a:pt x="7823" y="8561"/>
                  <a:pt x="7823" y="8561"/>
                  <a:pt x="7823" y="8561"/>
                </a:cubicBezTo>
                <a:cubicBezTo>
                  <a:pt x="7791" y="8506"/>
                  <a:pt x="7791" y="8506"/>
                  <a:pt x="7791" y="8506"/>
                </a:cubicBezTo>
                <a:close/>
                <a:moveTo>
                  <a:pt x="7745" y="8435"/>
                </a:moveTo>
                <a:cubicBezTo>
                  <a:pt x="7745" y="8431"/>
                  <a:pt x="7745" y="8431"/>
                  <a:pt x="7745" y="8431"/>
                </a:cubicBezTo>
                <a:cubicBezTo>
                  <a:pt x="7745" y="8435"/>
                  <a:pt x="7745" y="8435"/>
                  <a:pt x="7745" y="8435"/>
                </a:cubicBezTo>
                <a:cubicBezTo>
                  <a:pt x="7745" y="8483"/>
                  <a:pt x="7745" y="8483"/>
                  <a:pt x="7745" y="8483"/>
                </a:cubicBezTo>
                <a:cubicBezTo>
                  <a:pt x="7745" y="8486"/>
                  <a:pt x="7745" y="8486"/>
                  <a:pt x="7745" y="8486"/>
                </a:cubicBezTo>
                <a:cubicBezTo>
                  <a:pt x="7748" y="8486"/>
                  <a:pt x="7748" y="8486"/>
                  <a:pt x="7748" y="8486"/>
                </a:cubicBezTo>
                <a:cubicBezTo>
                  <a:pt x="7781" y="8545"/>
                  <a:pt x="7781" y="8545"/>
                  <a:pt x="7781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4" y="8545"/>
                  <a:pt x="7784" y="8545"/>
                  <a:pt x="7784" y="8545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3"/>
                  <a:pt x="7781" y="8493"/>
                  <a:pt x="7781" y="8493"/>
                </a:cubicBezTo>
                <a:cubicBezTo>
                  <a:pt x="7781" y="8490"/>
                  <a:pt x="7781" y="8490"/>
                  <a:pt x="7781" y="8490"/>
                </a:cubicBezTo>
                <a:cubicBezTo>
                  <a:pt x="7745" y="8435"/>
                  <a:pt x="7745" y="8435"/>
                  <a:pt x="7745" y="8435"/>
                </a:cubicBezTo>
                <a:close/>
                <a:moveTo>
                  <a:pt x="7703" y="8363"/>
                </a:moveTo>
                <a:cubicBezTo>
                  <a:pt x="7700" y="8360"/>
                  <a:pt x="7700" y="8360"/>
                  <a:pt x="7700" y="8360"/>
                </a:cubicBezTo>
                <a:cubicBezTo>
                  <a:pt x="7700" y="8363"/>
                  <a:pt x="7700" y="8363"/>
                  <a:pt x="7700" y="8363"/>
                </a:cubicBezTo>
                <a:cubicBezTo>
                  <a:pt x="7703" y="8412"/>
                  <a:pt x="7703" y="8412"/>
                  <a:pt x="7703" y="8412"/>
                </a:cubicBezTo>
                <a:cubicBezTo>
                  <a:pt x="7703" y="8415"/>
                  <a:pt x="7703" y="8415"/>
                  <a:pt x="7703" y="8415"/>
                </a:cubicBezTo>
                <a:cubicBezTo>
                  <a:pt x="7703" y="8418"/>
                  <a:pt x="7703" y="8418"/>
                  <a:pt x="7703" y="8418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73"/>
                  <a:pt x="7739" y="8473"/>
                  <a:pt x="7739" y="8473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9" y="8422"/>
                  <a:pt x="7739" y="8422"/>
                  <a:pt x="7739" y="8422"/>
                </a:cubicBezTo>
                <a:cubicBezTo>
                  <a:pt x="7735" y="8418"/>
                  <a:pt x="7735" y="8418"/>
                  <a:pt x="7735" y="8418"/>
                </a:cubicBezTo>
                <a:cubicBezTo>
                  <a:pt x="7703" y="8363"/>
                  <a:pt x="7703" y="8363"/>
                  <a:pt x="7703" y="8363"/>
                </a:cubicBezTo>
                <a:close/>
                <a:moveTo>
                  <a:pt x="7658" y="8292"/>
                </a:moveTo>
                <a:cubicBezTo>
                  <a:pt x="7658" y="8289"/>
                  <a:pt x="7658" y="8289"/>
                  <a:pt x="7658" y="8289"/>
                </a:cubicBezTo>
                <a:cubicBezTo>
                  <a:pt x="7658" y="8292"/>
                  <a:pt x="7658" y="8292"/>
                  <a:pt x="7658" y="8292"/>
                </a:cubicBezTo>
                <a:cubicBezTo>
                  <a:pt x="7658" y="8344"/>
                  <a:pt x="7658" y="8344"/>
                  <a:pt x="7658" y="8344"/>
                </a:cubicBezTo>
                <a:cubicBezTo>
                  <a:pt x="7661" y="8344"/>
                  <a:pt x="7661" y="8344"/>
                  <a:pt x="7661" y="8344"/>
                </a:cubicBezTo>
                <a:cubicBezTo>
                  <a:pt x="7661" y="8347"/>
                  <a:pt x="7661" y="8347"/>
                  <a:pt x="7661" y="8347"/>
                </a:cubicBezTo>
                <a:cubicBezTo>
                  <a:pt x="7693" y="8402"/>
                  <a:pt x="7693" y="8402"/>
                  <a:pt x="7693" y="8402"/>
                </a:cubicBezTo>
                <a:cubicBezTo>
                  <a:pt x="7697" y="8405"/>
                  <a:pt x="7697" y="8405"/>
                  <a:pt x="7697" y="8405"/>
                </a:cubicBezTo>
                <a:cubicBezTo>
                  <a:pt x="7697" y="8402"/>
                  <a:pt x="7697" y="8402"/>
                  <a:pt x="7697" y="8402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50"/>
                  <a:pt x="7693" y="8350"/>
                  <a:pt x="7693" y="8350"/>
                </a:cubicBezTo>
                <a:cubicBezTo>
                  <a:pt x="7693" y="8347"/>
                  <a:pt x="7693" y="8347"/>
                  <a:pt x="7693" y="8347"/>
                </a:cubicBezTo>
                <a:cubicBezTo>
                  <a:pt x="7658" y="8292"/>
                  <a:pt x="7658" y="8292"/>
                  <a:pt x="7658" y="8292"/>
                </a:cubicBezTo>
                <a:close/>
                <a:moveTo>
                  <a:pt x="7596" y="8192"/>
                </a:moveTo>
                <a:cubicBezTo>
                  <a:pt x="7596" y="8192"/>
                  <a:pt x="7596" y="8192"/>
                  <a:pt x="7596" y="8192"/>
                </a:cubicBezTo>
                <a:cubicBezTo>
                  <a:pt x="7596" y="8192"/>
                  <a:pt x="7596" y="8192"/>
                  <a:pt x="7596" y="8192"/>
                </a:cubicBezTo>
                <a:cubicBezTo>
                  <a:pt x="7600" y="8244"/>
                  <a:pt x="7600" y="8244"/>
                  <a:pt x="7600" y="8244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00" y="8247"/>
                  <a:pt x="7600" y="8247"/>
                  <a:pt x="7600" y="8247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334"/>
                  <a:pt x="7651" y="8334"/>
                  <a:pt x="7651" y="8334"/>
                </a:cubicBezTo>
                <a:cubicBezTo>
                  <a:pt x="7651" y="8331"/>
                  <a:pt x="7651" y="8331"/>
                  <a:pt x="7651" y="8331"/>
                </a:cubicBezTo>
                <a:cubicBezTo>
                  <a:pt x="7651" y="8279"/>
                  <a:pt x="7651" y="8279"/>
                  <a:pt x="7651" y="8279"/>
                </a:cubicBezTo>
                <a:cubicBezTo>
                  <a:pt x="7648" y="8279"/>
                  <a:pt x="7648" y="8279"/>
                  <a:pt x="7648" y="8279"/>
                </a:cubicBezTo>
                <a:cubicBezTo>
                  <a:pt x="7648" y="8276"/>
                  <a:pt x="7648" y="8276"/>
                  <a:pt x="7648" y="8276"/>
                </a:cubicBezTo>
                <a:cubicBezTo>
                  <a:pt x="7596" y="8192"/>
                  <a:pt x="7596" y="8192"/>
                  <a:pt x="7596" y="8192"/>
                </a:cubicBezTo>
                <a:close/>
                <a:moveTo>
                  <a:pt x="8354" y="9483"/>
                </a:moveTo>
                <a:cubicBezTo>
                  <a:pt x="8354" y="9480"/>
                  <a:pt x="8354" y="9480"/>
                  <a:pt x="8354" y="9480"/>
                </a:cubicBezTo>
                <a:cubicBezTo>
                  <a:pt x="8354" y="9480"/>
                  <a:pt x="8354" y="9480"/>
                  <a:pt x="8354" y="9480"/>
                </a:cubicBezTo>
                <a:cubicBezTo>
                  <a:pt x="8350" y="9522"/>
                  <a:pt x="8350" y="9522"/>
                  <a:pt x="8350" y="9522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50" y="9525"/>
                  <a:pt x="8350" y="9525"/>
                  <a:pt x="8350" y="9525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6" y="9584"/>
                  <a:pt x="8386" y="9584"/>
                  <a:pt x="8386" y="9584"/>
                </a:cubicBezTo>
                <a:cubicBezTo>
                  <a:pt x="8386" y="9580"/>
                  <a:pt x="8386" y="9580"/>
                  <a:pt x="8386" y="9580"/>
                </a:cubicBezTo>
                <a:cubicBezTo>
                  <a:pt x="8389" y="9542"/>
                  <a:pt x="8389" y="9542"/>
                  <a:pt x="8389" y="9542"/>
                </a:cubicBezTo>
                <a:cubicBezTo>
                  <a:pt x="8389" y="9538"/>
                  <a:pt x="8389" y="9538"/>
                  <a:pt x="8389" y="9538"/>
                </a:cubicBezTo>
                <a:cubicBezTo>
                  <a:pt x="8389" y="9535"/>
                  <a:pt x="8389" y="9535"/>
                  <a:pt x="8389" y="9535"/>
                </a:cubicBezTo>
                <a:cubicBezTo>
                  <a:pt x="8354" y="9483"/>
                  <a:pt x="8354" y="9483"/>
                  <a:pt x="8354" y="9483"/>
                </a:cubicBezTo>
                <a:close/>
                <a:moveTo>
                  <a:pt x="8312" y="9412"/>
                </a:moveTo>
                <a:cubicBezTo>
                  <a:pt x="8308" y="9409"/>
                  <a:pt x="8308" y="9409"/>
                  <a:pt x="8308" y="9409"/>
                </a:cubicBezTo>
                <a:cubicBezTo>
                  <a:pt x="8308" y="9412"/>
                  <a:pt x="8308" y="9412"/>
                  <a:pt x="8308" y="9412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4"/>
                  <a:pt x="8308" y="9454"/>
                  <a:pt x="8308" y="9454"/>
                </a:cubicBezTo>
                <a:cubicBezTo>
                  <a:pt x="8308" y="9457"/>
                  <a:pt x="8308" y="9457"/>
                  <a:pt x="8308" y="9457"/>
                </a:cubicBezTo>
                <a:cubicBezTo>
                  <a:pt x="8341" y="9512"/>
                  <a:pt x="8341" y="9512"/>
                  <a:pt x="8341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4" y="9512"/>
                  <a:pt x="8344" y="9512"/>
                  <a:pt x="8344" y="9512"/>
                </a:cubicBezTo>
                <a:cubicBezTo>
                  <a:pt x="8347" y="9470"/>
                  <a:pt x="8347" y="9470"/>
                  <a:pt x="8347" y="9470"/>
                </a:cubicBezTo>
                <a:cubicBezTo>
                  <a:pt x="8347" y="9467"/>
                  <a:pt x="8347" y="9467"/>
                  <a:pt x="8347" y="9467"/>
                </a:cubicBezTo>
                <a:cubicBezTo>
                  <a:pt x="8344" y="9467"/>
                  <a:pt x="8344" y="9467"/>
                  <a:pt x="8344" y="9467"/>
                </a:cubicBezTo>
                <a:cubicBezTo>
                  <a:pt x="8312" y="9412"/>
                  <a:pt x="8312" y="9412"/>
                  <a:pt x="8312" y="9412"/>
                </a:cubicBezTo>
                <a:close/>
                <a:moveTo>
                  <a:pt x="8266" y="9341"/>
                </a:moveTo>
                <a:cubicBezTo>
                  <a:pt x="8266" y="9341"/>
                  <a:pt x="8266" y="9341"/>
                  <a:pt x="8266" y="9341"/>
                </a:cubicBezTo>
                <a:cubicBezTo>
                  <a:pt x="8266" y="9341"/>
                  <a:pt x="8266" y="9341"/>
                  <a:pt x="8266" y="9341"/>
                </a:cubicBezTo>
                <a:cubicBezTo>
                  <a:pt x="8263" y="9383"/>
                  <a:pt x="8263" y="9383"/>
                  <a:pt x="8263" y="9383"/>
                </a:cubicBezTo>
                <a:cubicBezTo>
                  <a:pt x="8263" y="9386"/>
                  <a:pt x="8263" y="9386"/>
                  <a:pt x="8263" y="9386"/>
                </a:cubicBezTo>
                <a:cubicBezTo>
                  <a:pt x="8266" y="9386"/>
                  <a:pt x="8266" y="9386"/>
                  <a:pt x="8266" y="9386"/>
                </a:cubicBezTo>
                <a:cubicBezTo>
                  <a:pt x="8299" y="9441"/>
                  <a:pt x="8299" y="9441"/>
                  <a:pt x="8299" y="9441"/>
                </a:cubicBezTo>
                <a:cubicBezTo>
                  <a:pt x="8302" y="9444"/>
                  <a:pt x="8302" y="9444"/>
                  <a:pt x="8302" y="9444"/>
                </a:cubicBezTo>
                <a:cubicBezTo>
                  <a:pt x="8302" y="9441"/>
                  <a:pt x="8302" y="9441"/>
                  <a:pt x="8302" y="9441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9"/>
                  <a:pt x="8302" y="9399"/>
                  <a:pt x="8302" y="9399"/>
                </a:cubicBezTo>
                <a:cubicBezTo>
                  <a:pt x="8302" y="9396"/>
                  <a:pt x="8302" y="9396"/>
                  <a:pt x="8302" y="9396"/>
                </a:cubicBezTo>
                <a:cubicBezTo>
                  <a:pt x="8266" y="9341"/>
                  <a:pt x="8266" y="9341"/>
                  <a:pt x="8266" y="9341"/>
                </a:cubicBezTo>
                <a:close/>
                <a:moveTo>
                  <a:pt x="8224" y="9273"/>
                </a:moveTo>
                <a:cubicBezTo>
                  <a:pt x="8224" y="9270"/>
                  <a:pt x="8224" y="9270"/>
                  <a:pt x="8224" y="9270"/>
                </a:cubicBezTo>
                <a:cubicBezTo>
                  <a:pt x="8224" y="9273"/>
                  <a:pt x="8224" y="9273"/>
                  <a:pt x="8224" y="9273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1" y="9315"/>
                  <a:pt x="8221" y="9315"/>
                  <a:pt x="8221" y="9315"/>
                </a:cubicBezTo>
                <a:cubicBezTo>
                  <a:pt x="8224" y="9318"/>
                  <a:pt x="8224" y="9318"/>
                  <a:pt x="8224" y="9318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57" y="9373"/>
                  <a:pt x="8257" y="9373"/>
                  <a:pt x="8257" y="9373"/>
                </a:cubicBezTo>
                <a:cubicBezTo>
                  <a:pt x="8260" y="9331"/>
                  <a:pt x="8260" y="9331"/>
                  <a:pt x="8260" y="9331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60" y="9328"/>
                  <a:pt x="8260" y="9328"/>
                  <a:pt x="8260" y="9328"/>
                </a:cubicBezTo>
                <a:cubicBezTo>
                  <a:pt x="8224" y="9273"/>
                  <a:pt x="8224" y="9273"/>
                  <a:pt x="8224" y="9273"/>
                </a:cubicBezTo>
                <a:close/>
                <a:moveTo>
                  <a:pt x="8182" y="9202"/>
                </a:moveTo>
                <a:cubicBezTo>
                  <a:pt x="8179" y="9202"/>
                  <a:pt x="8179" y="9202"/>
                  <a:pt x="8179" y="9202"/>
                </a:cubicBezTo>
                <a:cubicBezTo>
                  <a:pt x="8179" y="9202"/>
                  <a:pt x="8179" y="9202"/>
                  <a:pt x="8179" y="9202"/>
                </a:cubicBezTo>
                <a:cubicBezTo>
                  <a:pt x="8179" y="9244"/>
                  <a:pt x="8179" y="9244"/>
                  <a:pt x="8179" y="9244"/>
                </a:cubicBezTo>
                <a:cubicBezTo>
                  <a:pt x="8179" y="9247"/>
                  <a:pt x="8179" y="9247"/>
                  <a:pt x="8179" y="9247"/>
                </a:cubicBezTo>
                <a:cubicBezTo>
                  <a:pt x="8179" y="9250"/>
                  <a:pt x="8179" y="9250"/>
                  <a:pt x="8179" y="9250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5" y="9305"/>
                  <a:pt x="8215" y="9305"/>
                  <a:pt x="8215" y="9305"/>
                </a:cubicBezTo>
                <a:cubicBezTo>
                  <a:pt x="8215" y="9302"/>
                  <a:pt x="8215" y="9302"/>
                  <a:pt x="8215" y="9302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8" y="9260"/>
                  <a:pt x="8218" y="9260"/>
                  <a:pt x="8218" y="9260"/>
                </a:cubicBezTo>
                <a:cubicBezTo>
                  <a:pt x="8215" y="9257"/>
                  <a:pt x="8215" y="9257"/>
                  <a:pt x="8215" y="9257"/>
                </a:cubicBezTo>
                <a:cubicBezTo>
                  <a:pt x="8182" y="9202"/>
                  <a:pt x="8182" y="9202"/>
                  <a:pt x="8182" y="9202"/>
                </a:cubicBezTo>
                <a:close/>
                <a:moveTo>
                  <a:pt x="8137" y="9130"/>
                </a:moveTo>
                <a:cubicBezTo>
                  <a:pt x="8137" y="9130"/>
                  <a:pt x="8137" y="9130"/>
                  <a:pt x="8137" y="9130"/>
                </a:cubicBezTo>
                <a:cubicBezTo>
                  <a:pt x="8137" y="9130"/>
                  <a:pt x="8137" y="9130"/>
                  <a:pt x="8137" y="9130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6"/>
                  <a:pt x="8137" y="9176"/>
                  <a:pt x="8137" y="9176"/>
                </a:cubicBezTo>
                <a:cubicBezTo>
                  <a:pt x="8137" y="9179"/>
                  <a:pt x="8137" y="9179"/>
                  <a:pt x="8137" y="9179"/>
                </a:cubicBezTo>
                <a:cubicBezTo>
                  <a:pt x="8169" y="9234"/>
                  <a:pt x="8169" y="9234"/>
                  <a:pt x="8169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234"/>
                  <a:pt x="8172" y="9234"/>
                  <a:pt x="8172" y="9234"/>
                </a:cubicBezTo>
                <a:cubicBezTo>
                  <a:pt x="8172" y="9192"/>
                  <a:pt x="8172" y="9192"/>
                  <a:pt x="8172" y="9192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72" y="9189"/>
                  <a:pt x="8172" y="9189"/>
                  <a:pt x="8172" y="9189"/>
                </a:cubicBezTo>
                <a:cubicBezTo>
                  <a:pt x="8137" y="9130"/>
                  <a:pt x="8137" y="9130"/>
                  <a:pt x="8137" y="9130"/>
                </a:cubicBezTo>
                <a:close/>
                <a:moveTo>
                  <a:pt x="8095" y="9063"/>
                </a:moveTo>
                <a:cubicBezTo>
                  <a:pt x="8095" y="9059"/>
                  <a:pt x="8095" y="9059"/>
                  <a:pt x="8095" y="9059"/>
                </a:cubicBezTo>
                <a:cubicBezTo>
                  <a:pt x="8095" y="9063"/>
                  <a:pt x="8095" y="9063"/>
                  <a:pt x="8095" y="9063"/>
                </a:cubicBezTo>
                <a:cubicBezTo>
                  <a:pt x="8092" y="9105"/>
                  <a:pt x="8092" y="9105"/>
                  <a:pt x="8092" y="9105"/>
                </a:cubicBezTo>
                <a:cubicBezTo>
                  <a:pt x="8092" y="9108"/>
                  <a:pt x="8092" y="9108"/>
                  <a:pt x="8092" y="9108"/>
                </a:cubicBezTo>
                <a:cubicBezTo>
                  <a:pt x="8095" y="9111"/>
                  <a:pt x="8095" y="9111"/>
                  <a:pt x="8095" y="9111"/>
                </a:cubicBezTo>
                <a:cubicBezTo>
                  <a:pt x="8127" y="9163"/>
                  <a:pt x="8127" y="9163"/>
                  <a:pt x="8127" y="9163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66"/>
                  <a:pt x="8130" y="9166"/>
                  <a:pt x="8130" y="9166"/>
                </a:cubicBezTo>
                <a:cubicBezTo>
                  <a:pt x="8130" y="9121"/>
                  <a:pt x="8130" y="9121"/>
                  <a:pt x="8130" y="9121"/>
                </a:cubicBezTo>
                <a:cubicBezTo>
                  <a:pt x="8130" y="9118"/>
                  <a:pt x="8130" y="9118"/>
                  <a:pt x="8130" y="9118"/>
                </a:cubicBezTo>
                <a:cubicBezTo>
                  <a:pt x="8127" y="9118"/>
                  <a:pt x="8127" y="9118"/>
                  <a:pt x="8127" y="9118"/>
                </a:cubicBezTo>
                <a:cubicBezTo>
                  <a:pt x="8095" y="9063"/>
                  <a:pt x="8095" y="9063"/>
                  <a:pt x="8095" y="9063"/>
                </a:cubicBezTo>
                <a:close/>
                <a:moveTo>
                  <a:pt x="8053" y="8991"/>
                </a:moveTo>
                <a:cubicBezTo>
                  <a:pt x="8049" y="8991"/>
                  <a:pt x="8049" y="8991"/>
                  <a:pt x="8049" y="8991"/>
                </a:cubicBezTo>
                <a:cubicBezTo>
                  <a:pt x="8049" y="8991"/>
                  <a:pt x="8049" y="8991"/>
                  <a:pt x="8049" y="8991"/>
                </a:cubicBezTo>
                <a:cubicBezTo>
                  <a:pt x="8049" y="9037"/>
                  <a:pt x="8049" y="9037"/>
                  <a:pt x="8049" y="9037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49" y="9040"/>
                  <a:pt x="8049" y="9040"/>
                  <a:pt x="8049" y="9040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5" y="9098"/>
                  <a:pt x="8085" y="9098"/>
                  <a:pt x="8085" y="9098"/>
                </a:cubicBezTo>
                <a:cubicBezTo>
                  <a:pt x="8085" y="9095"/>
                  <a:pt x="8085" y="9095"/>
                  <a:pt x="8085" y="9095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8" y="9050"/>
                  <a:pt x="8088" y="9050"/>
                  <a:pt x="8088" y="9050"/>
                </a:cubicBezTo>
                <a:cubicBezTo>
                  <a:pt x="8085" y="9046"/>
                  <a:pt x="8085" y="9046"/>
                  <a:pt x="8085" y="9046"/>
                </a:cubicBezTo>
                <a:cubicBezTo>
                  <a:pt x="8053" y="8991"/>
                  <a:pt x="8053" y="8991"/>
                  <a:pt x="8053" y="8991"/>
                </a:cubicBezTo>
                <a:close/>
                <a:moveTo>
                  <a:pt x="8007" y="8920"/>
                </a:moveTo>
                <a:cubicBezTo>
                  <a:pt x="8007" y="8920"/>
                  <a:pt x="8007" y="8920"/>
                  <a:pt x="8007" y="8920"/>
                </a:cubicBezTo>
                <a:cubicBezTo>
                  <a:pt x="8007" y="8920"/>
                  <a:pt x="8007" y="8920"/>
                  <a:pt x="8007" y="8920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69"/>
                  <a:pt x="8007" y="8969"/>
                  <a:pt x="8007" y="8969"/>
                </a:cubicBezTo>
                <a:cubicBezTo>
                  <a:pt x="8007" y="8972"/>
                  <a:pt x="8007" y="8972"/>
                  <a:pt x="8007" y="8972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9027"/>
                  <a:pt x="8043" y="9027"/>
                  <a:pt x="8043" y="9027"/>
                </a:cubicBezTo>
                <a:cubicBezTo>
                  <a:pt x="8043" y="8982"/>
                  <a:pt x="8043" y="8982"/>
                  <a:pt x="8043" y="8982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43" y="8978"/>
                  <a:pt x="8043" y="8978"/>
                  <a:pt x="8043" y="8978"/>
                </a:cubicBezTo>
                <a:cubicBezTo>
                  <a:pt x="8007" y="8920"/>
                  <a:pt x="8007" y="8920"/>
                  <a:pt x="8007" y="8920"/>
                </a:cubicBezTo>
                <a:close/>
                <a:moveTo>
                  <a:pt x="7965" y="8852"/>
                </a:moveTo>
                <a:cubicBezTo>
                  <a:pt x="7962" y="8849"/>
                  <a:pt x="7962" y="8849"/>
                  <a:pt x="7962" y="8849"/>
                </a:cubicBezTo>
                <a:cubicBezTo>
                  <a:pt x="7962" y="8852"/>
                  <a:pt x="7962" y="8852"/>
                  <a:pt x="7962" y="8852"/>
                </a:cubicBezTo>
                <a:cubicBezTo>
                  <a:pt x="7965" y="8897"/>
                  <a:pt x="7965" y="8897"/>
                  <a:pt x="7965" y="8897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65" y="8901"/>
                  <a:pt x="7965" y="8901"/>
                  <a:pt x="7965" y="8901"/>
                </a:cubicBezTo>
                <a:cubicBezTo>
                  <a:pt x="7998" y="8956"/>
                  <a:pt x="7998" y="8956"/>
                  <a:pt x="7998" y="8956"/>
                </a:cubicBezTo>
                <a:cubicBezTo>
                  <a:pt x="8001" y="8959"/>
                  <a:pt x="8001" y="8959"/>
                  <a:pt x="8001" y="8959"/>
                </a:cubicBezTo>
                <a:cubicBezTo>
                  <a:pt x="8001" y="8956"/>
                  <a:pt x="8001" y="8956"/>
                  <a:pt x="8001" y="8956"/>
                </a:cubicBezTo>
                <a:cubicBezTo>
                  <a:pt x="8001" y="8910"/>
                  <a:pt x="8001" y="8910"/>
                  <a:pt x="8001" y="8910"/>
                </a:cubicBezTo>
                <a:cubicBezTo>
                  <a:pt x="8001" y="8907"/>
                  <a:pt x="8001" y="8907"/>
                  <a:pt x="8001" y="8907"/>
                </a:cubicBezTo>
                <a:cubicBezTo>
                  <a:pt x="7998" y="8907"/>
                  <a:pt x="7998" y="8907"/>
                  <a:pt x="7998" y="8907"/>
                </a:cubicBezTo>
                <a:cubicBezTo>
                  <a:pt x="7965" y="8852"/>
                  <a:pt x="7965" y="8852"/>
                  <a:pt x="7965" y="8852"/>
                </a:cubicBezTo>
                <a:close/>
                <a:moveTo>
                  <a:pt x="7920" y="8781"/>
                </a:moveTo>
                <a:cubicBezTo>
                  <a:pt x="7920" y="8781"/>
                  <a:pt x="7920" y="8781"/>
                  <a:pt x="7920" y="8781"/>
                </a:cubicBezTo>
                <a:cubicBezTo>
                  <a:pt x="7920" y="8781"/>
                  <a:pt x="7920" y="8781"/>
                  <a:pt x="7920" y="8781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0" y="8829"/>
                  <a:pt x="7920" y="8829"/>
                  <a:pt x="7920" y="8829"/>
                </a:cubicBezTo>
                <a:cubicBezTo>
                  <a:pt x="7923" y="8833"/>
                  <a:pt x="7923" y="8833"/>
                  <a:pt x="7923" y="8833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88"/>
                  <a:pt x="7956" y="8888"/>
                  <a:pt x="7956" y="8888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9"/>
                  <a:pt x="7956" y="8839"/>
                  <a:pt x="7956" y="8839"/>
                </a:cubicBezTo>
                <a:cubicBezTo>
                  <a:pt x="7956" y="8836"/>
                  <a:pt x="7956" y="8836"/>
                  <a:pt x="7956" y="8836"/>
                </a:cubicBezTo>
                <a:cubicBezTo>
                  <a:pt x="7920" y="8781"/>
                  <a:pt x="7920" y="8781"/>
                  <a:pt x="7920" y="8781"/>
                </a:cubicBezTo>
                <a:close/>
                <a:moveTo>
                  <a:pt x="7878" y="8710"/>
                </a:moveTo>
                <a:cubicBezTo>
                  <a:pt x="7878" y="8710"/>
                  <a:pt x="7878" y="8710"/>
                  <a:pt x="7878" y="8710"/>
                </a:cubicBezTo>
                <a:cubicBezTo>
                  <a:pt x="7878" y="8710"/>
                  <a:pt x="7878" y="8710"/>
                  <a:pt x="7878" y="8710"/>
                </a:cubicBezTo>
                <a:cubicBezTo>
                  <a:pt x="7878" y="8758"/>
                  <a:pt x="7878" y="8758"/>
                  <a:pt x="7878" y="8758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878" y="8761"/>
                  <a:pt x="7878" y="8761"/>
                  <a:pt x="7878" y="8761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820"/>
                  <a:pt x="7914" y="8820"/>
                  <a:pt x="7914" y="8820"/>
                </a:cubicBezTo>
                <a:cubicBezTo>
                  <a:pt x="7914" y="8817"/>
                  <a:pt x="7914" y="8817"/>
                  <a:pt x="7914" y="8817"/>
                </a:cubicBezTo>
                <a:cubicBezTo>
                  <a:pt x="7914" y="8771"/>
                  <a:pt x="7914" y="8771"/>
                  <a:pt x="7914" y="8771"/>
                </a:cubicBezTo>
                <a:cubicBezTo>
                  <a:pt x="7914" y="8768"/>
                  <a:pt x="7914" y="8768"/>
                  <a:pt x="7914" y="8768"/>
                </a:cubicBezTo>
                <a:cubicBezTo>
                  <a:pt x="7914" y="8765"/>
                  <a:pt x="7914" y="8765"/>
                  <a:pt x="7914" y="8765"/>
                </a:cubicBezTo>
                <a:cubicBezTo>
                  <a:pt x="7878" y="8710"/>
                  <a:pt x="7878" y="8710"/>
                  <a:pt x="7878" y="8710"/>
                </a:cubicBezTo>
                <a:close/>
                <a:moveTo>
                  <a:pt x="7836" y="8642"/>
                </a:moveTo>
                <a:cubicBezTo>
                  <a:pt x="7833" y="8638"/>
                  <a:pt x="7833" y="8638"/>
                  <a:pt x="7833" y="8638"/>
                </a:cubicBezTo>
                <a:cubicBezTo>
                  <a:pt x="7833" y="8642"/>
                  <a:pt x="7833" y="8642"/>
                  <a:pt x="7833" y="8642"/>
                </a:cubicBezTo>
                <a:cubicBezTo>
                  <a:pt x="7836" y="8687"/>
                  <a:pt x="7836" y="8687"/>
                  <a:pt x="7836" y="8687"/>
                </a:cubicBezTo>
                <a:cubicBezTo>
                  <a:pt x="7836" y="8690"/>
                  <a:pt x="7836" y="8690"/>
                  <a:pt x="7836" y="8690"/>
                </a:cubicBezTo>
                <a:cubicBezTo>
                  <a:pt x="7836" y="8694"/>
                  <a:pt x="7836" y="8694"/>
                  <a:pt x="7836" y="8694"/>
                </a:cubicBezTo>
                <a:cubicBezTo>
                  <a:pt x="7871" y="8745"/>
                  <a:pt x="7871" y="8745"/>
                  <a:pt x="7871" y="8745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49"/>
                  <a:pt x="7871" y="8749"/>
                  <a:pt x="7871" y="8749"/>
                </a:cubicBezTo>
                <a:cubicBezTo>
                  <a:pt x="7871" y="8700"/>
                  <a:pt x="7871" y="8700"/>
                  <a:pt x="7871" y="8700"/>
                </a:cubicBezTo>
                <a:cubicBezTo>
                  <a:pt x="7871" y="8697"/>
                  <a:pt x="7871" y="8697"/>
                  <a:pt x="7871" y="8697"/>
                </a:cubicBezTo>
                <a:cubicBezTo>
                  <a:pt x="7868" y="8697"/>
                  <a:pt x="7868" y="8697"/>
                  <a:pt x="7868" y="8697"/>
                </a:cubicBezTo>
                <a:cubicBezTo>
                  <a:pt x="7836" y="8642"/>
                  <a:pt x="7836" y="8642"/>
                  <a:pt x="7836" y="8642"/>
                </a:cubicBezTo>
                <a:close/>
                <a:moveTo>
                  <a:pt x="7791" y="8571"/>
                </a:moveTo>
                <a:cubicBezTo>
                  <a:pt x="7791" y="8567"/>
                  <a:pt x="7791" y="8567"/>
                  <a:pt x="7791" y="8567"/>
                </a:cubicBezTo>
                <a:cubicBezTo>
                  <a:pt x="7791" y="8571"/>
                  <a:pt x="7791" y="8571"/>
                  <a:pt x="7791" y="8571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1" y="8619"/>
                  <a:pt x="7791" y="8619"/>
                  <a:pt x="7791" y="8619"/>
                </a:cubicBezTo>
                <a:cubicBezTo>
                  <a:pt x="7794" y="8622"/>
                  <a:pt x="7794" y="8622"/>
                  <a:pt x="7794" y="8622"/>
                </a:cubicBezTo>
                <a:cubicBezTo>
                  <a:pt x="7826" y="8677"/>
                  <a:pt x="7826" y="8677"/>
                  <a:pt x="7826" y="8677"/>
                </a:cubicBezTo>
                <a:cubicBezTo>
                  <a:pt x="7829" y="8681"/>
                  <a:pt x="7829" y="8681"/>
                  <a:pt x="7829" y="8681"/>
                </a:cubicBezTo>
                <a:cubicBezTo>
                  <a:pt x="7829" y="8677"/>
                  <a:pt x="7829" y="8677"/>
                  <a:pt x="7829" y="8677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9"/>
                  <a:pt x="7826" y="8629"/>
                  <a:pt x="7826" y="8629"/>
                </a:cubicBezTo>
                <a:cubicBezTo>
                  <a:pt x="7826" y="8626"/>
                  <a:pt x="7826" y="8626"/>
                  <a:pt x="7826" y="8626"/>
                </a:cubicBezTo>
                <a:cubicBezTo>
                  <a:pt x="7791" y="8571"/>
                  <a:pt x="7791" y="8571"/>
                  <a:pt x="7791" y="8571"/>
                </a:cubicBezTo>
                <a:close/>
                <a:moveTo>
                  <a:pt x="7748" y="8499"/>
                </a:moveTo>
                <a:cubicBezTo>
                  <a:pt x="7748" y="8499"/>
                  <a:pt x="7748" y="8499"/>
                  <a:pt x="7748" y="8499"/>
                </a:cubicBezTo>
                <a:cubicBezTo>
                  <a:pt x="7748" y="8499"/>
                  <a:pt x="7748" y="8499"/>
                  <a:pt x="7748" y="8499"/>
                </a:cubicBezTo>
                <a:cubicBezTo>
                  <a:pt x="7748" y="8548"/>
                  <a:pt x="7748" y="8548"/>
                  <a:pt x="7748" y="8548"/>
                </a:cubicBezTo>
                <a:cubicBezTo>
                  <a:pt x="7748" y="8551"/>
                  <a:pt x="7748" y="8551"/>
                  <a:pt x="7748" y="8551"/>
                </a:cubicBezTo>
                <a:cubicBezTo>
                  <a:pt x="7752" y="8554"/>
                  <a:pt x="7752" y="8554"/>
                  <a:pt x="7752" y="8554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609"/>
                  <a:pt x="7784" y="8609"/>
                  <a:pt x="7784" y="8609"/>
                </a:cubicBezTo>
                <a:cubicBezTo>
                  <a:pt x="7784" y="8606"/>
                  <a:pt x="7784" y="8606"/>
                  <a:pt x="7784" y="8606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4" y="8558"/>
                  <a:pt x="7784" y="8558"/>
                  <a:pt x="7784" y="8558"/>
                </a:cubicBezTo>
                <a:cubicBezTo>
                  <a:pt x="7781" y="8554"/>
                  <a:pt x="7781" y="8554"/>
                  <a:pt x="7781" y="8554"/>
                </a:cubicBezTo>
                <a:cubicBezTo>
                  <a:pt x="7748" y="8499"/>
                  <a:pt x="7748" y="8499"/>
                  <a:pt x="7748" y="8499"/>
                </a:cubicBezTo>
                <a:close/>
                <a:moveTo>
                  <a:pt x="7703" y="8428"/>
                </a:moveTo>
                <a:cubicBezTo>
                  <a:pt x="7703" y="8428"/>
                  <a:pt x="7703" y="8428"/>
                  <a:pt x="7703" y="8428"/>
                </a:cubicBezTo>
                <a:cubicBezTo>
                  <a:pt x="7703" y="8428"/>
                  <a:pt x="7703" y="8428"/>
                  <a:pt x="7703" y="8428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0"/>
                  <a:pt x="7706" y="8480"/>
                  <a:pt x="7706" y="8480"/>
                </a:cubicBezTo>
                <a:cubicBezTo>
                  <a:pt x="7706" y="8483"/>
                  <a:pt x="7706" y="8483"/>
                  <a:pt x="7706" y="8483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42" y="8538"/>
                  <a:pt x="7742" y="8538"/>
                  <a:pt x="7742" y="8538"/>
                </a:cubicBezTo>
                <a:cubicBezTo>
                  <a:pt x="7739" y="8490"/>
                  <a:pt x="7739" y="8490"/>
                  <a:pt x="7739" y="8490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39" y="8486"/>
                  <a:pt x="7739" y="8486"/>
                  <a:pt x="7739" y="8486"/>
                </a:cubicBezTo>
                <a:cubicBezTo>
                  <a:pt x="7703" y="8428"/>
                  <a:pt x="7703" y="8428"/>
                  <a:pt x="7703" y="8428"/>
                </a:cubicBezTo>
                <a:close/>
                <a:moveTo>
                  <a:pt x="7661" y="8360"/>
                </a:moveTo>
                <a:cubicBezTo>
                  <a:pt x="7661" y="8357"/>
                  <a:pt x="7661" y="8357"/>
                  <a:pt x="7661" y="8357"/>
                </a:cubicBezTo>
                <a:cubicBezTo>
                  <a:pt x="7661" y="8360"/>
                  <a:pt x="7661" y="8360"/>
                  <a:pt x="7661" y="8360"/>
                </a:cubicBezTo>
                <a:cubicBezTo>
                  <a:pt x="7664" y="8409"/>
                  <a:pt x="7664" y="8409"/>
                  <a:pt x="7664" y="8409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64" y="8412"/>
                  <a:pt x="7664" y="8412"/>
                  <a:pt x="7664" y="8412"/>
                </a:cubicBezTo>
                <a:cubicBezTo>
                  <a:pt x="7697" y="8467"/>
                  <a:pt x="7697" y="8467"/>
                  <a:pt x="7697" y="8467"/>
                </a:cubicBezTo>
                <a:cubicBezTo>
                  <a:pt x="7700" y="8470"/>
                  <a:pt x="7700" y="8470"/>
                  <a:pt x="7700" y="8470"/>
                </a:cubicBezTo>
                <a:cubicBezTo>
                  <a:pt x="7700" y="8467"/>
                  <a:pt x="7700" y="8467"/>
                  <a:pt x="7700" y="8467"/>
                </a:cubicBezTo>
                <a:cubicBezTo>
                  <a:pt x="7697" y="8418"/>
                  <a:pt x="7697" y="8418"/>
                  <a:pt x="7697" y="8418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97" y="8415"/>
                  <a:pt x="7697" y="8415"/>
                  <a:pt x="7697" y="8415"/>
                </a:cubicBezTo>
                <a:cubicBezTo>
                  <a:pt x="7661" y="8360"/>
                  <a:pt x="7661" y="8360"/>
                  <a:pt x="7661" y="8360"/>
                </a:cubicBezTo>
                <a:close/>
                <a:moveTo>
                  <a:pt x="7600" y="8260"/>
                </a:moveTo>
                <a:cubicBezTo>
                  <a:pt x="7600" y="8260"/>
                  <a:pt x="7600" y="8260"/>
                  <a:pt x="7600" y="8260"/>
                </a:cubicBezTo>
                <a:cubicBezTo>
                  <a:pt x="7600" y="8260"/>
                  <a:pt x="7600" y="8260"/>
                  <a:pt x="7600" y="8260"/>
                </a:cubicBezTo>
                <a:cubicBezTo>
                  <a:pt x="7603" y="8312"/>
                  <a:pt x="7603" y="8312"/>
                  <a:pt x="7603" y="8312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03" y="8315"/>
                  <a:pt x="7603" y="8315"/>
                  <a:pt x="7603" y="8315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99"/>
                  <a:pt x="7655" y="8399"/>
                  <a:pt x="7655" y="8399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5" y="8347"/>
                  <a:pt x="7655" y="8347"/>
                  <a:pt x="7655" y="8347"/>
                </a:cubicBezTo>
                <a:cubicBezTo>
                  <a:pt x="7651" y="8344"/>
                  <a:pt x="7651" y="8344"/>
                  <a:pt x="7651" y="8344"/>
                </a:cubicBezTo>
                <a:cubicBezTo>
                  <a:pt x="7600" y="8260"/>
                  <a:pt x="7600" y="8260"/>
                  <a:pt x="7600" y="8260"/>
                </a:cubicBezTo>
                <a:close/>
                <a:moveTo>
                  <a:pt x="8350" y="9535"/>
                </a:moveTo>
                <a:cubicBezTo>
                  <a:pt x="8350" y="9535"/>
                  <a:pt x="8350" y="9535"/>
                  <a:pt x="8350" y="9535"/>
                </a:cubicBezTo>
                <a:cubicBezTo>
                  <a:pt x="8350" y="9535"/>
                  <a:pt x="8350" y="9535"/>
                  <a:pt x="8350" y="9535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77"/>
                  <a:pt x="8347" y="9577"/>
                  <a:pt x="8347" y="9577"/>
                </a:cubicBezTo>
                <a:cubicBezTo>
                  <a:pt x="8347" y="9580"/>
                  <a:pt x="8347" y="9580"/>
                  <a:pt x="8347" y="9580"/>
                </a:cubicBezTo>
                <a:cubicBezTo>
                  <a:pt x="8380" y="9635"/>
                  <a:pt x="8380" y="9635"/>
                  <a:pt x="8380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3" y="9635"/>
                  <a:pt x="8383" y="9635"/>
                  <a:pt x="8383" y="9635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6" y="9593"/>
                  <a:pt x="8386" y="9593"/>
                  <a:pt x="8386" y="9593"/>
                </a:cubicBezTo>
                <a:cubicBezTo>
                  <a:pt x="8383" y="9590"/>
                  <a:pt x="8383" y="9590"/>
                  <a:pt x="8383" y="9590"/>
                </a:cubicBezTo>
                <a:cubicBezTo>
                  <a:pt x="8350" y="9535"/>
                  <a:pt x="8350" y="9535"/>
                  <a:pt x="8350" y="9535"/>
                </a:cubicBezTo>
                <a:close/>
                <a:moveTo>
                  <a:pt x="8308" y="9467"/>
                </a:moveTo>
                <a:cubicBezTo>
                  <a:pt x="8305" y="9464"/>
                  <a:pt x="8305" y="9464"/>
                  <a:pt x="8305" y="9464"/>
                </a:cubicBezTo>
                <a:cubicBezTo>
                  <a:pt x="8305" y="9467"/>
                  <a:pt x="8305" y="9467"/>
                  <a:pt x="8305" y="9467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09"/>
                  <a:pt x="8305" y="9509"/>
                  <a:pt x="8305" y="9509"/>
                </a:cubicBezTo>
                <a:cubicBezTo>
                  <a:pt x="8305" y="9512"/>
                  <a:pt x="8305" y="9512"/>
                  <a:pt x="8305" y="9512"/>
                </a:cubicBezTo>
                <a:cubicBezTo>
                  <a:pt x="8338" y="9564"/>
                  <a:pt x="8338" y="9564"/>
                  <a:pt x="8338" y="9564"/>
                </a:cubicBezTo>
                <a:cubicBezTo>
                  <a:pt x="8341" y="9567"/>
                  <a:pt x="8341" y="9567"/>
                  <a:pt x="8341" y="9567"/>
                </a:cubicBezTo>
                <a:cubicBezTo>
                  <a:pt x="8341" y="9564"/>
                  <a:pt x="8341" y="9564"/>
                  <a:pt x="8341" y="9564"/>
                </a:cubicBezTo>
                <a:cubicBezTo>
                  <a:pt x="8344" y="9525"/>
                  <a:pt x="8344" y="9525"/>
                  <a:pt x="8344" y="9525"/>
                </a:cubicBezTo>
                <a:cubicBezTo>
                  <a:pt x="8344" y="9522"/>
                  <a:pt x="8344" y="9522"/>
                  <a:pt x="8344" y="9522"/>
                </a:cubicBezTo>
                <a:cubicBezTo>
                  <a:pt x="8341" y="9522"/>
                  <a:pt x="8341" y="9522"/>
                  <a:pt x="8341" y="9522"/>
                </a:cubicBezTo>
                <a:cubicBezTo>
                  <a:pt x="8308" y="9467"/>
                  <a:pt x="8308" y="9467"/>
                  <a:pt x="8308" y="9467"/>
                </a:cubicBezTo>
                <a:close/>
                <a:moveTo>
                  <a:pt x="8266" y="9399"/>
                </a:moveTo>
                <a:cubicBezTo>
                  <a:pt x="8263" y="9396"/>
                  <a:pt x="8263" y="9396"/>
                  <a:pt x="8263" y="9396"/>
                </a:cubicBezTo>
                <a:cubicBezTo>
                  <a:pt x="8263" y="9396"/>
                  <a:pt x="8263" y="9396"/>
                  <a:pt x="8263" y="9396"/>
                </a:cubicBezTo>
                <a:cubicBezTo>
                  <a:pt x="8263" y="9438"/>
                  <a:pt x="8263" y="9438"/>
                  <a:pt x="8263" y="9438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63" y="9441"/>
                  <a:pt x="8263" y="9441"/>
                  <a:pt x="8263" y="9441"/>
                </a:cubicBezTo>
                <a:cubicBezTo>
                  <a:pt x="8295" y="9496"/>
                  <a:pt x="8295" y="9496"/>
                  <a:pt x="8295" y="9496"/>
                </a:cubicBezTo>
                <a:cubicBezTo>
                  <a:pt x="8299" y="9499"/>
                  <a:pt x="8299" y="9499"/>
                  <a:pt x="8299" y="9499"/>
                </a:cubicBezTo>
                <a:cubicBezTo>
                  <a:pt x="8299" y="9496"/>
                  <a:pt x="8299" y="9496"/>
                  <a:pt x="8299" y="9496"/>
                </a:cubicBezTo>
                <a:cubicBezTo>
                  <a:pt x="8299" y="9457"/>
                  <a:pt x="8299" y="9457"/>
                  <a:pt x="8299" y="9457"/>
                </a:cubicBezTo>
                <a:cubicBezTo>
                  <a:pt x="8299" y="9454"/>
                  <a:pt x="8299" y="9454"/>
                  <a:pt x="8299" y="9454"/>
                </a:cubicBezTo>
                <a:cubicBezTo>
                  <a:pt x="8299" y="9451"/>
                  <a:pt x="8299" y="9451"/>
                  <a:pt x="8299" y="9451"/>
                </a:cubicBezTo>
                <a:cubicBezTo>
                  <a:pt x="8266" y="9399"/>
                  <a:pt x="8266" y="9399"/>
                  <a:pt x="8266" y="9399"/>
                </a:cubicBezTo>
                <a:close/>
                <a:moveTo>
                  <a:pt x="8221" y="9328"/>
                </a:moveTo>
                <a:cubicBezTo>
                  <a:pt x="8221" y="9328"/>
                  <a:pt x="8221" y="9328"/>
                  <a:pt x="8221" y="9328"/>
                </a:cubicBezTo>
                <a:cubicBezTo>
                  <a:pt x="8221" y="9328"/>
                  <a:pt x="8221" y="9328"/>
                  <a:pt x="8221" y="9328"/>
                </a:cubicBezTo>
                <a:cubicBezTo>
                  <a:pt x="8218" y="9370"/>
                  <a:pt x="8218" y="9370"/>
                  <a:pt x="8218" y="9370"/>
                </a:cubicBezTo>
                <a:cubicBezTo>
                  <a:pt x="8218" y="9373"/>
                  <a:pt x="8218" y="9373"/>
                  <a:pt x="8218" y="9373"/>
                </a:cubicBezTo>
                <a:cubicBezTo>
                  <a:pt x="8221" y="9373"/>
                  <a:pt x="8221" y="9373"/>
                  <a:pt x="8221" y="9373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3" y="9428"/>
                  <a:pt x="8253" y="9428"/>
                  <a:pt x="8253" y="9428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6"/>
                  <a:pt x="8257" y="9386"/>
                  <a:pt x="8257" y="9386"/>
                </a:cubicBezTo>
                <a:cubicBezTo>
                  <a:pt x="8257" y="9383"/>
                  <a:pt x="8257" y="9383"/>
                  <a:pt x="8257" y="9383"/>
                </a:cubicBezTo>
                <a:cubicBezTo>
                  <a:pt x="8221" y="9328"/>
                  <a:pt x="8221" y="9328"/>
                  <a:pt x="8221" y="9328"/>
                </a:cubicBezTo>
                <a:close/>
                <a:moveTo>
                  <a:pt x="8179" y="9260"/>
                </a:moveTo>
                <a:cubicBezTo>
                  <a:pt x="8179" y="9257"/>
                  <a:pt x="8179" y="9257"/>
                  <a:pt x="8179" y="9257"/>
                </a:cubicBezTo>
                <a:cubicBezTo>
                  <a:pt x="8179" y="9260"/>
                  <a:pt x="8179" y="9260"/>
                  <a:pt x="8179" y="9260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6" y="9302"/>
                  <a:pt x="8176" y="9302"/>
                  <a:pt x="8176" y="9302"/>
                </a:cubicBezTo>
                <a:cubicBezTo>
                  <a:pt x="8179" y="9305"/>
                  <a:pt x="8179" y="9305"/>
                  <a:pt x="8179" y="9305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1" y="9360"/>
                  <a:pt x="8211" y="9360"/>
                  <a:pt x="8211" y="9360"/>
                </a:cubicBezTo>
                <a:cubicBezTo>
                  <a:pt x="8215" y="9318"/>
                  <a:pt x="8215" y="9318"/>
                  <a:pt x="8215" y="9318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215" y="9315"/>
                  <a:pt x="8215" y="9315"/>
                  <a:pt x="8215" y="9315"/>
                </a:cubicBezTo>
                <a:cubicBezTo>
                  <a:pt x="8179" y="9260"/>
                  <a:pt x="8179" y="9260"/>
                  <a:pt x="8179" y="9260"/>
                </a:cubicBezTo>
                <a:close/>
                <a:moveTo>
                  <a:pt x="8137" y="9189"/>
                </a:moveTo>
                <a:cubicBezTo>
                  <a:pt x="8137" y="9189"/>
                  <a:pt x="8137" y="9189"/>
                  <a:pt x="8137" y="9189"/>
                </a:cubicBezTo>
                <a:cubicBezTo>
                  <a:pt x="8137" y="9189"/>
                  <a:pt x="8137" y="9189"/>
                  <a:pt x="8137" y="9189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4" y="9234"/>
                  <a:pt x="8134" y="9234"/>
                  <a:pt x="8134" y="9234"/>
                </a:cubicBezTo>
                <a:cubicBezTo>
                  <a:pt x="8137" y="9237"/>
                  <a:pt x="8137" y="9237"/>
                  <a:pt x="8137" y="9237"/>
                </a:cubicBezTo>
                <a:cubicBezTo>
                  <a:pt x="8169" y="9289"/>
                  <a:pt x="8169" y="9289"/>
                  <a:pt x="8169" y="9289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69" y="9292"/>
                  <a:pt x="8169" y="9292"/>
                  <a:pt x="8169" y="9292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72" y="9247"/>
                  <a:pt x="8172" y="9247"/>
                  <a:pt x="8172" y="9247"/>
                </a:cubicBezTo>
                <a:cubicBezTo>
                  <a:pt x="8169" y="9244"/>
                  <a:pt x="8169" y="9244"/>
                  <a:pt x="8169" y="9244"/>
                </a:cubicBezTo>
                <a:cubicBezTo>
                  <a:pt x="8137" y="9189"/>
                  <a:pt x="8137" y="9189"/>
                  <a:pt x="8137" y="9189"/>
                </a:cubicBezTo>
                <a:close/>
                <a:moveTo>
                  <a:pt x="8095" y="9121"/>
                </a:moveTo>
                <a:cubicBezTo>
                  <a:pt x="8092" y="9118"/>
                  <a:pt x="8092" y="9118"/>
                  <a:pt x="8092" y="9118"/>
                </a:cubicBezTo>
                <a:cubicBezTo>
                  <a:pt x="8092" y="9121"/>
                  <a:pt x="8092" y="9121"/>
                  <a:pt x="8092" y="9121"/>
                </a:cubicBezTo>
                <a:cubicBezTo>
                  <a:pt x="8092" y="9163"/>
                  <a:pt x="8092" y="9163"/>
                  <a:pt x="8092" y="9163"/>
                </a:cubicBezTo>
                <a:cubicBezTo>
                  <a:pt x="8092" y="9166"/>
                  <a:pt x="8092" y="9166"/>
                  <a:pt x="8092" y="9166"/>
                </a:cubicBezTo>
                <a:cubicBezTo>
                  <a:pt x="8092" y="9169"/>
                  <a:pt x="8092" y="9169"/>
                  <a:pt x="8092" y="9169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224"/>
                  <a:pt x="8127" y="9224"/>
                  <a:pt x="8127" y="9224"/>
                </a:cubicBezTo>
                <a:cubicBezTo>
                  <a:pt x="8127" y="9221"/>
                  <a:pt x="8127" y="9221"/>
                  <a:pt x="8127" y="9221"/>
                </a:cubicBezTo>
                <a:cubicBezTo>
                  <a:pt x="8127" y="9179"/>
                  <a:pt x="8127" y="9179"/>
                  <a:pt x="8127" y="9179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127" y="9176"/>
                  <a:pt x="8127" y="9176"/>
                  <a:pt x="8127" y="9176"/>
                </a:cubicBezTo>
                <a:cubicBezTo>
                  <a:pt x="8095" y="9121"/>
                  <a:pt x="8095" y="9121"/>
                  <a:pt x="8095" y="9121"/>
                </a:cubicBezTo>
                <a:close/>
                <a:moveTo>
                  <a:pt x="8049" y="9050"/>
                </a:moveTo>
                <a:cubicBezTo>
                  <a:pt x="8049" y="9050"/>
                  <a:pt x="8049" y="9050"/>
                  <a:pt x="8049" y="9050"/>
                </a:cubicBezTo>
                <a:cubicBezTo>
                  <a:pt x="8049" y="9050"/>
                  <a:pt x="8049" y="9050"/>
                  <a:pt x="8049" y="9050"/>
                </a:cubicBezTo>
                <a:cubicBezTo>
                  <a:pt x="8049" y="9095"/>
                  <a:pt x="8049" y="9095"/>
                  <a:pt x="8049" y="9095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49" y="9098"/>
                  <a:pt x="8049" y="9098"/>
                  <a:pt x="8049" y="9098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53"/>
                  <a:pt x="8085" y="9153"/>
                  <a:pt x="8085" y="9153"/>
                </a:cubicBezTo>
                <a:cubicBezTo>
                  <a:pt x="8085" y="9111"/>
                  <a:pt x="8085" y="9111"/>
                  <a:pt x="8085" y="9111"/>
                </a:cubicBezTo>
                <a:cubicBezTo>
                  <a:pt x="8085" y="9108"/>
                  <a:pt x="8085" y="9108"/>
                  <a:pt x="8085" y="9108"/>
                </a:cubicBezTo>
                <a:cubicBezTo>
                  <a:pt x="8085" y="9105"/>
                  <a:pt x="8085" y="9105"/>
                  <a:pt x="8085" y="9105"/>
                </a:cubicBezTo>
                <a:cubicBezTo>
                  <a:pt x="8049" y="9050"/>
                  <a:pt x="8049" y="9050"/>
                  <a:pt x="8049" y="9050"/>
                </a:cubicBezTo>
                <a:close/>
                <a:moveTo>
                  <a:pt x="8007" y="8982"/>
                </a:moveTo>
                <a:cubicBezTo>
                  <a:pt x="8007" y="8982"/>
                  <a:pt x="8007" y="8982"/>
                  <a:pt x="8007" y="8982"/>
                </a:cubicBezTo>
                <a:cubicBezTo>
                  <a:pt x="8007" y="8982"/>
                  <a:pt x="8007" y="8982"/>
                  <a:pt x="8007" y="8982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27"/>
                  <a:pt x="8007" y="9027"/>
                  <a:pt x="8007" y="9027"/>
                </a:cubicBezTo>
                <a:cubicBezTo>
                  <a:pt x="8007" y="9030"/>
                  <a:pt x="8007" y="9030"/>
                  <a:pt x="8007" y="9030"/>
                </a:cubicBezTo>
                <a:cubicBezTo>
                  <a:pt x="8040" y="9085"/>
                  <a:pt x="8040" y="9085"/>
                  <a:pt x="8040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85"/>
                  <a:pt x="8043" y="9085"/>
                  <a:pt x="8043" y="9085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40"/>
                  <a:pt x="8043" y="9040"/>
                  <a:pt x="8043" y="9040"/>
                </a:cubicBezTo>
                <a:cubicBezTo>
                  <a:pt x="8043" y="9037"/>
                  <a:pt x="8043" y="9037"/>
                  <a:pt x="8043" y="9037"/>
                </a:cubicBezTo>
                <a:cubicBezTo>
                  <a:pt x="8007" y="8982"/>
                  <a:pt x="8007" y="8982"/>
                  <a:pt x="8007" y="8982"/>
                </a:cubicBezTo>
                <a:close/>
                <a:moveTo>
                  <a:pt x="7965" y="8914"/>
                </a:moveTo>
                <a:cubicBezTo>
                  <a:pt x="7965" y="8910"/>
                  <a:pt x="7965" y="8910"/>
                  <a:pt x="7965" y="8910"/>
                </a:cubicBezTo>
                <a:cubicBezTo>
                  <a:pt x="7965" y="8914"/>
                  <a:pt x="7965" y="8914"/>
                  <a:pt x="7965" y="8914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59"/>
                  <a:pt x="7965" y="8959"/>
                  <a:pt x="7965" y="8959"/>
                </a:cubicBezTo>
                <a:cubicBezTo>
                  <a:pt x="7965" y="8962"/>
                  <a:pt x="7965" y="8962"/>
                  <a:pt x="7965" y="8962"/>
                </a:cubicBezTo>
                <a:cubicBezTo>
                  <a:pt x="7998" y="9014"/>
                  <a:pt x="7998" y="9014"/>
                  <a:pt x="7998" y="9014"/>
                </a:cubicBezTo>
                <a:cubicBezTo>
                  <a:pt x="8001" y="9017"/>
                  <a:pt x="8001" y="9017"/>
                  <a:pt x="8001" y="9017"/>
                </a:cubicBezTo>
                <a:cubicBezTo>
                  <a:pt x="8001" y="9014"/>
                  <a:pt x="8001" y="9014"/>
                  <a:pt x="8001" y="9014"/>
                </a:cubicBezTo>
                <a:cubicBezTo>
                  <a:pt x="8001" y="8972"/>
                  <a:pt x="8001" y="8972"/>
                  <a:pt x="8001" y="8972"/>
                </a:cubicBezTo>
                <a:cubicBezTo>
                  <a:pt x="8001" y="8969"/>
                  <a:pt x="8001" y="8969"/>
                  <a:pt x="8001" y="8969"/>
                </a:cubicBezTo>
                <a:cubicBezTo>
                  <a:pt x="7998" y="8969"/>
                  <a:pt x="7998" y="8969"/>
                  <a:pt x="7998" y="8969"/>
                </a:cubicBezTo>
                <a:cubicBezTo>
                  <a:pt x="7965" y="8914"/>
                  <a:pt x="7965" y="8914"/>
                  <a:pt x="7965" y="8914"/>
                </a:cubicBezTo>
                <a:close/>
                <a:moveTo>
                  <a:pt x="7923" y="8842"/>
                </a:moveTo>
                <a:cubicBezTo>
                  <a:pt x="7920" y="8842"/>
                  <a:pt x="7920" y="8842"/>
                  <a:pt x="7920" y="8842"/>
                </a:cubicBezTo>
                <a:cubicBezTo>
                  <a:pt x="7920" y="8842"/>
                  <a:pt x="7920" y="8842"/>
                  <a:pt x="7920" y="8842"/>
                </a:cubicBezTo>
                <a:cubicBezTo>
                  <a:pt x="7920" y="8888"/>
                  <a:pt x="7920" y="8888"/>
                  <a:pt x="7920" y="8888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23" y="8891"/>
                  <a:pt x="7923" y="8891"/>
                  <a:pt x="7923" y="8891"/>
                </a:cubicBezTo>
                <a:cubicBezTo>
                  <a:pt x="7956" y="8946"/>
                  <a:pt x="7956" y="8946"/>
                  <a:pt x="7956" y="8946"/>
                </a:cubicBezTo>
                <a:cubicBezTo>
                  <a:pt x="7959" y="8949"/>
                  <a:pt x="7959" y="8949"/>
                  <a:pt x="7959" y="8949"/>
                </a:cubicBezTo>
                <a:cubicBezTo>
                  <a:pt x="7959" y="8946"/>
                  <a:pt x="7959" y="8946"/>
                  <a:pt x="7959" y="8946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901"/>
                  <a:pt x="7956" y="8901"/>
                  <a:pt x="7956" y="8901"/>
                </a:cubicBezTo>
                <a:cubicBezTo>
                  <a:pt x="7956" y="8897"/>
                  <a:pt x="7956" y="8897"/>
                  <a:pt x="7956" y="8897"/>
                </a:cubicBezTo>
                <a:cubicBezTo>
                  <a:pt x="7923" y="8842"/>
                  <a:pt x="7923" y="8842"/>
                  <a:pt x="7923" y="8842"/>
                </a:cubicBezTo>
                <a:close/>
                <a:moveTo>
                  <a:pt x="7878" y="8774"/>
                </a:moveTo>
                <a:cubicBezTo>
                  <a:pt x="7878" y="8771"/>
                  <a:pt x="7878" y="8771"/>
                  <a:pt x="7878" y="8771"/>
                </a:cubicBezTo>
                <a:cubicBezTo>
                  <a:pt x="7878" y="8774"/>
                  <a:pt x="7878" y="8774"/>
                  <a:pt x="7878" y="8774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78" y="8820"/>
                  <a:pt x="7878" y="8820"/>
                  <a:pt x="7878" y="8820"/>
                </a:cubicBezTo>
                <a:cubicBezTo>
                  <a:pt x="7881" y="8823"/>
                  <a:pt x="7881" y="8823"/>
                  <a:pt x="7881" y="8823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78"/>
                  <a:pt x="7914" y="8878"/>
                  <a:pt x="7914" y="8878"/>
                </a:cubicBezTo>
                <a:cubicBezTo>
                  <a:pt x="7914" y="8833"/>
                  <a:pt x="7914" y="8833"/>
                  <a:pt x="7914" y="8833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914" y="8829"/>
                  <a:pt x="7914" y="8829"/>
                  <a:pt x="7914" y="8829"/>
                </a:cubicBezTo>
                <a:cubicBezTo>
                  <a:pt x="7878" y="8774"/>
                  <a:pt x="7878" y="8774"/>
                  <a:pt x="7878" y="8774"/>
                </a:cubicBezTo>
                <a:close/>
                <a:moveTo>
                  <a:pt x="7836" y="8703"/>
                </a:moveTo>
                <a:cubicBezTo>
                  <a:pt x="7836" y="8703"/>
                  <a:pt x="7836" y="8703"/>
                  <a:pt x="7836" y="8703"/>
                </a:cubicBezTo>
                <a:cubicBezTo>
                  <a:pt x="7836" y="8703"/>
                  <a:pt x="7836" y="8703"/>
                  <a:pt x="7836" y="8703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6" y="8752"/>
                  <a:pt x="7836" y="8752"/>
                  <a:pt x="7836" y="8752"/>
                </a:cubicBezTo>
                <a:cubicBezTo>
                  <a:pt x="7839" y="8755"/>
                  <a:pt x="7839" y="8755"/>
                  <a:pt x="7839" y="8755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810"/>
                  <a:pt x="7871" y="8810"/>
                  <a:pt x="7871" y="8810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61"/>
                  <a:pt x="7871" y="8761"/>
                  <a:pt x="7871" y="8761"/>
                </a:cubicBezTo>
                <a:cubicBezTo>
                  <a:pt x="7871" y="8758"/>
                  <a:pt x="7871" y="8758"/>
                  <a:pt x="7871" y="8758"/>
                </a:cubicBezTo>
                <a:cubicBezTo>
                  <a:pt x="7836" y="8703"/>
                  <a:pt x="7836" y="8703"/>
                  <a:pt x="7836" y="8703"/>
                </a:cubicBezTo>
                <a:close/>
                <a:moveTo>
                  <a:pt x="7794" y="8635"/>
                </a:moveTo>
                <a:cubicBezTo>
                  <a:pt x="7794" y="8632"/>
                  <a:pt x="7794" y="8632"/>
                  <a:pt x="7794" y="8632"/>
                </a:cubicBezTo>
                <a:cubicBezTo>
                  <a:pt x="7794" y="8635"/>
                  <a:pt x="7794" y="8635"/>
                  <a:pt x="7794" y="8635"/>
                </a:cubicBezTo>
                <a:cubicBezTo>
                  <a:pt x="7794" y="8681"/>
                  <a:pt x="7794" y="8681"/>
                  <a:pt x="7794" y="8681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794" y="8684"/>
                  <a:pt x="7794" y="8684"/>
                  <a:pt x="7794" y="8684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742"/>
                  <a:pt x="7829" y="8742"/>
                  <a:pt x="7829" y="8742"/>
                </a:cubicBezTo>
                <a:cubicBezTo>
                  <a:pt x="7829" y="8739"/>
                  <a:pt x="7829" y="8739"/>
                  <a:pt x="7829" y="8739"/>
                </a:cubicBezTo>
                <a:cubicBezTo>
                  <a:pt x="7829" y="8694"/>
                  <a:pt x="7829" y="8694"/>
                  <a:pt x="7829" y="8694"/>
                </a:cubicBezTo>
                <a:cubicBezTo>
                  <a:pt x="7829" y="8690"/>
                  <a:pt x="7829" y="8690"/>
                  <a:pt x="7829" y="8690"/>
                </a:cubicBezTo>
                <a:cubicBezTo>
                  <a:pt x="7826" y="8690"/>
                  <a:pt x="7826" y="8690"/>
                  <a:pt x="7826" y="8690"/>
                </a:cubicBezTo>
                <a:cubicBezTo>
                  <a:pt x="7794" y="8635"/>
                  <a:pt x="7794" y="8635"/>
                  <a:pt x="7794" y="8635"/>
                </a:cubicBezTo>
                <a:close/>
                <a:moveTo>
                  <a:pt x="7752" y="8564"/>
                </a:moveTo>
                <a:cubicBezTo>
                  <a:pt x="7748" y="8564"/>
                  <a:pt x="7748" y="8564"/>
                  <a:pt x="7748" y="8564"/>
                </a:cubicBezTo>
                <a:cubicBezTo>
                  <a:pt x="7748" y="8564"/>
                  <a:pt x="7748" y="8564"/>
                  <a:pt x="7748" y="8564"/>
                </a:cubicBezTo>
                <a:cubicBezTo>
                  <a:pt x="7752" y="8613"/>
                  <a:pt x="7752" y="8613"/>
                  <a:pt x="7752" y="8613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52" y="8616"/>
                  <a:pt x="7752" y="8616"/>
                  <a:pt x="7752" y="8616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7" y="8671"/>
                  <a:pt x="7787" y="8671"/>
                  <a:pt x="7787" y="8671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22"/>
                  <a:pt x="7784" y="8622"/>
                  <a:pt x="7784" y="8622"/>
                </a:cubicBezTo>
                <a:cubicBezTo>
                  <a:pt x="7784" y="8619"/>
                  <a:pt x="7784" y="8619"/>
                  <a:pt x="7784" y="8619"/>
                </a:cubicBezTo>
                <a:cubicBezTo>
                  <a:pt x="7752" y="8564"/>
                  <a:pt x="7752" y="8564"/>
                  <a:pt x="7752" y="8564"/>
                </a:cubicBezTo>
                <a:close/>
                <a:moveTo>
                  <a:pt x="7706" y="8496"/>
                </a:moveTo>
                <a:cubicBezTo>
                  <a:pt x="7706" y="8493"/>
                  <a:pt x="7706" y="8493"/>
                  <a:pt x="7706" y="8493"/>
                </a:cubicBezTo>
                <a:cubicBezTo>
                  <a:pt x="7706" y="8496"/>
                  <a:pt x="7706" y="8496"/>
                  <a:pt x="7706" y="8496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5"/>
                  <a:pt x="7710" y="8545"/>
                  <a:pt x="7710" y="8545"/>
                </a:cubicBezTo>
                <a:cubicBezTo>
                  <a:pt x="7710" y="8548"/>
                  <a:pt x="7710" y="8548"/>
                  <a:pt x="7710" y="8548"/>
                </a:cubicBezTo>
                <a:cubicBezTo>
                  <a:pt x="7742" y="8603"/>
                  <a:pt x="7742" y="8603"/>
                  <a:pt x="7742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5" y="8603"/>
                  <a:pt x="7745" y="8603"/>
                  <a:pt x="7745" y="8603"/>
                </a:cubicBezTo>
                <a:cubicBezTo>
                  <a:pt x="7742" y="8554"/>
                  <a:pt x="7742" y="8554"/>
                  <a:pt x="7742" y="8554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42" y="8551"/>
                  <a:pt x="7742" y="8551"/>
                  <a:pt x="7742" y="8551"/>
                </a:cubicBezTo>
                <a:cubicBezTo>
                  <a:pt x="7706" y="8496"/>
                  <a:pt x="7706" y="8496"/>
                  <a:pt x="7706" y="8496"/>
                </a:cubicBezTo>
                <a:close/>
                <a:moveTo>
                  <a:pt x="7664" y="8425"/>
                </a:moveTo>
                <a:cubicBezTo>
                  <a:pt x="7664" y="8425"/>
                  <a:pt x="7664" y="8425"/>
                  <a:pt x="7664" y="8425"/>
                </a:cubicBezTo>
                <a:cubicBezTo>
                  <a:pt x="7664" y="8425"/>
                  <a:pt x="7664" y="8425"/>
                  <a:pt x="7664" y="8425"/>
                </a:cubicBezTo>
                <a:cubicBezTo>
                  <a:pt x="7668" y="8473"/>
                  <a:pt x="7668" y="8473"/>
                  <a:pt x="7668" y="8473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668" y="8477"/>
                  <a:pt x="7668" y="8477"/>
                  <a:pt x="7668" y="8477"/>
                </a:cubicBezTo>
                <a:cubicBezTo>
                  <a:pt x="7700" y="8532"/>
                  <a:pt x="7700" y="8532"/>
                  <a:pt x="7700" y="8532"/>
                </a:cubicBezTo>
                <a:cubicBezTo>
                  <a:pt x="7703" y="8535"/>
                  <a:pt x="7703" y="8535"/>
                  <a:pt x="7703" y="8535"/>
                </a:cubicBezTo>
                <a:cubicBezTo>
                  <a:pt x="7703" y="8532"/>
                  <a:pt x="7703" y="8532"/>
                  <a:pt x="7703" y="8532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3"/>
                  <a:pt x="7700" y="8483"/>
                  <a:pt x="7700" y="8483"/>
                </a:cubicBezTo>
                <a:cubicBezTo>
                  <a:pt x="7700" y="8480"/>
                  <a:pt x="7700" y="8480"/>
                  <a:pt x="7700" y="8480"/>
                </a:cubicBezTo>
                <a:cubicBezTo>
                  <a:pt x="7664" y="8425"/>
                  <a:pt x="7664" y="8425"/>
                  <a:pt x="7664" y="8425"/>
                </a:cubicBezTo>
                <a:close/>
                <a:moveTo>
                  <a:pt x="7606" y="8328"/>
                </a:moveTo>
                <a:cubicBezTo>
                  <a:pt x="7603" y="8325"/>
                  <a:pt x="7603" y="8325"/>
                  <a:pt x="7603" y="8325"/>
                </a:cubicBezTo>
                <a:cubicBezTo>
                  <a:pt x="7603" y="8328"/>
                  <a:pt x="7603" y="8328"/>
                  <a:pt x="7603" y="8328"/>
                </a:cubicBezTo>
                <a:cubicBezTo>
                  <a:pt x="7606" y="8376"/>
                  <a:pt x="7606" y="8376"/>
                  <a:pt x="7606" y="8376"/>
                </a:cubicBezTo>
                <a:cubicBezTo>
                  <a:pt x="7606" y="8380"/>
                  <a:pt x="7606" y="8380"/>
                  <a:pt x="7606" y="8380"/>
                </a:cubicBezTo>
                <a:cubicBezTo>
                  <a:pt x="7609" y="8383"/>
                  <a:pt x="7609" y="8383"/>
                  <a:pt x="7609" y="8383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64"/>
                  <a:pt x="7658" y="8464"/>
                  <a:pt x="7658" y="8464"/>
                </a:cubicBezTo>
                <a:cubicBezTo>
                  <a:pt x="7658" y="8415"/>
                  <a:pt x="7658" y="8415"/>
                  <a:pt x="7658" y="8415"/>
                </a:cubicBezTo>
                <a:cubicBezTo>
                  <a:pt x="7658" y="8412"/>
                  <a:pt x="7658" y="8412"/>
                  <a:pt x="7658" y="8412"/>
                </a:cubicBezTo>
                <a:cubicBezTo>
                  <a:pt x="7655" y="8412"/>
                  <a:pt x="7655" y="8412"/>
                  <a:pt x="7655" y="8412"/>
                </a:cubicBezTo>
                <a:cubicBezTo>
                  <a:pt x="7606" y="8328"/>
                  <a:pt x="7606" y="8328"/>
                  <a:pt x="7606" y="8328"/>
                </a:cubicBezTo>
                <a:close/>
                <a:moveTo>
                  <a:pt x="8347" y="9590"/>
                </a:moveTo>
                <a:cubicBezTo>
                  <a:pt x="8347" y="9587"/>
                  <a:pt x="8347" y="9587"/>
                  <a:pt x="8347" y="9587"/>
                </a:cubicBezTo>
                <a:cubicBezTo>
                  <a:pt x="8347" y="9590"/>
                  <a:pt x="8347" y="9590"/>
                  <a:pt x="8347" y="9590"/>
                </a:cubicBezTo>
                <a:cubicBezTo>
                  <a:pt x="8344" y="9629"/>
                  <a:pt x="8344" y="9629"/>
                  <a:pt x="8344" y="9629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44" y="9632"/>
                  <a:pt x="8344" y="9632"/>
                  <a:pt x="8344" y="9632"/>
                </a:cubicBezTo>
                <a:cubicBezTo>
                  <a:pt x="8376" y="9687"/>
                  <a:pt x="8376" y="9687"/>
                  <a:pt x="8376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0" y="9687"/>
                  <a:pt x="8380" y="9687"/>
                  <a:pt x="8380" y="9687"/>
                </a:cubicBezTo>
                <a:cubicBezTo>
                  <a:pt x="8383" y="9648"/>
                  <a:pt x="8383" y="9648"/>
                  <a:pt x="8383" y="9648"/>
                </a:cubicBezTo>
                <a:cubicBezTo>
                  <a:pt x="8383" y="9645"/>
                  <a:pt x="8383" y="9645"/>
                  <a:pt x="8383" y="9645"/>
                </a:cubicBezTo>
                <a:cubicBezTo>
                  <a:pt x="8380" y="9645"/>
                  <a:pt x="8380" y="9645"/>
                  <a:pt x="8380" y="9645"/>
                </a:cubicBezTo>
                <a:cubicBezTo>
                  <a:pt x="8347" y="9590"/>
                  <a:pt x="8347" y="9590"/>
                  <a:pt x="8347" y="9590"/>
                </a:cubicBezTo>
                <a:close/>
                <a:moveTo>
                  <a:pt x="8305" y="9522"/>
                </a:moveTo>
                <a:cubicBezTo>
                  <a:pt x="8305" y="9519"/>
                  <a:pt x="8305" y="9519"/>
                  <a:pt x="8305" y="9519"/>
                </a:cubicBezTo>
                <a:cubicBezTo>
                  <a:pt x="8302" y="9522"/>
                  <a:pt x="8302" y="9522"/>
                  <a:pt x="8302" y="9522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1"/>
                  <a:pt x="8302" y="9561"/>
                  <a:pt x="8302" y="9561"/>
                </a:cubicBezTo>
                <a:cubicBezTo>
                  <a:pt x="8302" y="9564"/>
                  <a:pt x="8302" y="9564"/>
                  <a:pt x="8302" y="9564"/>
                </a:cubicBezTo>
                <a:cubicBezTo>
                  <a:pt x="8334" y="9619"/>
                  <a:pt x="8334" y="9619"/>
                  <a:pt x="8334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619"/>
                  <a:pt x="8338" y="9619"/>
                  <a:pt x="8338" y="9619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7"/>
                  <a:pt x="8338" y="9577"/>
                  <a:pt x="8338" y="9577"/>
                </a:cubicBezTo>
                <a:cubicBezTo>
                  <a:pt x="8338" y="9574"/>
                  <a:pt x="8338" y="9574"/>
                  <a:pt x="8338" y="9574"/>
                </a:cubicBezTo>
                <a:cubicBezTo>
                  <a:pt x="8305" y="9522"/>
                  <a:pt x="8305" y="9522"/>
                  <a:pt x="8305" y="9522"/>
                </a:cubicBezTo>
                <a:close/>
                <a:moveTo>
                  <a:pt x="8263" y="9454"/>
                </a:moveTo>
                <a:cubicBezTo>
                  <a:pt x="8260" y="9451"/>
                  <a:pt x="8260" y="9451"/>
                  <a:pt x="8260" y="9451"/>
                </a:cubicBezTo>
                <a:cubicBezTo>
                  <a:pt x="8260" y="9454"/>
                  <a:pt x="8260" y="9454"/>
                  <a:pt x="8260" y="9454"/>
                </a:cubicBezTo>
                <a:cubicBezTo>
                  <a:pt x="8260" y="9493"/>
                  <a:pt x="8260" y="9493"/>
                  <a:pt x="8260" y="9493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60" y="9496"/>
                  <a:pt x="8260" y="9496"/>
                  <a:pt x="8260" y="9496"/>
                </a:cubicBezTo>
                <a:cubicBezTo>
                  <a:pt x="8292" y="9551"/>
                  <a:pt x="8292" y="9551"/>
                  <a:pt x="8292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51"/>
                  <a:pt x="8295" y="9551"/>
                  <a:pt x="8295" y="9551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9"/>
                  <a:pt x="8295" y="9509"/>
                  <a:pt x="8295" y="9509"/>
                </a:cubicBezTo>
                <a:cubicBezTo>
                  <a:pt x="8295" y="9506"/>
                  <a:pt x="8295" y="9506"/>
                  <a:pt x="8295" y="9506"/>
                </a:cubicBezTo>
                <a:cubicBezTo>
                  <a:pt x="8263" y="9454"/>
                  <a:pt x="8263" y="9454"/>
                  <a:pt x="8263" y="9454"/>
                </a:cubicBezTo>
                <a:close/>
                <a:moveTo>
                  <a:pt x="8221" y="9383"/>
                </a:moveTo>
                <a:cubicBezTo>
                  <a:pt x="8218" y="9383"/>
                  <a:pt x="8218" y="9383"/>
                  <a:pt x="8218" y="9383"/>
                </a:cubicBezTo>
                <a:cubicBezTo>
                  <a:pt x="8218" y="9383"/>
                  <a:pt x="8218" y="9383"/>
                  <a:pt x="8218" y="9383"/>
                </a:cubicBezTo>
                <a:cubicBezTo>
                  <a:pt x="8218" y="9425"/>
                  <a:pt x="8218" y="9425"/>
                  <a:pt x="8218" y="9425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18" y="9428"/>
                  <a:pt x="8218" y="9428"/>
                  <a:pt x="8218" y="9428"/>
                </a:cubicBezTo>
                <a:cubicBezTo>
                  <a:pt x="8250" y="9483"/>
                  <a:pt x="8250" y="9483"/>
                  <a:pt x="8250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83"/>
                  <a:pt x="8253" y="9483"/>
                  <a:pt x="8253" y="9483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41"/>
                  <a:pt x="8253" y="9441"/>
                  <a:pt x="8253" y="9441"/>
                </a:cubicBezTo>
                <a:cubicBezTo>
                  <a:pt x="8253" y="9438"/>
                  <a:pt x="8253" y="9438"/>
                  <a:pt x="8253" y="9438"/>
                </a:cubicBezTo>
                <a:cubicBezTo>
                  <a:pt x="8221" y="9383"/>
                  <a:pt x="8221" y="9383"/>
                  <a:pt x="8221" y="9383"/>
                </a:cubicBezTo>
                <a:close/>
                <a:moveTo>
                  <a:pt x="8179" y="9315"/>
                </a:moveTo>
                <a:cubicBezTo>
                  <a:pt x="8176" y="9315"/>
                  <a:pt x="8176" y="9315"/>
                  <a:pt x="8176" y="9315"/>
                </a:cubicBezTo>
                <a:cubicBezTo>
                  <a:pt x="8176" y="9315"/>
                  <a:pt x="8176" y="9315"/>
                  <a:pt x="8176" y="9315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57"/>
                  <a:pt x="8176" y="9357"/>
                  <a:pt x="8176" y="9357"/>
                </a:cubicBezTo>
                <a:cubicBezTo>
                  <a:pt x="8176" y="9360"/>
                  <a:pt x="8176" y="9360"/>
                  <a:pt x="8176" y="9360"/>
                </a:cubicBezTo>
                <a:cubicBezTo>
                  <a:pt x="8208" y="9415"/>
                  <a:pt x="8208" y="9415"/>
                  <a:pt x="8208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415"/>
                  <a:pt x="8211" y="9415"/>
                  <a:pt x="8211" y="9415"/>
                </a:cubicBezTo>
                <a:cubicBezTo>
                  <a:pt x="8211" y="9373"/>
                  <a:pt x="8211" y="9373"/>
                  <a:pt x="8211" y="9373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211" y="9370"/>
                  <a:pt x="8211" y="9370"/>
                  <a:pt x="8211" y="9370"/>
                </a:cubicBezTo>
                <a:cubicBezTo>
                  <a:pt x="8179" y="9315"/>
                  <a:pt x="8179" y="9315"/>
                  <a:pt x="8179" y="9315"/>
                </a:cubicBezTo>
                <a:close/>
                <a:moveTo>
                  <a:pt x="8134" y="9247"/>
                </a:moveTo>
                <a:cubicBezTo>
                  <a:pt x="8134" y="9247"/>
                  <a:pt x="8134" y="9247"/>
                  <a:pt x="8134" y="9247"/>
                </a:cubicBezTo>
                <a:cubicBezTo>
                  <a:pt x="8134" y="9247"/>
                  <a:pt x="8134" y="9247"/>
                  <a:pt x="8134" y="9247"/>
                </a:cubicBezTo>
                <a:cubicBezTo>
                  <a:pt x="8134" y="9289"/>
                  <a:pt x="8134" y="9289"/>
                  <a:pt x="8134" y="9289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34" y="9292"/>
                  <a:pt x="8134" y="9292"/>
                  <a:pt x="8134" y="9292"/>
                </a:cubicBezTo>
                <a:cubicBezTo>
                  <a:pt x="8166" y="9347"/>
                  <a:pt x="8166" y="9347"/>
                  <a:pt x="8166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47"/>
                  <a:pt x="8169" y="9347"/>
                  <a:pt x="8169" y="9347"/>
                </a:cubicBezTo>
                <a:cubicBezTo>
                  <a:pt x="8169" y="9305"/>
                  <a:pt x="8169" y="9305"/>
                  <a:pt x="8169" y="9305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69" y="9302"/>
                  <a:pt x="8169" y="9302"/>
                  <a:pt x="8169" y="9302"/>
                </a:cubicBezTo>
                <a:cubicBezTo>
                  <a:pt x="8134" y="9247"/>
                  <a:pt x="8134" y="9247"/>
                  <a:pt x="8134" y="9247"/>
                </a:cubicBezTo>
                <a:close/>
                <a:moveTo>
                  <a:pt x="8092" y="9179"/>
                </a:moveTo>
                <a:cubicBezTo>
                  <a:pt x="8092" y="9176"/>
                  <a:pt x="8092" y="9176"/>
                  <a:pt x="8092" y="9176"/>
                </a:cubicBezTo>
                <a:cubicBezTo>
                  <a:pt x="8092" y="9179"/>
                  <a:pt x="8092" y="9179"/>
                  <a:pt x="8092" y="9179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1"/>
                  <a:pt x="8092" y="9221"/>
                  <a:pt x="8092" y="9221"/>
                </a:cubicBezTo>
                <a:cubicBezTo>
                  <a:pt x="8092" y="9224"/>
                  <a:pt x="8092" y="9224"/>
                  <a:pt x="8092" y="9224"/>
                </a:cubicBezTo>
                <a:cubicBezTo>
                  <a:pt x="8124" y="9279"/>
                  <a:pt x="8124" y="9279"/>
                  <a:pt x="8124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79"/>
                  <a:pt x="8127" y="9279"/>
                  <a:pt x="8127" y="9279"/>
                </a:cubicBezTo>
                <a:cubicBezTo>
                  <a:pt x="8127" y="9237"/>
                  <a:pt x="8127" y="9237"/>
                  <a:pt x="8127" y="9237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127" y="9234"/>
                  <a:pt x="8127" y="9234"/>
                  <a:pt x="8127" y="9234"/>
                </a:cubicBezTo>
                <a:cubicBezTo>
                  <a:pt x="8092" y="9179"/>
                  <a:pt x="8092" y="9179"/>
                  <a:pt x="8092" y="9179"/>
                </a:cubicBezTo>
                <a:close/>
                <a:moveTo>
                  <a:pt x="8049" y="9111"/>
                </a:moveTo>
                <a:cubicBezTo>
                  <a:pt x="8049" y="9108"/>
                  <a:pt x="8049" y="9108"/>
                  <a:pt x="8049" y="9108"/>
                </a:cubicBezTo>
                <a:cubicBezTo>
                  <a:pt x="8049" y="9108"/>
                  <a:pt x="8049" y="9108"/>
                  <a:pt x="8049" y="9108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3"/>
                  <a:pt x="8049" y="9153"/>
                  <a:pt x="8049" y="9153"/>
                </a:cubicBezTo>
                <a:cubicBezTo>
                  <a:pt x="8049" y="9156"/>
                  <a:pt x="8049" y="9156"/>
                  <a:pt x="8049" y="9156"/>
                </a:cubicBezTo>
                <a:cubicBezTo>
                  <a:pt x="8082" y="9211"/>
                  <a:pt x="8082" y="9211"/>
                  <a:pt x="8082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211"/>
                  <a:pt x="8085" y="9211"/>
                  <a:pt x="8085" y="9211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6"/>
                  <a:pt x="8085" y="9166"/>
                  <a:pt x="8085" y="9166"/>
                </a:cubicBezTo>
                <a:cubicBezTo>
                  <a:pt x="8085" y="9163"/>
                  <a:pt x="8085" y="9163"/>
                  <a:pt x="8085" y="9163"/>
                </a:cubicBezTo>
                <a:cubicBezTo>
                  <a:pt x="8049" y="9111"/>
                  <a:pt x="8049" y="9111"/>
                  <a:pt x="8049" y="9111"/>
                </a:cubicBezTo>
                <a:close/>
                <a:moveTo>
                  <a:pt x="8007" y="9040"/>
                </a:moveTo>
                <a:cubicBezTo>
                  <a:pt x="8007" y="9040"/>
                  <a:pt x="8007" y="9040"/>
                  <a:pt x="8007" y="9040"/>
                </a:cubicBezTo>
                <a:cubicBezTo>
                  <a:pt x="8007" y="9040"/>
                  <a:pt x="8007" y="9040"/>
                  <a:pt x="8007" y="9040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5"/>
                  <a:pt x="8007" y="9085"/>
                  <a:pt x="8007" y="9085"/>
                </a:cubicBezTo>
                <a:cubicBezTo>
                  <a:pt x="8007" y="9088"/>
                  <a:pt x="8007" y="9088"/>
                  <a:pt x="8007" y="9088"/>
                </a:cubicBezTo>
                <a:cubicBezTo>
                  <a:pt x="8040" y="9140"/>
                  <a:pt x="8040" y="9140"/>
                  <a:pt x="8040" y="9140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143"/>
                  <a:pt x="8043" y="9143"/>
                  <a:pt x="8043" y="9143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3" y="9098"/>
                  <a:pt x="8043" y="9098"/>
                  <a:pt x="8043" y="9098"/>
                </a:cubicBezTo>
                <a:cubicBezTo>
                  <a:pt x="8040" y="9095"/>
                  <a:pt x="8040" y="9095"/>
                  <a:pt x="8040" y="9095"/>
                </a:cubicBezTo>
                <a:cubicBezTo>
                  <a:pt x="8007" y="9040"/>
                  <a:pt x="8007" y="9040"/>
                  <a:pt x="8007" y="9040"/>
                </a:cubicBezTo>
                <a:close/>
                <a:moveTo>
                  <a:pt x="7965" y="8972"/>
                </a:moveTo>
                <a:cubicBezTo>
                  <a:pt x="7965" y="8972"/>
                  <a:pt x="7965" y="8972"/>
                  <a:pt x="7965" y="8972"/>
                </a:cubicBezTo>
                <a:cubicBezTo>
                  <a:pt x="7965" y="8972"/>
                  <a:pt x="7965" y="8972"/>
                  <a:pt x="7965" y="8972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17"/>
                  <a:pt x="7965" y="9017"/>
                  <a:pt x="7965" y="9017"/>
                </a:cubicBezTo>
                <a:cubicBezTo>
                  <a:pt x="7965" y="9020"/>
                  <a:pt x="7965" y="9020"/>
                  <a:pt x="7965" y="9020"/>
                </a:cubicBezTo>
                <a:cubicBezTo>
                  <a:pt x="7998" y="9072"/>
                  <a:pt x="7998" y="9072"/>
                  <a:pt x="7998" y="9072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75"/>
                  <a:pt x="8001" y="9075"/>
                  <a:pt x="8001" y="9075"/>
                </a:cubicBezTo>
                <a:cubicBezTo>
                  <a:pt x="8001" y="9030"/>
                  <a:pt x="8001" y="9030"/>
                  <a:pt x="8001" y="9030"/>
                </a:cubicBezTo>
                <a:cubicBezTo>
                  <a:pt x="8001" y="9027"/>
                  <a:pt x="8001" y="9027"/>
                  <a:pt x="8001" y="9027"/>
                </a:cubicBezTo>
                <a:cubicBezTo>
                  <a:pt x="7998" y="9027"/>
                  <a:pt x="7998" y="9027"/>
                  <a:pt x="7998" y="9027"/>
                </a:cubicBezTo>
                <a:cubicBezTo>
                  <a:pt x="7965" y="8972"/>
                  <a:pt x="7965" y="8972"/>
                  <a:pt x="7965" y="8972"/>
                </a:cubicBezTo>
                <a:close/>
                <a:moveTo>
                  <a:pt x="7923" y="8904"/>
                </a:moveTo>
                <a:cubicBezTo>
                  <a:pt x="7923" y="8901"/>
                  <a:pt x="7923" y="8901"/>
                  <a:pt x="7923" y="8901"/>
                </a:cubicBezTo>
                <a:cubicBezTo>
                  <a:pt x="7923" y="8904"/>
                  <a:pt x="7923" y="8904"/>
                  <a:pt x="7923" y="8904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49"/>
                  <a:pt x="7923" y="8949"/>
                  <a:pt x="7923" y="8949"/>
                </a:cubicBezTo>
                <a:cubicBezTo>
                  <a:pt x="7923" y="8952"/>
                  <a:pt x="7923" y="8952"/>
                  <a:pt x="7923" y="8952"/>
                </a:cubicBezTo>
                <a:cubicBezTo>
                  <a:pt x="7956" y="9004"/>
                  <a:pt x="7956" y="9004"/>
                  <a:pt x="7956" y="9004"/>
                </a:cubicBezTo>
                <a:cubicBezTo>
                  <a:pt x="7959" y="9007"/>
                  <a:pt x="7959" y="9007"/>
                  <a:pt x="7959" y="9007"/>
                </a:cubicBezTo>
                <a:cubicBezTo>
                  <a:pt x="7959" y="9004"/>
                  <a:pt x="7959" y="9004"/>
                  <a:pt x="7959" y="9004"/>
                </a:cubicBezTo>
                <a:cubicBezTo>
                  <a:pt x="7959" y="8962"/>
                  <a:pt x="7959" y="8962"/>
                  <a:pt x="7959" y="8962"/>
                </a:cubicBezTo>
                <a:cubicBezTo>
                  <a:pt x="7959" y="8959"/>
                  <a:pt x="7959" y="8959"/>
                  <a:pt x="7959" y="8959"/>
                </a:cubicBezTo>
                <a:cubicBezTo>
                  <a:pt x="7956" y="8959"/>
                  <a:pt x="7956" y="8959"/>
                  <a:pt x="7956" y="8959"/>
                </a:cubicBezTo>
                <a:cubicBezTo>
                  <a:pt x="7923" y="8904"/>
                  <a:pt x="7923" y="8904"/>
                  <a:pt x="7923" y="8904"/>
                </a:cubicBezTo>
                <a:close/>
                <a:moveTo>
                  <a:pt x="7881" y="8836"/>
                </a:moveTo>
                <a:cubicBezTo>
                  <a:pt x="7878" y="8833"/>
                  <a:pt x="7878" y="8833"/>
                  <a:pt x="7878" y="8833"/>
                </a:cubicBezTo>
                <a:cubicBezTo>
                  <a:pt x="7878" y="8836"/>
                  <a:pt x="7878" y="8836"/>
                  <a:pt x="7878" y="8836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1"/>
                  <a:pt x="7881" y="8881"/>
                  <a:pt x="7881" y="8881"/>
                </a:cubicBezTo>
                <a:cubicBezTo>
                  <a:pt x="7881" y="8884"/>
                  <a:pt x="7881" y="8884"/>
                  <a:pt x="7881" y="8884"/>
                </a:cubicBezTo>
                <a:cubicBezTo>
                  <a:pt x="7914" y="8936"/>
                  <a:pt x="7914" y="8936"/>
                  <a:pt x="7914" y="8936"/>
                </a:cubicBezTo>
                <a:cubicBezTo>
                  <a:pt x="7917" y="8939"/>
                  <a:pt x="7917" y="8939"/>
                  <a:pt x="7917" y="8939"/>
                </a:cubicBezTo>
                <a:cubicBezTo>
                  <a:pt x="7917" y="8936"/>
                  <a:pt x="7917" y="8936"/>
                  <a:pt x="7917" y="8936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91"/>
                  <a:pt x="7914" y="8891"/>
                  <a:pt x="7914" y="8891"/>
                </a:cubicBezTo>
                <a:cubicBezTo>
                  <a:pt x="7914" y="8888"/>
                  <a:pt x="7914" y="8888"/>
                  <a:pt x="7914" y="8888"/>
                </a:cubicBezTo>
                <a:cubicBezTo>
                  <a:pt x="7881" y="8836"/>
                  <a:pt x="7881" y="8836"/>
                  <a:pt x="7881" y="8836"/>
                </a:cubicBezTo>
                <a:close/>
                <a:moveTo>
                  <a:pt x="7839" y="8765"/>
                </a:moveTo>
                <a:cubicBezTo>
                  <a:pt x="7836" y="8765"/>
                  <a:pt x="7836" y="8765"/>
                  <a:pt x="7836" y="8765"/>
                </a:cubicBezTo>
                <a:cubicBezTo>
                  <a:pt x="7836" y="8765"/>
                  <a:pt x="7836" y="8765"/>
                  <a:pt x="7836" y="8765"/>
                </a:cubicBezTo>
                <a:cubicBezTo>
                  <a:pt x="7839" y="8810"/>
                  <a:pt x="7839" y="8810"/>
                  <a:pt x="7839" y="8810"/>
                </a:cubicBezTo>
                <a:cubicBezTo>
                  <a:pt x="7839" y="8813"/>
                  <a:pt x="7839" y="8813"/>
                  <a:pt x="7839" y="8813"/>
                </a:cubicBezTo>
                <a:cubicBezTo>
                  <a:pt x="7839" y="8817"/>
                  <a:pt x="7839" y="8817"/>
                  <a:pt x="7839" y="8817"/>
                </a:cubicBezTo>
                <a:cubicBezTo>
                  <a:pt x="7871" y="8868"/>
                  <a:pt x="7871" y="8868"/>
                  <a:pt x="7871" y="8868"/>
                </a:cubicBezTo>
                <a:cubicBezTo>
                  <a:pt x="7875" y="8872"/>
                  <a:pt x="7875" y="8872"/>
                  <a:pt x="7875" y="8872"/>
                </a:cubicBezTo>
                <a:cubicBezTo>
                  <a:pt x="7875" y="8868"/>
                  <a:pt x="7875" y="8868"/>
                  <a:pt x="7875" y="8868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3"/>
                  <a:pt x="7871" y="8823"/>
                  <a:pt x="7871" y="8823"/>
                </a:cubicBezTo>
                <a:cubicBezTo>
                  <a:pt x="7871" y="8820"/>
                  <a:pt x="7871" y="8820"/>
                  <a:pt x="7871" y="8820"/>
                </a:cubicBezTo>
                <a:cubicBezTo>
                  <a:pt x="7839" y="8765"/>
                  <a:pt x="7839" y="8765"/>
                  <a:pt x="7839" y="8765"/>
                </a:cubicBezTo>
                <a:close/>
                <a:moveTo>
                  <a:pt x="7797" y="8697"/>
                </a:moveTo>
                <a:cubicBezTo>
                  <a:pt x="7794" y="8694"/>
                  <a:pt x="7794" y="8694"/>
                  <a:pt x="7794" y="8694"/>
                </a:cubicBezTo>
                <a:cubicBezTo>
                  <a:pt x="7794" y="8697"/>
                  <a:pt x="7794" y="8697"/>
                  <a:pt x="7794" y="8697"/>
                </a:cubicBezTo>
                <a:cubicBezTo>
                  <a:pt x="7797" y="8742"/>
                  <a:pt x="7797" y="8742"/>
                  <a:pt x="7797" y="8742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797" y="8745"/>
                  <a:pt x="7797" y="8745"/>
                  <a:pt x="7797" y="8745"/>
                </a:cubicBezTo>
                <a:cubicBezTo>
                  <a:pt x="7829" y="8800"/>
                  <a:pt x="7829" y="8800"/>
                  <a:pt x="7829" y="8800"/>
                </a:cubicBezTo>
                <a:cubicBezTo>
                  <a:pt x="7833" y="8804"/>
                  <a:pt x="7833" y="8804"/>
                  <a:pt x="7833" y="8804"/>
                </a:cubicBezTo>
                <a:cubicBezTo>
                  <a:pt x="7833" y="8800"/>
                  <a:pt x="7833" y="8800"/>
                  <a:pt x="7833" y="8800"/>
                </a:cubicBezTo>
                <a:cubicBezTo>
                  <a:pt x="7829" y="8755"/>
                  <a:pt x="7829" y="8755"/>
                  <a:pt x="7829" y="8755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829" y="8752"/>
                  <a:pt x="7829" y="8752"/>
                  <a:pt x="7829" y="8752"/>
                </a:cubicBezTo>
                <a:cubicBezTo>
                  <a:pt x="7797" y="8697"/>
                  <a:pt x="7797" y="8697"/>
                  <a:pt x="7797" y="8697"/>
                </a:cubicBezTo>
                <a:close/>
                <a:moveTo>
                  <a:pt x="7752" y="8629"/>
                </a:moveTo>
                <a:cubicBezTo>
                  <a:pt x="7752" y="8626"/>
                  <a:pt x="7752" y="8626"/>
                  <a:pt x="7752" y="8626"/>
                </a:cubicBezTo>
                <a:cubicBezTo>
                  <a:pt x="7752" y="8629"/>
                  <a:pt x="7752" y="8629"/>
                  <a:pt x="7752" y="8629"/>
                </a:cubicBezTo>
                <a:cubicBezTo>
                  <a:pt x="7755" y="8674"/>
                  <a:pt x="7755" y="8674"/>
                  <a:pt x="7755" y="8674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55" y="8677"/>
                  <a:pt x="7755" y="8677"/>
                  <a:pt x="7755" y="8677"/>
                </a:cubicBezTo>
                <a:cubicBezTo>
                  <a:pt x="7787" y="8732"/>
                  <a:pt x="7787" y="8732"/>
                  <a:pt x="7787" y="8732"/>
                </a:cubicBezTo>
                <a:cubicBezTo>
                  <a:pt x="7791" y="8736"/>
                  <a:pt x="7791" y="8736"/>
                  <a:pt x="7791" y="8736"/>
                </a:cubicBezTo>
                <a:cubicBezTo>
                  <a:pt x="7791" y="8732"/>
                  <a:pt x="7791" y="8732"/>
                  <a:pt x="7791" y="8732"/>
                </a:cubicBezTo>
                <a:cubicBezTo>
                  <a:pt x="7787" y="8687"/>
                  <a:pt x="7787" y="8687"/>
                  <a:pt x="7787" y="8687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87" y="8684"/>
                  <a:pt x="7787" y="8684"/>
                  <a:pt x="7787" y="8684"/>
                </a:cubicBezTo>
                <a:cubicBezTo>
                  <a:pt x="7752" y="8629"/>
                  <a:pt x="7752" y="8629"/>
                  <a:pt x="7752" y="8629"/>
                </a:cubicBezTo>
                <a:close/>
                <a:moveTo>
                  <a:pt x="7710" y="8558"/>
                </a:moveTo>
                <a:cubicBezTo>
                  <a:pt x="7710" y="8558"/>
                  <a:pt x="7710" y="8558"/>
                  <a:pt x="7710" y="8558"/>
                </a:cubicBezTo>
                <a:cubicBezTo>
                  <a:pt x="7710" y="8558"/>
                  <a:pt x="7710" y="8558"/>
                  <a:pt x="7710" y="8558"/>
                </a:cubicBezTo>
                <a:cubicBezTo>
                  <a:pt x="7713" y="8606"/>
                  <a:pt x="7713" y="8606"/>
                  <a:pt x="7713" y="8606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13" y="8609"/>
                  <a:pt x="7713" y="8609"/>
                  <a:pt x="7713" y="8609"/>
                </a:cubicBezTo>
                <a:cubicBezTo>
                  <a:pt x="7745" y="8664"/>
                  <a:pt x="7745" y="8664"/>
                  <a:pt x="7745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8" y="8664"/>
                  <a:pt x="7748" y="8664"/>
                  <a:pt x="7748" y="8664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6"/>
                  <a:pt x="7745" y="8616"/>
                  <a:pt x="7745" y="8616"/>
                </a:cubicBezTo>
                <a:cubicBezTo>
                  <a:pt x="7745" y="8613"/>
                  <a:pt x="7745" y="8613"/>
                  <a:pt x="7745" y="8613"/>
                </a:cubicBezTo>
                <a:cubicBezTo>
                  <a:pt x="7710" y="8558"/>
                  <a:pt x="7710" y="8558"/>
                  <a:pt x="7710" y="8558"/>
                </a:cubicBezTo>
                <a:close/>
                <a:moveTo>
                  <a:pt x="7668" y="8490"/>
                </a:moveTo>
                <a:cubicBezTo>
                  <a:pt x="7668" y="8490"/>
                  <a:pt x="7668" y="8490"/>
                  <a:pt x="7668" y="8490"/>
                </a:cubicBezTo>
                <a:cubicBezTo>
                  <a:pt x="7668" y="8490"/>
                  <a:pt x="7668" y="8490"/>
                  <a:pt x="7668" y="8490"/>
                </a:cubicBezTo>
                <a:cubicBezTo>
                  <a:pt x="7671" y="8538"/>
                  <a:pt x="7671" y="8538"/>
                  <a:pt x="7671" y="8538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671" y="8541"/>
                  <a:pt x="7671" y="8541"/>
                  <a:pt x="7671" y="8541"/>
                </a:cubicBezTo>
                <a:cubicBezTo>
                  <a:pt x="7703" y="8596"/>
                  <a:pt x="7703" y="8596"/>
                  <a:pt x="7703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6" y="8596"/>
                  <a:pt x="7706" y="8596"/>
                  <a:pt x="7706" y="8596"/>
                </a:cubicBezTo>
                <a:cubicBezTo>
                  <a:pt x="7703" y="8548"/>
                  <a:pt x="7703" y="8548"/>
                  <a:pt x="7703" y="8548"/>
                </a:cubicBezTo>
                <a:cubicBezTo>
                  <a:pt x="7703" y="8545"/>
                  <a:pt x="7703" y="8545"/>
                  <a:pt x="7703" y="8545"/>
                </a:cubicBezTo>
                <a:cubicBezTo>
                  <a:pt x="7700" y="8545"/>
                  <a:pt x="7700" y="8545"/>
                  <a:pt x="7700" y="8545"/>
                </a:cubicBezTo>
                <a:cubicBezTo>
                  <a:pt x="7668" y="8490"/>
                  <a:pt x="7668" y="8490"/>
                  <a:pt x="7668" y="8490"/>
                </a:cubicBezTo>
                <a:close/>
                <a:moveTo>
                  <a:pt x="7609" y="8392"/>
                </a:moveTo>
                <a:cubicBezTo>
                  <a:pt x="7606" y="8392"/>
                  <a:pt x="7606" y="8392"/>
                  <a:pt x="7606" y="8392"/>
                </a:cubicBezTo>
                <a:cubicBezTo>
                  <a:pt x="7606" y="8392"/>
                  <a:pt x="7606" y="8392"/>
                  <a:pt x="7606" y="8392"/>
                </a:cubicBezTo>
                <a:cubicBezTo>
                  <a:pt x="7609" y="8441"/>
                  <a:pt x="7609" y="8441"/>
                  <a:pt x="7609" y="8441"/>
                </a:cubicBezTo>
                <a:cubicBezTo>
                  <a:pt x="7609" y="8444"/>
                  <a:pt x="7609" y="8444"/>
                  <a:pt x="7609" y="8444"/>
                </a:cubicBezTo>
                <a:cubicBezTo>
                  <a:pt x="7612" y="8444"/>
                  <a:pt x="7612" y="8444"/>
                  <a:pt x="7612" y="8444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528"/>
                  <a:pt x="7661" y="8528"/>
                  <a:pt x="7661" y="8528"/>
                </a:cubicBezTo>
                <a:cubicBezTo>
                  <a:pt x="7661" y="8480"/>
                  <a:pt x="7661" y="8480"/>
                  <a:pt x="7661" y="8480"/>
                </a:cubicBezTo>
                <a:cubicBezTo>
                  <a:pt x="7661" y="8477"/>
                  <a:pt x="7661" y="8477"/>
                  <a:pt x="7661" y="8477"/>
                </a:cubicBezTo>
                <a:cubicBezTo>
                  <a:pt x="7658" y="8477"/>
                  <a:pt x="7658" y="8477"/>
                  <a:pt x="7658" y="8477"/>
                </a:cubicBezTo>
                <a:cubicBezTo>
                  <a:pt x="7609" y="8392"/>
                  <a:pt x="7609" y="8392"/>
                  <a:pt x="7609" y="8392"/>
                </a:cubicBezTo>
                <a:close/>
                <a:moveTo>
                  <a:pt x="8344" y="9642"/>
                </a:moveTo>
                <a:cubicBezTo>
                  <a:pt x="8344" y="9642"/>
                  <a:pt x="8344" y="9642"/>
                  <a:pt x="8344" y="9642"/>
                </a:cubicBezTo>
                <a:cubicBezTo>
                  <a:pt x="8341" y="9642"/>
                  <a:pt x="8341" y="9642"/>
                  <a:pt x="8341" y="9642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1"/>
                  <a:pt x="8341" y="9681"/>
                  <a:pt x="8341" y="9681"/>
                </a:cubicBezTo>
                <a:cubicBezTo>
                  <a:pt x="8341" y="9684"/>
                  <a:pt x="8341" y="9684"/>
                  <a:pt x="8341" y="9684"/>
                </a:cubicBezTo>
                <a:cubicBezTo>
                  <a:pt x="8373" y="9736"/>
                  <a:pt x="8373" y="9736"/>
                  <a:pt x="8373" y="9736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3" y="9739"/>
                  <a:pt x="8373" y="9739"/>
                  <a:pt x="8373" y="9739"/>
                </a:cubicBezTo>
                <a:cubicBezTo>
                  <a:pt x="8376" y="9700"/>
                  <a:pt x="8376" y="9700"/>
                  <a:pt x="8376" y="9700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76" y="9697"/>
                  <a:pt x="8376" y="9697"/>
                  <a:pt x="8376" y="9697"/>
                </a:cubicBezTo>
                <a:cubicBezTo>
                  <a:pt x="8344" y="9642"/>
                  <a:pt x="8344" y="9642"/>
                  <a:pt x="8344" y="9642"/>
                </a:cubicBezTo>
                <a:close/>
                <a:moveTo>
                  <a:pt x="8302" y="9574"/>
                </a:moveTo>
                <a:cubicBezTo>
                  <a:pt x="8302" y="9574"/>
                  <a:pt x="8302" y="9574"/>
                  <a:pt x="8302" y="9574"/>
                </a:cubicBezTo>
                <a:cubicBezTo>
                  <a:pt x="8302" y="9574"/>
                  <a:pt x="8302" y="9574"/>
                  <a:pt x="8302" y="9574"/>
                </a:cubicBezTo>
                <a:cubicBezTo>
                  <a:pt x="8299" y="9613"/>
                  <a:pt x="8299" y="9613"/>
                  <a:pt x="8299" y="9613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299" y="9616"/>
                  <a:pt x="8299" y="9616"/>
                  <a:pt x="8299" y="9616"/>
                </a:cubicBezTo>
                <a:cubicBezTo>
                  <a:pt x="8331" y="9671"/>
                  <a:pt x="8331" y="9671"/>
                  <a:pt x="8331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71"/>
                  <a:pt x="8334" y="9671"/>
                  <a:pt x="8334" y="9671"/>
                </a:cubicBezTo>
                <a:cubicBezTo>
                  <a:pt x="8334" y="9632"/>
                  <a:pt x="8334" y="9632"/>
                  <a:pt x="8334" y="9632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34" y="9629"/>
                  <a:pt x="8334" y="9629"/>
                  <a:pt x="8334" y="9629"/>
                </a:cubicBezTo>
                <a:cubicBezTo>
                  <a:pt x="8302" y="9574"/>
                  <a:pt x="8302" y="9574"/>
                  <a:pt x="8302" y="9574"/>
                </a:cubicBezTo>
                <a:close/>
                <a:moveTo>
                  <a:pt x="8260" y="9506"/>
                </a:moveTo>
                <a:cubicBezTo>
                  <a:pt x="8260" y="9506"/>
                  <a:pt x="8260" y="9506"/>
                  <a:pt x="8260" y="9506"/>
                </a:cubicBezTo>
                <a:cubicBezTo>
                  <a:pt x="8260" y="9506"/>
                  <a:pt x="8260" y="9506"/>
                  <a:pt x="8260" y="9506"/>
                </a:cubicBezTo>
                <a:cubicBezTo>
                  <a:pt x="8257" y="9545"/>
                  <a:pt x="8257" y="9545"/>
                  <a:pt x="8257" y="9545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57" y="9548"/>
                  <a:pt x="8257" y="9548"/>
                  <a:pt x="8257" y="9548"/>
                </a:cubicBezTo>
                <a:cubicBezTo>
                  <a:pt x="8289" y="9603"/>
                  <a:pt x="8289" y="9603"/>
                  <a:pt x="8289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603"/>
                  <a:pt x="8292" y="9603"/>
                  <a:pt x="8292" y="9603"/>
                </a:cubicBezTo>
                <a:cubicBezTo>
                  <a:pt x="8292" y="9564"/>
                  <a:pt x="8292" y="9564"/>
                  <a:pt x="8292" y="9564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92" y="9561"/>
                  <a:pt x="8292" y="9561"/>
                  <a:pt x="8292" y="9561"/>
                </a:cubicBezTo>
                <a:cubicBezTo>
                  <a:pt x="8260" y="9506"/>
                  <a:pt x="8260" y="9506"/>
                  <a:pt x="8260" y="9506"/>
                </a:cubicBezTo>
                <a:close/>
                <a:moveTo>
                  <a:pt x="8218" y="9438"/>
                </a:moveTo>
                <a:cubicBezTo>
                  <a:pt x="8218" y="9438"/>
                  <a:pt x="8218" y="9438"/>
                  <a:pt x="8218" y="9438"/>
                </a:cubicBezTo>
                <a:cubicBezTo>
                  <a:pt x="8218" y="9438"/>
                  <a:pt x="8218" y="9438"/>
                  <a:pt x="8218" y="9438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0"/>
                  <a:pt x="8215" y="9480"/>
                  <a:pt x="8215" y="9480"/>
                </a:cubicBezTo>
                <a:cubicBezTo>
                  <a:pt x="8215" y="9483"/>
                  <a:pt x="8215" y="9483"/>
                  <a:pt x="8215" y="9483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538"/>
                  <a:pt x="8250" y="9538"/>
                  <a:pt x="8250" y="9538"/>
                </a:cubicBezTo>
                <a:cubicBezTo>
                  <a:pt x="8250" y="9535"/>
                  <a:pt x="8250" y="9535"/>
                  <a:pt x="8250" y="9535"/>
                </a:cubicBezTo>
                <a:cubicBezTo>
                  <a:pt x="8250" y="9496"/>
                  <a:pt x="8250" y="9496"/>
                  <a:pt x="8250" y="9496"/>
                </a:cubicBezTo>
                <a:cubicBezTo>
                  <a:pt x="8253" y="9493"/>
                  <a:pt x="8253" y="9493"/>
                  <a:pt x="8253" y="9493"/>
                </a:cubicBezTo>
                <a:cubicBezTo>
                  <a:pt x="8250" y="9493"/>
                  <a:pt x="8250" y="9493"/>
                  <a:pt x="8250" y="9493"/>
                </a:cubicBezTo>
                <a:cubicBezTo>
                  <a:pt x="8218" y="9438"/>
                  <a:pt x="8218" y="9438"/>
                  <a:pt x="8218" y="9438"/>
                </a:cubicBezTo>
                <a:close/>
                <a:moveTo>
                  <a:pt x="8176" y="9370"/>
                </a:moveTo>
                <a:cubicBezTo>
                  <a:pt x="8176" y="9370"/>
                  <a:pt x="8176" y="9370"/>
                  <a:pt x="8176" y="9370"/>
                </a:cubicBezTo>
                <a:cubicBezTo>
                  <a:pt x="8176" y="9370"/>
                  <a:pt x="8176" y="9370"/>
                  <a:pt x="8176" y="9370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2" y="9412"/>
                  <a:pt x="8172" y="9412"/>
                  <a:pt x="8172" y="9412"/>
                </a:cubicBezTo>
                <a:cubicBezTo>
                  <a:pt x="8176" y="9415"/>
                  <a:pt x="8176" y="9415"/>
                  <a:pt x="8176" y="9415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08" y="9470"/>
                  <a:pt x="8208" y="9470"/>
                  <a:pt x="8208" y="9470"/>
                </a:cubicBezTo>
                <a:cubicBezTo>
                  <a:pt x="8208" y="9467"/>
                  <a:pt x="8208" y="9467"/>
                  <a:pt x="8208" y="9467"/>
                </a:cubicBezTo>
                <a:cubicBezTo>
                  <a:pt x="8211" y="9428"/>
                  <a:pt x="8211" y="9428"/>
                  <a:pt x="8211" y="9428"/>
                </a:cubicBezTo>
                <a:cubicBezTo>
                  <a:pt x="8211" y="9425"/>
                  <a:pt x="8211" y="9425"/>
                  <a:pt x="8211" y="9425"/>
                </a:cubicBezTo>
                <a:cubicBezTo>
                  <a:pt x="8208" y="9425"/>
                  <a:pt x="8208" y="9425"/>
                  <a:pt x="8208" y="9425"/>
                </a:cubicBezTo>
                <a:cubicBezTo>
                  <a:pt x="8176" y="9370"/>
                  <a:pt x="8176" y="9370"/>
                  <a:pt x="8176" y="9370"/>
                </a:cubicBezTo>
                <a:close/>
                <a:moveTo>
                  <a:pt x="8134" y="9302"/>
                </a:moveTo>
                <a:cubicBezTo>
                  <a:pt x="8134" y="9302"/>
                  <a:pt x="8134" y="9302"/>
                  <a:pt x="8134" y="9302"/>
                </a:cubicBezTo>
                <a:cubicBezTo>
                  <a:pt x="8134" y="9302"/>
                  <a:pt x="8134" y="9302"/>
                  <a:pt x="8134" y="9302"/>
                </a:cubicBezTo>
                <a:cubicBezTo>
                  <a:pt x="8130" y="9344"/>
                  <a:pt x="8130" y="9344"/>
                  <a:pt x="8130" y="9344"/>
                </a:cubicBezTo>
                <a:cubicBezTo>
                  <a:pt x="8130" y="9347"/>
                  <a:pt x="8130" y="9347"/>
                  <a:pt x="8130" y="9347"/>
                </a:cubicBezTo>
                <a:cubicBezTo>
                  <a:pt x="8134" y="9347"/>
                  <a:pt x="8134" y="9347"/>
                  <a:pt x="8134" y="9347"/>
                </a:cubicBezTo>
                <a:cubicBezTo>
                  <a:pt x="8166" y="9399"/>
                  <a:pt x="8166" y="9399"/>
                  <a:pt x="8166" y="9399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6" y="9402"/>
                  <a:pt x="8166" y="9402"/>
                  <a:pt x="8166" y="9402"/>
                </a:cubicBezTo>
                <a:cubicBezTo>
                  <a:pt x="8169" y="9360"/>
                  <a:pt x="8169" y="9360"/>
                  <a:pt x="8169" y="9360"/>
                </a:cubicBezTo>
                <a:cubicBezTo>
                  <a:pt x="8169" y="9357"/>
                  <a:pt x="8169" y="9357"/>
                  <a:pt x="8169" y="9357"/>
                </a:cubicBezTo>
                <a:cubicBezTo>
                  <a:pt x="8166" y="9357"/>
                  <a:pt x="8166" y="9357"/>
                  <a:pt x="8166" y="9357"/>
                </a:cubicBezTo>
                <a:cubicBezTo>
                  <a:pt x="8134" y="9302"/>
                  <a:pt x="8134" y="9302"/>
                  <a:pt x="8134" y="9302"/>
                </a:cubicBezTo>
                <a:close/>
                <a:moveTo>
                  <a:pt x="8092" y="9234"/>
                </a:moveTo>
                <a:cubicBezTo>
                  <a:pt x="8092" y="9234"/>
                  <a:pt x="8092" y="9234"/>
                  <a:pt x="8092" y="9234"/>
                </a:cubicBezTo>
                <a:cubicBezTo>
                  <a:pt x="8092" y="9234"/>
                  <a:pt x="8092" y="9234"/>
                  <a:pt x="8092" y="9234"/>
                </a:cubicBezTo>
                <a:cubicBezTo>
                  <a:pt x="8088" y="9276"/>
                  <a:pt x="8088" y="9276"/>
                  <a:pt x="8088" y="9276"/>
                </a:cubicBezTo>
                <a:cubicBezTo>
                  <a:pt x="8088" y="9279"/>
                  <a:pt x="8088" y="9279"/>
                  <a:pt x="8088" y="9279"/>
                </a:cubicBezTo>
                <a:cubicBezTo>
                  <a:pt x="8092" y="9279"/>
                  <a:pt x="8092" y="9279"/>
                  <a:pt x="8092" y="9279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4" y="9334"/>
                  <a:pt x="8124" y="9334"/>
                  <a:pt x="8124" y="9334"/>
                </a:cubicBezTo>
                <a:cubicBezTo>
                  <a:pt x="8127" y="9292"/>
                  <a:pt x="8127" y="9292"/>
                  <a:pt x="8127" y="9292"/>
                </a:cubicBezTo>
                <a:cubicBezTo>
                  <a:pt x="8127" y="9289"/>
                  <a:pt x="8127" y="9289"/>
                  <a:pt x="8127" y="9289"/>
                </a:cubicBezTo>
                <a:cubicBezTo>
                  <a:pt x="8124" y="9289"/>
                  <a:pt x="8124" y="9289"/>
                  <a:pt x="8124" y="9289"/>
                </a:cubicBezTo>
                <a:cubicBezTo>
                  <a:pt x="8092" y="9234"/>
                  <a:pt x="8092" y="9234"/>
                  <a:pt x="8092" y="9234"/>
                </a:cubicBezTo>
                <a:close/>
                <a:moveTo>
                  <a:pt x="8049" y="9166"/>
                </a:moveTo>
                <a:cubicBezTo>
                  <a:pt x="8049" y="9166"/>
                  <a:pt x="8049" y="9166"/>
                  <a:pt x="8049" y="9166"/>
                </a:cubicBezTo>
                <a:cubicBezTo>
                  <a:pt x="8049" y="9166"/>
                  <a:pt x="8049" y="9166"/>
                  <a:pt x="8049" y="9166"/>
                </a:cubicBezTo>
                <a:cubicBezTo>
                  <a:pt x="8049" y="9208"/>
                  <a:pt x="8049" y="9208"/>
                  <a:pt x="8049" y="9208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49" y="9211"/>
                  <a:pt x="8049" y="9211"/>
                  <a:pt x="8049" y="9211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2" y="9266"/>
                  <a:pt x="8082" y="9266"/>
                  <a:pt x="8082" y="9266"/>
                </a:cubicBezTo>
                <a:cubicBezTo>
                  <a:pt x="8085" y="9224"/>
                  <a:pt x="8085" y="9224"/>
                  <a:pt x="8085" y="9224"/>
                </a:cubicBezTo>
                <a:cubicBezTo>
                  <a:pt x="8085" y="9221"/>
                  <a:pt x="8085" y="9221"/>
                  <a:pt x="8085" y="9221"/>
                </a:cubicBezTo>
                <a:cubicBezTo>
                  <a:pt x="8082" y="9221"/>
                  <a:pt x="8082" y="9221"/>
                  <a:pt x="8082" y="9221"/>
                </a:cubicBezTo>
                <a:cubicBezTo>
                  <a:pt x="8049" y="9166"/>
                  <a:pt x="8049" y="9166"/>
                  <a:pt x="8049" y="9166"/>
                </a:cubicBezTo>
                <a:close/>
                <a:moveTo>
                  <a:pt x="8007" y="9098"/>
                </a:moveTo>
                <a:cubicBezTo>
                  <a:pt x="8007" y="9098"/>
                  <a:pt x="8007" y="9098"/>
                  <a:pt x="8007" y="9098"/>
                </a:cubicBezTo>
                <a:cubicBezTo>
                  <a:pt x="8007" y="9098"/>
                  <a:pt x="8007" y="9098"/>
                  <a:pt x="8007" y="9098"/>
                </a:cubicBezTo>
                <a:cubicBezTo>
                  <a:pt x="8007" y="9140"/>
                  <a:pt x="8007" y="9140"/>
                  <a:pt x="8007" y="9140"/>
                </a:cubicBezTo>
                <a:cubicBezTo>
                  <a:pt x="8007" y="9143"/>
                  <a:pt x="8007" y="9143"/>
                  <a:pt x="8007" y="9143"/>
                </a:cubicBezTo>
                <a:cubicBezTo>
                  <a:pt x="8007" y="9147"/>
                  <a:pt x="8007" y="9147"/>
                  <a:pt x="8007" y="9147"/>
                </a:cubicBezTo>
                <a:cubicBezTo>
                  <a:pt x="8040" y="9198"/>
                  <a:pt x="8040" y="9198"/>
                  <a:pt x="8040" y="9198"/>
                </a:cubicBezTo>
                <a:cubicBezTo>
                  <a:pt x="8043" y="9202"/>
                  <a:pt x="8043" y="9202"/>
                  <a:pt x="8043" y="9202"/>
                </a:cubicBezTo>
                <a:cubicBezTo>
                  <a:pt x="8043" y="9198"/>
                  <a:pt x="8043" y="9198"/>
                  <a:pt x="8043" y="9198"/>
                </a:cubicBezTo>
                <a:cubicBezTo>
                  <a:pt x="8043" y="9156"/>
                  <a:pt x="8043" y="9156"/>
                  <a:pt x="8043" y="9156"/>
                </a:cubicBezTo>
                <a:cubicBezTo>
                  <a:pt x="8043" y="9153"/>
                  <a:pt x="8043" y="9153"/>
                  <a:pt x="8043" y="9153"/>
                </a:cubicBezTo>
                <a:cubicBezTo>
                  <a:pt x="8040" y="9153"/>
                  <a:pt x="8040" y="9153"/>
                  <a:pt x="8040" y="9153"/>
                </a:cubicBezTo>
                <a:cubicBezTo>
                  <a:pt x="8007" y="9098"/>
                  <a:pt x="8007" y="9098"/>
                  <a:pt x="8007" y="9098"/>
                </a:cubicBezTo>
                <a:close/>
                <a:moveTo>
                  <a:pt x="7965" y="9030"/>
                </a:moveTo>
                <a:cubicBezTo>
                  <a:pt x="7965" y="9030"/>
                  <a:pt x="7965" y="9030"/>
                  <a:pt x="7965" y="9030"/>
                </a:cubicBezTo>
                <a:cubicBezTo>
                  <a:pt x="7965" y="9030"/>
                  <a:pt x="7965" y="9030"/>
                  <a:pt x="7965" y="9030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5"/>
                  <a:pt x="7965" y="9075"/>
                  <a:pt x="7965" y="9075"/>
                </a:cubicBezTo>
                <a:cubicBezTo>
                  <a:pt x="7965" y="9079"/>
                  <a:pt x="7965" y="9079"/>
                  <a:pt x="7965" y="9079"/>
                </a:cubicBezTo>
                <a:cubicBezTo>
                  <a:pt x="7998" y="9130"/>
                  <a:pt x="7998" y="9130"/>
                  <a:pt x="7998" y="9130"/>
                </a:cubicBezTo>
                <a:cubicBezTo>
                  <a:pt x="8001" y="9134"/>
                  <a:pt x="8001" y="9134"/>
                  <a:pt x="8001" y="9134"/>
                </a:cubicBezTo>
                <a:cubicBezTo>
                  <a:pt x="8001" y="9130"/>
                  <a:pt x="8001" y="9130"/>
                  <a:pt x="8001" y="9130"/>
                </a:cubicBezTo>
                <a:cubicBezTo>
                  <a:pt x="8001" y="9088"/>
                  <a:pt x="8001" y="9088"/>
                  <a:pt x="8001" y="9088"/>
                </a:cubicBezTo>
                <a:cubicBezTo>
                  <a:pt x="8001" y="9085"/>
                  <a:pt x="8001" y="9085"/>
                  <a:pt x="8001" y="9085"/>
                </a:cubicBezTo>
                <a:cubicBezTo>
                  <a:pt x="7998" y="9085"/>
                  <a:pt x="7998" y="9085"/>
                  <a:pt x="7998" y="9085"/>
                </a:cubicBezTo>
                <a:cubicBezTo>
                  <a:pt x="7965" y="9030"/>
                  <a:pt x="7965" y="9030"/>
                  <a:pt x="7965" y="9030"/>
                </a:cubicBezTo>
                <a:close/>
                <a:moveTo>
                  <a:pt x="7923" y="8962"/>
                </a:moveTo>
                <a:cubicBezTo>
                  <a:pt x="7923" y="8962"/>
                  <a:pt x="7923" y="8962"/>
                  <a:pt x="7923" y="8962"/>
                </a:cubicBezTo>
                <a:cubicBezTo>
                  <a:pt x="7923" y="8962"/>
                  <a:pt x="7923" y="8962"/>
                  <a:pt x="7923" y="8962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07"/>
                  <a:pt x="7923" y="9007"/>
                  <a:pt x="7923" y="9007"/>
                </a:cubicBezTo>
                <a:cubicBezTo>
                  <a:pt x="7923" y="9011"/>
                  <a:pt x="7923" y="9011"/>
                  <a:pt x="7923" y="9011"/>
                </a:cubicBezTo>
                <a:cubicBezTo>
                  <a:pt x="7956" y="9063"/>
                  <a:pt x="7956" y="9063"/>
                  <a:pt x="7956" y="9063"/>
                </a:cubicBezTo>
                <a:cubicBezTo>
                  <a:pt x="7959" y="9066"/>
                  <a:pt x="7959" y="9066"/>
                  <a:pt x="7959" y="9066"/>
                </a:cubicBezTo>
                <a:cubicBezTo>
                  <a:pt x="7959" y="9063"/>
                  <a:pt x="7959" y="9063"/>
                  <a:pt x="7959" y="9063"/>
                </a:cubicBezTo>
                <a:cubicBezTo>
                  <a:pt x="7959" y="9020"/>
                  <a:pt x="7959" y="9020"/>
                  <a:pt x="7959" y="9020"/>
                </a:cubicBezTo>
                <a:cubicBezTo>
                  <a:pt x="7959" y="9017"/>
                  <a:pt x="7959" y="9017"/>
                  <a:pt x="7959" y="9017"/>
                </a:cubicBezTo>
                <a:cubicBezTo>
                  <a:pt x="7956" y="9017"/>
                  <a:pt x="7956" y="9017"/>
                  <a:pt x="7956" y="9017"/>
                </a:cubicBezTo>
                <a:cubicBezTo>
                  <a:pt x="7923" y="8962"/>
                  <a:pt x="7923" y="8962"/>
                  <a:pt x="7923" y="8962"/>
                </a:cubicBezTo>
                <a:close/>
                <a:moveTo>
                  <a:pt x="7881" y="8894"/>
                </a:moveTo>
                <a:cubicBezTo>
                  <a:pt x="7881" y="8894"/>
                  <a:pt x="7881" y="8894"/>
                  <a:pt x="7881" y="8894"/>
                </a:cubicBezTo>
                <a:cubicBezTo>
                  <a:pt x="7881" y="8894"/>
                  <a:pt x="7881" y="8894"/>
                  <a:pt x="7881" y="8894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39"/>
                  <a:pt x="7881" y="8939"/>
                  <a:pt x="7881" y="8939"/>
                </a:cubicBezTo>
                <a:cubicBezTo>
                  <a:pt x="7881" y="8943"/>
                  <a:pt x="7881" y="8943"/>
                  <a:pt x="7881" y="8943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98"/>
                  <a:pt x="7917" y="8998"/>
                  <a:pt x="7917" y="8998"/>
                </a:cubicBezTo>
                <a:cubicBezTo>
                  <a:pt x="7917" y="8995"/>
                  <a:pt x="7917" y="8995"/>
                  <a:pt x="7917" y="8995"/>
                </a:cubicBezTo>
                <a:cubicBezTo>
                  <a:pt x="7917" y="8952"/>
                  <a:pt x="7917" y="8952"/>
                  <a:pt x="7917" y="8952"/>
                </a:cubicBezTo>
                <a:cubicBezTo>
                  <a:pt x="7917" y="8949"/>
                  <a:pt x="7917" y="8949"/>
                  <a:pt x="7917" y="8949"/>
                </a:cubicBezTo>
                <a:cubicBezTo>
                  <a:pt x="7914" y="8949"/>
                  <a:pt x="7914" y="8949"/>
                  <a:pt x="7914" y="8949"/>
                </a:cubicBezTo>
                <a:cubicBezTo>
                  <a:pt x="7881" y="8894"/>
                  <a:pt x="7881" y="8894"/>
                  <a:pt x="7881" y="8894"/>
                </a:cubicBezTo>
                <a:close/>
                <a:moveTo>
                  <a:pt x="7839" y="8826"/>
                </a:moveTo>
                <a:cubicBezTo>
                  <a:pt x="7839" y="8826"/>
                  <a:pt x="7839" y="8826"/>
                  <a:pt x="7839" y="8826"/>
                </a:cubicBezTo>
                <a:cubicBezTo>
                  <a:pt x="7839" y="8826"/>
                  <a:pt x="7839" y="8826"/>
                  <a:pt x="7839" y="8826"/>
                </a:cubicBezTo>
                <a:cubicBezTo>
                  <a:pt x="7839" y="8872"/>
                  <a:pt x="7839" y="8872"/>
                  <a:pt x="7839" y="8872"/>
                </a:cubicBezTo>
                <a:cubicBezTo>
                  <a:pt x="7839" y="8875"/>
                  <a:pt x="7839" y="8875"/>
                  <a:pt x="7839" y="8875"/>
                </a:cubicBezTo>
                <a:cubicBezTo>
                  <a:pt x="7842" y="8875"/>
                  <a:pt x="7842" y="8875"/>
                  <a:pt x="7842" y="8875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930"/>
                  <a:pt x="7875" y="8930"/>
                  <a:pt x="7875" y="8930"/>
                </a:cubicBezTo>
                <a:cubicBezTo>
                  <a:pt x="7875" y="8884"/>
                  <a:pt x="7875" y="8884"/>
                  <a:pt x="7875" y="8884"/>
                </a:cubicBezTo>
                <a:cubicBezTo>
                  <a:pt x="7875" y="8881"/>
                  <a:pt x="7875" y="8881"/>
                  <a:pt x="7875" y="8881"/>
                </a:cubicBezTo>
                <a:cubicBezTo>
                  <a:pt x="7871" y="8881"/>
                  <a:pt x="7871" y="8881"/>
                  <a:pt x="7871" y="8881"/>
                </a:cubicBezTo>
                <a:cubicBezTo>
                  <a:pt x="7839" y="8826"/>
                  <a:pt x="7839" y="8826"/>
                  <a:pt x="7839" y="8826"/>
                </a:cubicBezTo>
                <a:close/>
                <a:moveTo>
                  <a:pt x="7797" y="8758"/>
                </a:moveTo>
                <a:cubicBezTo>
                  <a:pt x="7797" y="8755"/>
                  <a:pt x="7797" y="8755"/>
                  <a:pt x="7797" y="8755"/>
                </a:cubicBezTo>
                <a:cubicBezTo>
                  <a:pt x="7797" y="8758"/>
                  <a:pt x="7797" y="8758"/>
                  <a:pt x="7797" y="8758"/>
                </a:cubicBezTo>
                <a:cubicBezTo>
                  <a:pt x="7797" y="8804"/>
                  <a:pt x="7797" y="8804"/>
                  <a:pt x="7797" y="8804"/>
                </a:cubicBezTo>
                <a:cubicBezTo>
                  <a:pt x="7797" y="8807"/>
                  <a:pt x="7797" y="8807"/>
                  <a:pt x="7797" y="8807"/>
                </a:cubicBezTo>
                <a:cubicBezTo>
                  <a:pt x="7800" y="8807"/>
                  <a:pt x="7800" y="8807"/>
                  <a:pt x="7800" y="8807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62"/>
                  <a:pt x="7833" y="8862"/>
                  <a:pt x="7833" y="8862"/>
                </a:cubicBezTo>
                <a:cubicBezTo>
                  <a:pt x="7833" y="8817"/>
                  <a:pt x="7833" y="8817"/>
                  <a:pt x="7833" y="8817"/>
                </a:cubicBezTo>
                <a:cubicBezTo>
                  <a:pt x="7833" y="8813"/>
                  <a:pt x="7833" y="8813"/>
                  <a:pt x="7833" y="8813"/>
                </a:cubicBezTo>
                <a:cubicBezTo>
                  <a:pt x="7829" y="8813"/>
                  <a:pt x="7829" y="8813"/>
                  <a:pt x="7829" y="8813"/>
                </a:cubicBezTo>
                <a:cubicBezTo>
                  <a:pt x="7797" y="8758"/>
                  <a:pt x="7797" y="8758"/>
                  <a:pt x="7797" y="8758"/>
                </a:cubicBezTo>
                <a:close/>
                <a:moveTo>
                  <a:pt x="7755" y="8690"/>
                </a:moveTo>
                <a:cubicBezTo>
                  <a:pt x="7755" y="8687"/>
                  <a:pt x="7755" y="8687"/>
                  <a:pt x="7755" y="8687"/>
                </a:cubicBezTo>
                <a:cubicBezTo>
                  <a:pt x="7755" y="8690"/>
                  <a:pt x="7755" y="8690"/>
                  <a:pt x="7755" y="8690"/>
                </a:cubicBezTo>
                <a:cubicBezTo>
                  <a:pt x="7755" y="8736"/>
                  <a:pt x="7755" y="8736"/>
                  <a:pt x="7755" y="8736"/>
                </a:cubicBezTo>
                <a:cubicBezTo>
                  <a:pt x="7755" y="8739"/>
                  <a:pt x="7755" y="8739"/>
                  <a:pt x="7755" y="8739"/>
                </a:cubicBezTo>
                <a:cubicBezTo>
                  <a:pt x="7758" y="8739"/>
                  <a:pt x="7758" y="8739"/>
                  <a:pt x="7758" y="8739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94"/>
                  <a:pt x="7791" y="8794"/>
                  <a:pt x="7791" y="8794"/>
                </a:cubicBezTo>
                <a:cubicBezTo>
                  <a:pt x="7791" y="8749"/>
                  <a:pt x="7791" y="8749"/>
                  <a:pt x="7791" y="8749"/>
                </a:cubicBezTo>
                <a:cubicBezTo>
                  <a:pt x="7791" y="8745"/>
                  <a:pt x="7791" y="8745"/>
                  <a:pt x="7791" y="8745"/>
                </a:cubicBezTo>
                <a:cubicBezTo>
                  <a:pt x="7787" y="8745"/>
                  <a:pt x="7787" y="8745"/>
                  <a:pt x="7787" y="8745"/>
                </a:cubicBezTo>
                <a:cubicBezTo>
                  <a:pt x="7755" y="8690"/>
                  <a:pt x="7755" y="8690"/>
                  <a:pt x="7755" y="8690"/>
                </a:cubicBezTo>
                <a:close/>
                <a:moveTo>
                  <a:pt x="7713" y="8622"/>
                </a:moveTo>
                <a:cubicBezTo>
                  <a:pt x="7713" y="8619"/>
                  <a:pt x="7713" y="8619"/>
                  <a:pt x="7713" y="8619"/>
                </a:cubicBezTo>
                <a:cubicBezTo>
                  <a:pt x="7713" y="8622"/>
                  <a:pt x="7713" y="8622"/>
                  <a:pt x="7713" y="8622"/>
                </a:cubicBezTo>
                <a:cubicBezTo>
                  <a:pt x="7713" y="8668"/>
                  <a:pt x="7713" y="8668"/>
                  <a:pt x="7713" y="8668"/>
                </a:cubicBezTo>
                <a:cubicBezTo>
                  <a:pt x="7713" y="8671"/>
                  <a:pt x="7713" y="8671"/>
                  <a:pt x="7713" y="8671"/>
                </a:cubicBezTo>
                <a:cubicBezTo>
                  <a:pt x="7716" y="8671"/>
                  <a:pt x="7716" y="8671"/>
                  <a:pt x="7716" y="8671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726"/>
                  <a:pt x="7748" y="8726"/>
                  <a:pt x="7748" y="8726"/>
                </a:cubicBezTo>
                <a:cubicBezTo>
                  <a:pt x="7748" y="8681"/>
                  <a:pt x="7748" y="8681"/>
                  <a:pt x="7748" y="8681"/>
                </a:cubicBezTo>
                <a:cubicBezTo>
                  <a:pt x="7748" y="8677"/>
                  <a:pt x="7748" y="8677"/>
                  <a:pt x="7748" y="8677"/>
                </a:cubicBezTo>
                <a:cubicBezTo>
                  <a:pt x="7745" y="8674"/>
                  <a:pt x="7745" y="8674"/>
                  <a:pt x="7745" y="8674"/>
                </a:cubicBezTo>
                <a:cubicBezTo>
                  <a:pt x="7713" y="8622"/>
                  <a:pt x="7713" y="8622"/>
                  <a:pt x="7713" y="8622"/>
                </a:cubicBezTo>
                <a:close/>
                <a:moveTo>
                  <a:pt x="7671" y="8554"/>
                </a:moveTo>
                <a:cubicBezTo>
                  <a:pt x="7671" y="8551"/>
                  <a:pt x="7671" y="8551"/>
                  <a:pt x="7671" y="8551"/>
                </a:cubicBezTo>
                <a:cubicBezTo>
                  <a:pt x="7671" y="8554"/>
                  <a:pt x="7671" y="8554"/>
                  <a:pt x="7671" y="8554"/>
                </a:cubicBezTo>
                <a:cubicBezTo>
                  <a:pt x="7674" y="8600"/>
                  <a:pt x="7674" y="8600"/>
                  <a:pt x="7674" y="8600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674" y="8603"/>
                  <a:pt x="7674" y="8603"/>
                  <a:pt x="7674" y="8603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58"/>
                  <a:pt x="7706" y="8658"/>
                  <a:pt x="7706" y="8658"/>
                </a:cubicBezTo>
                <a:cubicBezTo>
                  <a:pt x="7706" y="8613"/>
                  <a:pt x="7706" y="8613"/>
                  <a:pt x="7706" y="8613"/>
                </a:cubicBezTo>
                <a:cubicBezTo>
                  <a:pt x="7706" y="8609"/>
                  <a:pt x="7706" y="8609"/>
                  <a:pt x="7706" y="8609"/>
                </a:cubicBezTo>
                <a:cubicBezTo>
                  <a:pt x="7703" y="8606"/>
                  <a:pt x="7703" y="8606"/>
                  <a:pt x="7703" y="8606"/>
                </a:cubicBezTo>
                <a:cubicBezTo>
                  <a:pt x="7671" y="8554"/>
                  <a:pt x="7671" y="8554"/>
                  <a:pt x="7671" y="8554"/>
                </a:cubicBezTo>
                <a:close/>
                <a:moveTo>
                  <a:pt x="7612" y="8457"/>
                </a:moveTo>
                <a:cubicBezTo>
                  <a:pt x="7609" y="8457"/>
                  <a:pt x="7609" y="8457"/>
                  <a:pt x="7609" y="8457"/>
                </a:cubicBezTo>
                <a:cubicBezTo>
                  <a:pt x="7612" y="8457"/>
                  <a:pt x="7612" y="8457"/>
                  <a:pt x="7612" y="8457"/>
                </a:cubicBezTo>
                <a:cubicBezTo>
                  <a:pt x="7612" y="8506"/>
                  <a:pt x="7612" y="8506"/>
                  <a:pt x="7612" y="8506"/>
                </a:cubicBezTo>
                <a:cubicBezTo>
                  <a:pt x="7612" y="8509"/>
                  <a:pt x="7612" y="8509"/>
                  <a:pt x="7612" y="8509"/>
                </a:cubicBezTo>
                <a:cubicBezTo>
                  <a:pt x="7616" y="8509"/>
                  <a:pt x="7616" y="8509"/>
                  <a:pt x="7616" y="8509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90"/>
                  <a:pt x="7664" y="8590"/>
                  <a:pt x="7664" y="8590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4" y="8541"/>
                  <a:pt x="7664" y="8541"/>
                  <a:pt x="7664" y="8541"/>
                </a:cubicBezTo>
                <a:cubicBezTo>
                  <a:pt x="7661" y="8538"/>
                  <a:pt x="7661" y="8538"/>
                  <a:pt x="7661" y="8538"/>
                </a:cubicBezTo>
                <a:cubicBezTo>
                  <a:pt x="7612" y="8457"/>
                  <a:pt x="7612" y="8457"/>
                  <a:pt x="7612" y="8457"/>
                </a:cubicBezTo>
                <a:close/>
                <a:moveTo>
                  <a:pt x="8341" y="9694"/>
                </a:moveTo>
                <a:cubicBezTo>
                  <a:pt x="8338" y="9690"/>
                  <a:pt x="8338" y="9690"/>
                  <a:pt x="8338" y="9690"/>
                </a:cubicBezTo>
                <a:cubicBezTo>
                  <a:pt x="8338" y="9694"/>
                  <a:pt x="8338" y="9694"/>
                  <a:pt x="8338" y="9694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2"/>
                  <a:pt x="8338" y="9732"/>
                  <a:pt x="8338" y="9732"/>
                </a:cubicBezTo>
                <a:cubicBezTo>
                  <a:pt x="8338" y="9736"/>
                  <a:pt x="8338" y="9736"/>
                  <a:pt x="8338" y="9736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0" y="9787"/>
                  <a:pt x="8370" y="9787"/>
                  <a:pt x="8370" y="9787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9"/>
                  <a:pt x="8373" y="9749"/>
                  <a:pt x="8373" y="9749"/>
                </a:cubicBezTo>
                <a:cubicBezTo>
                  <a:pt x="8373" y="9745"/>
                  <a:pt x="8373" y="9745"/>
                  <a:pt x="8373" y="9745"/>
                </a:cubicBezTo>
                <a:cubicBezTo>
                  <a:pt x="8341" y="9694"/>
                  <a:pt x="8341" y="9694"/>
                  <a:pt x="8341" y="9694"/>
                </a:cubicBezTo>
                <a:close/>
                <a:moveTo>
                  <a:pt x="8299" y="9626"/>
                </a:moveTo>
                <a:cubicBezTo>
                  <a:pt x="8299" y="9626"/>
                  <a:pt x="8299" y="9626"/>
                  <a:pt x="8299" y="9626"/>
                </a:cubicBezTo>
                <a:cubicBezTo>
                  <a:pt x="8299" y="9626"/>
                  <a:pt x="8299" y="9626"/>
                  <a:pt x="8299" y="9626"/>
                </a:cubicBezTo>
                <a:cubicBezTo>
                  <a:pt x="8295" y="9665"/>
                  <a:pt x="8295" y="9665"/>
                  <a:pt x="8295" y="9665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295" y="9668"/>
                  <a:pt x="8295" y="9668"/>
                  <a:pt x="8295" y="9668"/>
                </a:cubicBezTo>
                <a:cubicBezTo>
                  <a:pt x="8328" y="9720"/>
                  <a:pt x="8328" y="9720"/>
                  <a:pt x="8328" y="9720"/>
                </a:cubicBezTo>
                <a:cubicBezTo>
                  <a:pt x="8331" y="9723"/>
                  <a:pt x="8331" y="9723"/>
                  <a:pt x="8331" y="9723"/>
                </a:cubicBezTo>
                <a:cubicBezTo>
                  <a:pt x="8331" y="9720"/>
                  <a:pt x="8331" y="9720"/>
                  <a:pt x="8331" y="9720"/>
                </a:cubicBezTo>
                <a:cubicBezTo>
                  <a:pt x="8331" y="9684"/>
                  <a:pt x="8331" y="9684"/>
                  <a:pt x="8331" y="9684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331" y="9681"/>
                  <a:pt x="8331" y="9681"/>
                  <a:pt x="8331" y="9681"/>
                </a:cubicBezTo>
                <a:cubicBezTo>
                  <a:pt x="8299" y="9626"/>
                  <a:pt x="8299" y="9626"/>
                  <a:pt x="8299" y="9626"/>
                </a:cubicBezTo>
                <a:close/>
                <a:moveTo>
                  <a:pt x="8257" y="9561"/>
                </a:moveTo>
                <a:cubicBezTo>
                  <a:pt x="8257" y="9558"/>
                  <a:pt x="8257" y="9558"/>
                  <a:pt x="8257" y="9558"/>
                </a:cubicBezTo>
                <a:cubicBezTo>
                  <a:pt x="8257" y="9558"/>
                  <a:pt x="8257" y="9558"/>
                  <a:pt x="8257" y="9558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3" y="9600"/>
                  <a:pt x="8253" y="9600"/>
                  <a:pt x="8253" y="9600"/>
                </a:cubicBezTo>
                <a:cubicBezTo>
                  <a:pt x="8257" y="9600"/>
                  <a:pt x="8257" y="9600"/>
                  <a:pt x="8257" y="9600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89" y="9655"/>
                  <a:pt x="8289" y="9655"/>
                  <a:pt x="8289" y="9655"/>
                </a:cubicBezTo>
                <a:cubicBezTo>
                  <a:pt x="8292" y="9616"/>
                  <a:pt x="8292" y="9616"/>
                  <a:pt x="8292" y="9616"/>
                </a:cubicBezTo>
                <a:cubicBezTo>
                  <a:pt x="8292" y="9613"/>
                  <a:pt x="8292" y="9613"/>
                  <a:pt x="8292" y="9613"/>
                </a:cubicBezTo>
                <a:cubicBezTo>
                  <a:pt x="8289" y="9613"/>
                  <a:pt x="8289" y="9613"/>
                  <a:pt x="8289" y="9613"/>
                </a:cubicBezTo>
                <a:cubicBezTo>
                  <a:pt x="8257" y="9561"/>
                  <a:pt x="8257" y="9561"/>
                  <a:pt x="8257" y="9561"/>
                </a:cubicBezTo>
                <a:close/>
                <a:moveTo>
                  <a:pt x="8215" y="9493"/>
                </a:moveTo>
                <a:cubicBezTo>
                  <a:pt x="8215" y="9490"/>
                  <a:pt x="8215" y="9490"/>
                  <a:pt x="8215" y="9490"/>
                </a:cubicBezTo>
                <a:cubicBezTo>
                  <a:pt x="8215" y="9493"/>
                  <a:pt x="8215" y="9493"/>
                  <a:pt x="8215" y="9493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1" y="9532"/>
                  <a:pt x="8211" y="9532"/>
                  <a:pt x="8211" y="9532"/>
                </a:cubicBezTo>
                <a:cubicBezTo>
                  <a:pt x="8215" y="9535"/>
                  <a:pt x="8215" y="9535"/>
                  <a:pt x="8215" y="9535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47" y="9590"/>
                  <a:pt x="8247" y="9590"/>
                  <a:pt x="8247" y="9590"/>
                </a:cubicBezTo>
                <a:cubicBezTo>
                  <a:pt x="8247" y="9587"/>
                  <a:pt x="8247" y="9587"/>
                  <a:pt x="8247" y="9587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50" y="9548"/>
                  <a:pt x="8250" y="9548"/>
                  <a:pt x="8250" y="9548"/>
                </a:cubicBezTo>
                <a:cubicBezTo>
                  <a:pt x="8247" y="9545"/>
                  <a:pt x="8247" y="9545"/>
                  <a:pt x="8247" y="9545"/>
                </a:cubicBezTo>
                <a:cubicBezTo>
                  <a:pt x="8215" y="9493"/>
                  <a:pt x="8215" y="9493"/>
                  <a:pt x="8215" y="9493"/>
                </a:cubicBezTo>
                <a:close/>
                <a:moveTo>
                  <a:pt x="8172" y="9425"/>
                </a:moveTo>
                <a:cubicBezTo>
                  <a:pt x="8172" y="9422"/>
                  <a:pt x="8172" y="9422"/>
                  <a:pt x="8172" y="9422"/>
                </a:cubicBezTo>
                <a:cubicBezTo>
                  <a:pt x="8172" y="9425"/>
                  <a:pt x="8172" y="9425"/>
                  <a:pt x="8172" y="9425"/>
                </a:cubicBezTo>
                <a:cubicBezTo>
                  <a:pt x="8172" y="9464"/>
                  <a:pt x="8172" y="9464"/>
                  <a:pt x="8172" y="9464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172" y="9467"/>
                  <a:pt x="8172" y="9467"/>
                  <a:pt x="8172" y="9467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5" y="9522"/>
                  <a:pt x="8205" y="9522"/>
                  <a:pt x="8205" y="9522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80"/>
                  <a:pt x="8208" y="9480"/>
                  <a:pt x="8208" y="9480"/>
                </a:cubicBezTo>
                <a:cubicBezTo>
                  <a:pt x="8208" y="9477"/>
                  <a:pt x="8208" y="9477"/>
                  <a:pt x="8208" y="9477"/>
                </a:cubicBezTo>
                <a:cubicBezTo>
                  <a:pt x="8172" y="9425"/>
                  <a:pt x="8172" y="9425"/>
                  <a:pt x="8172" y="9425"/>
                </a:cubicBezTo>
                <a:close/>
                <a:moveTo>
                  <a:pt x="8134" y="9357"/>
                </a:moveTo>
                <a:cubicBezTo>
                  <a:pt x="8130" y="9357"/>
                  <a:pt x="8130" y="9357"/>
                  <a:pt x="8130" y="9357"/>
                </a:cubicBezTo>
                <a:cubicBezTo>
                  <a:pt x="8130" y="9357"/>
                  <a:pt x="8130" y="9357"/>
                  <a:pt x="8130" y="9357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399"/>
                  <a:pt x="8130" y="9399"/>
                  <a:pt x="8130" y="9399"/>
                </a:cubicBezTo>
                <a:cubicBezTo>
                  <a:pt x="8130" y="9402"/>
                  <a:pt x="8130" y="9402"/>
                  <a:pt x="8130" y="9402"/>
                </a:cubicBezTo>
                <a:cubicBezTo>
                  <a:pt x="8163" y="9454"/>
                  <a:pt x="8163" y="9454"/>
                  <a:pt x="8163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54"/>
                  <a:pt x="8166" y="9454"/>
                  <a:pt x="8166" y="9454"/>
                </a:cubicBezTo>
                <a:cubicBezTo>
                  <a:pt x="8166" y="9415"/>
                  <a:pt x="8166" y="9415"/>
                  <a:pt x="8166" y="9415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66" y="9412"/>
                  <a:pt x="8166" y="9412"/>
                  <a:pt x="8166" y="9412"/>
                </a:cubicBezTo>
                <a:cubicBezTo>
                  <a:pt x="8134" y="9357"/>
                  <a:pt x="8134" y="9357"/>
                  <a:pt x="8134" y="9357"/>
                </a:cubicBezTo>
                <a:close/>
                <a:moveTo>
                  <a:pt x="8092" y="9289"/>
                </a:moveTo>
                <a:cubicBezTo>
                  <a:pt x="8088" y="9289"/>
                  <a:pt x="8088" y="9289"/>
                  <a:pt x="8088" y="9289"/>
                </a:cubicBezTo>
                <a:cubicBezTo>
                  <a:pt x="8088" y="9289"/>
                  <a:pt x="8088" y="9289"/>
                  <a:pt x="8088" y="9289"/>
                </a:cubicBezTo>
                <a:cubicBezTo>
                  <a:pt x="8088" y="9331"/>
                  <a:pt x="8088" y="9331"/>
                  <a:pt x="8088" y="9331"/>
                </a:cubicBezTo>
                <a:cubicBezTo>
                  <a:pt x="8088" y="9334"/>
                  <a:pt x="8088" y="9334"/>
                  <a:pt x="8088" y="9334"/>
                </a:cubicBezTo>
                <a:cubicBezTo>
                  <a:pt x="8092" y="9334"/>
                  <a:pt x="8092" y="9334"/>
                  <a:pt x="8092" y="9334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89"/>
                  <a:pt x="8124" y="9389"/>
                  <a:pt x="8124" y="9389"/>
                </a:cubicBezTo>
                <a:cubicBezTo>
                  <a:pt x="8124" y="9386"/>
                  <a:pt x="8124" y="9386"/>
                  <a:pt x="8124" y="9386"/>
                </a:cubicBezTo>
                <a:cubicBezTo>
                  <a:pt x="8124" y="9347"/>
                  <a:pt x="8124" y="9347"/>
                  <a:pt x="8124" y="9347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124" y="9344"/>
                  <a:pt x="8124" y="9344"/>
                  <a:pt x="8124" y="9344"/>
                </a:cubicBezTo>
                <a:cubicBezTo>
                  <a:pt x="8092" y="9289"/>
                  <a:pt x="8092" y="9289"/>
                  <a:pt x="8092" y="9289"/>
                </a:cubicBezTo>
                <a:close/>
                <a:moveTo>
                  <a:pt x="8049" y="9224"/>
                </a:moveTo>
                <a:cubicBezTo>
                  <a:pt x="8049" y="9221"/>
                  <a:pt x="8049" y="9221"/>
                  <a:pt x="8049" y="9221"/>
                </a:cubicBezTo>
                <a:cubicBezTo>
                  <a:pt x="8049" y="9224"/>
                  <a:pt x="8049" y="9224"/>
                  <a:pt x="8049" y="9224"/>
                </a:cubicBezTo>
                <a:cubicBezTo>
                  <a:pt x="8046" y="9263"/>
                  <a:pt x="8046" y="9263"/>
                  <a:pt x="8046" y="9263"/>
                </a:cubicBezTo>
                <a:cubicBezTo>
                  <a:pt x="8046" y="9266"/>
                  <a:pt x="8046" y="9266"/>
                  <a:pt x="8046" y="9266"/>
                </a:cubicBezTo>
                <a:cubicBezTo>
                  <a:pt x="8049" y="9270"/>
                  <a:pt x="8049" y="9270"/>
                  <a:pt x="8049" y="9270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321"/>
                  <a:pt x="8082" y="9321"/>
                  <a:pt x="8082" y="9321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9"/>
                  <a:pt x="8082" y="9279"/>
                  <a:pt x="8082" y="9279"/>
                </a:cubicBezTo>
                <a:cubicBezTo>
                  <a:pt x="8082" y="9276"/>
                  <a:pt x="8082" y="9276"/>
                  <a:pt x="8082" y="9276"/>
                </a:cubicBezTo>
                <a:cubicBezTo>
                  <a:pt x="8049" y="9224"/>
                  <a:pt x="8049" y="9224"/>
                  <a:pt x="8049" y="9224"/>
                </a:cubicBezTo>
                <a:close/>
                <a:moveTo>
                  <a:pt x="8007" y="9156"/>
                </a:moveTo>
                <a:cubicBezTo>
                  <a:pt x="8007" y="9153"/>
                  <a:pt x="8007" y="9153"/>
                  <a:pt x="8007" y="9153"/>
                </a:cubicBezTo>
                <a:cubicBezTo>
                  <a:pt x="8007" y="9156"/>
                  <a:pt x="8007" y="9156"/>
                  <a:pt x="8007" y="9156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198"/>
                  <a:pt x="8007" y="9198"/>
                  <a:pt x="8007" y="9198"/>
                </a:cubicBezTo>
                <a:cubicBezTo>
                  <a:pt x="8007" y="9202"/>
                  <a:pt x="8007" y="9202"/>
                  <a:pt x="8007" y="9202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0" y="9257"/>
                  <a:pt x="8040" y="9257"/>
                  <a:pt x="8040" y="9257"/>
                </a:cubicBezTo>
                <a:cubicBezTo>
                  <a:pt x="8040" y="9253"/>
                  <a:pt x="8040" y="9253"/>
                  <a:pt x="8040" y="9253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3" y="9211"/>
                  <a:pt x="8043" y="9211"/>
                  <a:pt x="8043" y="9211"/>
                </a:cubicBezTo>
                <a:cubicBezTo>
                  <a:pt x="8040" y="9208"/>
                  <a:pt x="8040" y="9208"/>
                  <a:pt x="8040" y="9208"/>
                </a:cubicBezTo>
                <a:cubicBezTo>
                  <a:pt x="8007" y="9156"/>
                  <a:pt x="8007" y="9156"/>
                  <a:pt x="8007" y="9156"/>
                </a:cubicBezTo>
                <a:close/>
                <a:moveTo>
                  <a:pt x="7965" y="9088"/>
                </a:moveTo>
                <a:cubicBezTo>
                  <a:pt x="7965" y="9085"/>
                  <a:pt x="7965" y="9085"/>
                  <a:pt x="7965" y="9085"/>
                </a:cubicBezTo>
                <a:cubicBezTo>
                  <a:pt x="7965" y="9088"/>
                  <a:pt x="7965" y="9088"/>
                  <a:pt x="7965" y="9088"/>
                </a:cubicBezTo>
                <a:cubicBezTo>
                  <a:pt x="7965" y="9130"/>
                  <a:pt x="7965" y="9130"/>
                  <a:pt x="7965" y="9130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65" y="9134"/>
                  <a:pt x="7965" y="9134"/>
                  <a:pt x="7965" y="9134"/>
                </a:cubicBezTo>
                <a:cubicBezTo>
                  <a:pt x="7998" y="9185"/>
                  <a:pt x="7998" y="9185"/>
                  <a:pt x="7998" y="9185"/>
                </a:cubicBezTo>
                <a:cubicBezTo>
                  <a:pt x="8001" y="9189"/>
                  <a:pt x="8001" y="9189"/>
                  <a:pt x="8001" y="9189"/>
                </a:cubicBezTo>
                <a:cubicBezTo>
                  <a:pt x="8001" y="9185"/>
                  <a:pt x="8001" y="9185"/>
                  <a:pt x="8001" y="9185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8001" y="9143"/>
                  <a:pt x="8001" y="9143"/>
                  <a:pt x="8001" y="9143"/>
                </a:cubicBezTo>
                <a:cubicBezTo>
                  <a:pt x="7998" y="9140"/>
                  <a:pt x="7998" y="9140"/>
                  <a:pt x="7998" y="9140"/>
                </a:cubicBezTo>
                <a:cubicBezTo>
                  <a:pt x="7965" y="9088"/>
                  <a:pt x="7965" y="9088"/>
                  <a:pt x="7965" y="9088"/>
                </a:cubicBezTo>
                <a:close/>
                <a:moveTo>
                  <a:pt x="7923" y="9020"/>
                </a:moveTo>
                <a:cubicBezTo>
                  <a:pt x="7923" y="9020"/>
                  <a:pt x="7923" y="9020"/>
                  <a:pt x="7923" y="9020"/>
                </a:cubicBezTo>
                <a:cubicBezTo>
                  <a:pt x="7923" y="9020"/>
                  <a:pt x="7923" y="9020"/>
                  <a:pt x="7923" y="9020"/>
                </a:cubicBezTo>
                <a:cubicBezTo>
                  <a:pt x="7923" y="9063"/>
                  <a:pt x="7923" y="9063"/>
                  <a:pt x="7923" y="9063"/>
                </a:cubicBezTo>
                <a:cubicBezTo>
                  <a:pt x="7923" y="9066"/>
                  <a:pt x="7923" y="9066"/>
                  <a:pt x="7923" y="9066"/>
                </a:cubicBezTo>
                <a:cubicBezTo>
                  <a:pt x="7926" y="9069"/>
                  <a:pt x="7926" y="9069"/>
                  <a:pt x="7926" y="9069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121"/>
                  <a:pt x="7959" y="9121"/>
                  <a:pt x="7959" y="9121"/>
                </a:cubicBezTo>
                <a:cubicBezTo>
                  <a:pt x="7959" y="9079"/>
                  <a:pt x="7959" y="9079"/>
                  <a:pt x="7959" y="9079"/>
                </a:cubicBezTo>
                <a:cubicBezTo>
                  <a:pt x="7959" y="9075"/>
                  <a:pt x="7959" y="9075"/>
                  <a:pt x="7959" y="9075"/>
                </a:cubicBezTo>
                <a:cubicBezTo>
                  <a:pt x="7956" y="9075"/>
                  <a:pt x="7956" y="9075"/>
                  <a:pt x="7956" y="9075"/>
                </a:cubicBezTo>
                <a:cubicBezTo>
                  <a:pt x="7923" y="9020"/>
                  <a:pt x="7923" y="9020"/>
                  <a:pt x="7923" y="9020"/>
                </a:cubicBezTo>
                <a:close/>
                <a:moveTo>
                  <a:pt x="7884" y="8952"/>
                </a:moveTo>
                <a:cubicBezTo>
                  <a:pt x="7881" y="8952"/>
                  <a:pt x="7881" y="8952"/>
                  <a:pt x="7881" y="8952"/>
                </a:cubicBezTo>
                <a:cubicBezTo>
                  <a:pt x="7881" y="8952"/>
                  <a:pt x="7881" y="8952"/>
                  <a:pt x="7881" y="8952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1" y="8998"/>
                  <a:pt x="7881" y="8998"/>
                  <a:pt x="7881" y="8998"/>
                </a:cubicBezTo>
                <a:cubicBezTo>
                  <a:pt x="7884" y="9001"/>
                  <a:pt x="7884" y="9001"/>
                  <a:pt x="7884" y="9001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56"/>
                  <a:pt x="7917" y="9056"/>
                  <a:pt x="7917" y="9056"/>
                </a:cubicBezTo>
                <a:cubicBezTo>
                  <a:pt x="7917" y="9053"/>
                  <a:pt x="7917" y="9053"/>
                  <a:pt x="7917" y="9053"/>
                </a:cubicBezTo>
                <a:cubicBezTo>
                  <a:pt x="7917" y="9011"/>
                  <a:pt x="7917" y="9011"/>
                  <a:pt x="7917" y="9011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917" y="9007"/>
                  <a:pt x="7917" y="9007"/>
                  <a:pt x="7917" y="9007"/>
                </a:cubicBezTo>
                <a:cubicBezTo>
                  <a:pt x="7884" y="8952"/>
                  <a:pt x="7884" y="8952"/>
                  <a:pt x="7884" y="8952"/>
                </a:cubicBezTo>
                <a:close/>
                <a:moveTo>
                  <a:pt x="7842" y="8888"/>
                </a:moveTo>
                <a:cubicBezTo>
                  <a:pt x="7839" y="8884"/>
                  <a:pt x="7839" y="8884"/>
                  <a:pt x="7839" y="8884"/>
                </a:cubicBezTo>
                <a:cubicBezTo>
                  <a:pt x="7839" y="8884"/>
                  <a:pt x="7839" y="8884"/>
                  <a:pt x="7839" y="8884"/>
                </a:cubicBezTo>
                <a:cubicBezTo>
                  <a:pt x="7842" y="8930"/>
                  <a:pt x="7842" y="8930"/>
                  <a:pt x="7842" y="8930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42" y="8933"/>
                  <a:pt x="7842" y="8933"/>
                  <a:pt x="7842" y="8933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88"/>
                  <a:pt x="7875" y="8988"/>
                  <a:pt x="7875" y="8988"/>
                </a:cubicBezTo>
                <a:cubicBezTo>
                  <a:pt x="7875" y="8985"/>
                  <a:pt x="7875" y="8985"/>
                  <a:pt x="7875" y="8985"/>
                </a:cubicBezTo>
                <a:cubicBezTo>
                  <a:pt x="7875" y="8943"/>
                  <a:pt x="7875" y="8943"/>
                  <a:pt x="7875" y="8943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75" y="8939"/>
                  <a:pt x="7875" y="8939"/>
                  <a:pt x="7875" y="8939"/>
                </a:cubicBezTo>
                <a:cubicBezTo>
                  <a:pt x="7842" y="8888"/>
                  <a:pt x="7842" y="8888"/>
                  <a:pt x="7842" y="8888"/>
                </a:cubicBezTo>
                <a:close/>
                <a:moveTo>
                  <a:pt x="7800" y="8820"/>
                </a:moveTo>
                <a:cubicBezTo>
                  <a:pt x="7797" y="8817"/>
                  <a:pt x="7797" y="8817"/>
                  <a:pt x="7797" y="8817"/>
                </a:cubicBezTo>
                <a:cubicBezTo>
                  <a:pt x="7797" y="8820"/>
                  <a:pt x="7797" y="8820"/>
                  <a:pt x="7797" y="8820"/>
                </a:cubicBezTo>
                <a:cubicBezTo>
                  <a:pt x="7800" y="8862"/>
                  <a:pt x="7800" y="8862"/>
                  <a:pt x="7800" y="8862"/>
                </a:cubicBezTo>
                <a:cubicBezTo>
                  <a:pt x="7800" y="8865"/>
                  <a:pt x="7800" y="8865"/>
                  <a:pt x="7800" y="8865"/>
                </a:cubicBezTo>
                <a:cubicBezTo>
                  <a:pt x="7800" y="8868"/>
                  <a:pt x="7800" y="8868"/>
                  <a:pt x="7800" y="8868"/>
                </a:cubicBezTo>
                <a:cubicBezTo>
                  <a:pt x="7833" y="8920"/>
                  <a:pt x="7833" y="8920"/>
                  <a:pt x="7833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6" y="8920"/>
                  <a:pt x="7836" y="8920"/>
                  <a:pt x="7836" y="8920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5"/>
                  <a:pt x="7833" y="8875"/>
                  <a:pt x="7833" y="8875"/>
                </a:cubicBezTo>
                <a:cubicBezTo>
                  <a:pt x="7833" y="8872"/>
                  <a:pt x="7833" y="8872"/>
                  <a:pt x="7833" y="8872"/>
                </a:cubicBezTo>
                <a:cubicBezTo>
                  <a:pt x="7800" y="8820"/>
                  <a:pt x="7800" y="8820"/>
                  <a:pt x="7800" y="8820"/>
                </a:cubicBezTo>
                <a:close/>
                <a:moveTo>
                  <a:pt x="7758" y="8752"/>
                </a:moveTo>
                <a:cubicBezTo>
                  <a:pt x="7758" y="8749"/>
                  <a:pt x="7758" y="8749"/>
                  <a:pt x="7758" y="8749"/>
                </a:cubicBezTo>
                <a:cubicBezTo>
                  <a:pt x="7758" y="8752"/>
                  <a:pt x="7758" y="8752"/>
                  <a:pt x="7758" y="8752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797"/>
                  <a:pt x="7758" y="8797"/>
                  <a:pt x="7758" y="8797"/>
                </a:cubicBezTo>
                <a:cubicBezTo>
                  <a:pt x="7758" y="8800"/>
                  <a:pt x="7758" y="8800"/>
                  <a:pt x="7758" y="8800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4" y="8855"/>
                  <a:pt x="7794" y="8855"/>
                  <a:pt x="7794" y="8855"/>
                </a:cubicBezTo>
                <a:cubicBezTo>
                  <a:pt x="7794" y="8852"/>
                  <a:pt x="7794" y="8852"/>
                  <a:pt x="7794" y="8852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7"/>
                  <a:pt x="7791" y="8807"/>
                  <a:pt x="7791" y="8807"/>
                </a:cubicBezTo>
                <a:cubicBezTo>
                  <a:pt x="7791" y="8804"/>
                  <a:pt x="7791" y="8804"/>
                  <a:pt x="7791" y="8804"/>
                </a:cubicBezTo>
                <a:cubicBezTo>
                  <a:pt x="7758" y="8752"/>
                  <a:pt x="7758" y="8752"/>
                  <a:pt x="7758" y="8752"/>
                </a:cubicBezTo>
                <a:close/>
                <a:moveTo>
                  <a:pt x="7716" y="8684"/>
                </a:moveTo>
                <a:cubicBezTo>
                  <a:pt x="7716" y="8681"/>
                  <a:pt x="7716" y="8681"/>
                  <a:pt x="7716" y="8681"/>
                </a:cubicBezTo>
                <a:cubicBezTo>
                  <a:pt x="7716" y="8684"/>
                  <a:pt x="7716" y="8684"/>
                  <a:pt x="7716" y="8684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6" y="8729"/>
                  <a:pt x="7716" y="8729"/>
                  <a:pt x="7716" y="8729"/>
                </a:cubicBezTo>
                <a:cubicBezTo>
                  <a:pt x="7719" y="8732"/>
                  <a:pt x="7719" y="8732"/>
                  <a:pt x="7719" y="8732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52" y="8787"/>
                  <a:pt x="7752" y="8787"/>
                  <a:pt x="7752" y="8787"/>
                </a:cubicBezTo>
                <a:cubicBezTo>
                  <a:pt x="7752" y="8784"/>
                  <a:pt x="7752" y="8784"/>
                  <a:pt x="7752" y="8784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9"/>
                  <a:pt x="7748" y="8739"/>
                  <a:pt x="7748" y="8739"/>
                </a:cubicBezTo>
                <a:cubicBezTo>
                  <a:pt x="7748" y="8736"/>
                  <a:pt x="7748" y="8736"/>
                  <a:pt x="7748" y="8736"/>
                </a:cubicBezTo>
                <a:cubicBezTo>
                  <a:pt x="7716" y="8684"/>
                  <a:pt x="7716" y="8684"/>
                  <a:pt x="7716" y="8684"/>
                </a:cubicBezTo>
                <a:close/>
                <a:moveTo>
                  <a:pt x="7674" y="8616"/>
                </a:moveTo>
                <a:cubicBezTo>
                  <a:pt x="7674" y="8613"/>
                  <a:pt x="7674" y="8613"/>
                  <a:pt x="7674" y="8613"/>
                </a:cubicBezTo>
                <a:cubicBezTo>
                  <a:pt x="7674" y="8616"/>
                  <a:pt x="7674" y="8616"/>
                  <a:pt x="7674" y="8616"/>
                </a:cubicBezTo>
                <a:cubicBezTo>
                  <a:pt x="7674" y="8661"/>
                  <a:pt x="7674" y="8661"/>
                  <a:pt x="7674" y="8661"/>
                </a:cubicBezTo>
                <a:cubicBezTo>
                  <a:pt x="7674" y="8664"/>
                  <a:pt x="7674" y="8664"/>
                  <a:pt x="7674" y="8664"/>
                </a:cubicBezTo>
                <a:cubicBezTo>
                  <a:pt x="7677" y="8664"/>
                  <a:pt x="7677" y="8664"/>
                  <a:pt x="7677" y="8664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719"/>
                  <a:pt x="7710" y="8719"/>
                  <a:pt x="7710" y="8719"/>
                </a:cubicBezTo>
                <a:cubicBezTo>
                  <a:pt x="7710" y="8674"/>
                  <a:pt x="7710" y="8674"/>
                  <a:pt x="7710" y="8674"/>
                </a:cubicBezTo>
                <a:cubicBezTo>
                  <a:pt x="7710" y="8671"/>
                  <a:pt x="7710" y="8671"/>
                  <a:pt x="7710" y="8671"/>
                </a:cubicBezTo>
                <a:cubicBezTo>
                  <a:pt x="7706" y="8668"/>
                  <a:pt x="7706" y="8668"/>
                  <a:pt x="7706" y="8668"/>
                </a:cubicBezTo>
                <a:cubicBezTo>
                  <a:pt x="7674" y="8616"/>
                  <a:pt x="7674" y="8616"/>
                  <a:pt x="7674" y="8616"/>
                </a:cubicBezTo>
                <a:close/>
                <a:moveTo>
                  <a:pt x="7616" y="8522"/>
                </a:moveTo>
                <a:cubicBezTo>
                  <a:pt x="7616" y="8519"/>
                  <a:pt x="7616" y="8519"/>
                  <a:pt x="7616" y="8519"/>
                </a:cubicBezTo>
                <a:cubicBezTo>
                  <a:pt x="7616" y="8522"/>
                  <a:pt x="7616" y="8522"/>
                  <a:pt x="7616" y="8522"/>
                </a:cubicBezTo>
                <a:cubicBezTo>
                  <a:pt x="7619" y="8567"/>
                  <a:pt x="7619" y="8567"/>
                  <a:pt x="7619" y="8567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19" y="8571"/>
                  <a:pt x="7619" y="8571"/>
                  <a:pt x="7619" y="857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51"/>
                  <a:pt x="7668" y="8651"/>
                  <a:pt x="7668" y="8651"/>
                </a:cubicBezTo>
                <a:cubicBezTo>
                  <a:pt x="7668" y="8606"/>
                  <a:pt x="7668" y="8606"/>
                  <a:pt x="7668" y="8606"/>
                </a:cubicBezTo>
                <a:cubicBezTo>
                  <a:pt x="7668" y="8603"/>
                  <a:pt x="7668" y="8603"/>
                  <a:pt x="7668" y="8603"/>
                </a:cubicBezTo>
                <a:cubicBezTo>
                  <a:pt x="7664" y="8603"/>
                  <a:pt x="7664" y="8603"/>
                  <a:pt x="7664" y="8603"/>
                </a:cubicBezTo>
                <a:cubicBezTo>
                  <a:pt x="7616" y="8522"/>
                  <a:pt x="7616" y="8522"/>
                  <a:pt x="7616" y="8522"/>
                </a:cubicBezTo>
                <a:close/>
                <a:moveTo>
                  <a:pt x="8338" y="9745"/>
                </a:moveTo>
                <a:cubicBezTo>
                  <a:pt x="8334" y="9742"/>
                  <a:pt x="8334" y="9742"/>
                  <a:pt x="8334" y="9742"/>
                </a:cubicBezTo>
                <a:cubicBezTo>
                  <a:pt x="8334" y="9742"/>
                  <a:pt x="8334" y="9742"/>
                  <a:pt x="8334" y="9742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1"/>
                  <a:pt x="8334" y="9781"/>
                  <a:pt x="8334" y="9781"/>
                </a:cubicBezTo>
                <a:cubicBezTo>
                  <a:pt x="8334" y="9784"/>
                  <a:pt x="8334" y="9784"/>
                  <a:pt x="8334" y="9784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67" y="9839"/>
                  <a:pt x="8367" y="9839"/>
                  <a:pt x="8367" y="9839"/>
                </a:cubicBezTo>
                <a:cubicBezTo>
                  <a:pt x="8367" y="9836"/>
                  <a:pt x="8367" y="9836"/>
                  <a:pt x="8367" y="9836"/>
                </a:cubicBezTo>
                <a:cubicBezTo>
                  <a:pt x="8370" y="9800"/>
                  <a:pt x="8370" y="9800"/>
                  <a:pt x="8370" y="9800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70" y="9797"/>
                  <a:pt x="8370" y="9797"/>
                  <a:pt x="8370" y="9797"/>
                </a:cubicBezTo>
                <a:cubicBezTo>
                  <a:pt x="8338" y="9745"/>
                  <a:pt x="8338" y="9745"/>
                  <a:pt x="8338" y="9745"/>
                </a:cubicBezTo>
                <a:close/>
                <a:moveTo>
                  <a:pt x="8295" y="9677"/>
                </a:moveTo>
                <a:cubicBezTo>
                  <a:pt x="8295" y="9677"/>
                  <a:pt x="8295" y="9677"/>
                  <a:pt x="8295" y="9677"/>
                </a:cubicBezTo>
                <a:cubicBezTo>
                  <a:pt x="8295" y="9677"/>
                  <a:pt x="8295" y="9677"/>
                  <a:pt x="8295" y="9677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16"/>
                  <a:pt x="8292" y="9716"/>
                  <a:pt x="8292" y="9716"/>
                </a:cubicBezTo>
                <a:cubicBezTo>
                  <a:pt x="8292" y="9720"/>
                  <a:pt x="8292" y="9720"/>
                  <a:pt x="8292" y="9720"/>
                </a:cubicBezTo>
                <a:cubicBezTo>
                  <a:pt x="8325" y="9771"/>
                  <a:pt x="8325" y="9771"/>
                  <a:pt x="8325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71"/>
                  <a:pt x="8328" y="9771"/>
                  <a:pt x="8328" y="9771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32"/>
                  <a:pt x="8328" y="9732"/>
                  <a:pt x="8328" y="9732"/>
                </a:cubicBezTo>
                <a:cubicBezTo>
                  <a:pt x="8328" y="9729"/>
                  <a:pt x="8328" y="9729"/>
                  <a:pt x="8328" y="9729"/>
                </a:cubicBezTo>
                <a:cubicBezTo>
                  <a:pt x="8295" y="9677"/>
                  <a:pt x="8295" y="9677"/>
                  <a:pt x="8295" y="9677"/>
                </a:cubicBezTo>
                <a:close/>
                <a:moveTo>
                  <a:pt x="8253" y="9609"/>
                </a:moveTo>
                <a:cubicBezTo>
                  <a:pt x="8253" y="9609"/>
                  <a:pt x="8253" y="9609"/>
                  <a:pt x="8253" y="9609"/>
                </a:cubicBezTo>
                <a:cubicBezTo>
                  <a:pt x="8253" y="9609"/>
                  <a:pt x="8253" y="9609"/>
                  <a:pt x="8253" y="9609"/>
                </a:cubicBezTo>
                <a:cubicBezTo>
                  <a:pt x="8250" y="9648"/>
                  <a:pt x="8250" y="9648"/>
                  <a:pt x="8250" y="9648"/>
                </a:cubicBezTo>
                <a:cubicBezTo>
                  <a:pt x="8250" y="9652"/>
                  <a:pt x="8250" y="9652"/>
                  <a:pt x="8250" y="9652"/>
                </a:cubicBezTo>
                <a:cubicBezTo>
                  <a:pt x="8253" y="9652"/>
                  <a:pt x="8253" y="9652"/>
                  <a:pt x="8253" y="9652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6" y="9707"/>
                  <a:pt x="8286" y="9707"/>
                  <a:pt x="8286" y="9707"/>
                </a:cubicBezTo>
                <a:cubicBezTo>
                  <a:pt x="8286" y="9703"/>
                  <a:pt x="8286" y="9703"/>
                  <a:pt x="8286" y="9703"/>
                </a:cubicBezTo>
                <a:cubicBezTo>
                  <a:pt x="8289" y="9668"/>
                  <a:pt x="8289" y="9668"/>
                  <a:pt x="8289" y="9668"/>
                </a:cubicBezTo>
                <a:cubicBezTo>
                  <a:pt x="8289" y="9665"/>
                  <a:pt x="8289" y="9665"/>
                  <a:pt x="8289" y="9665"/>
                </a:cubicBezTo>
                <a:cubicBezTo>
                  <a:pt x="8286" y="9665"/>
                  <a:pt x="8286" y="9665"/>
                  <a:pt x="8286" y="9665"/>
                </a:cubicBezTo>
                <a:cubicBezTo>
                  <a:pt x="8253" y="9609"/>
                  <a:pt x="8253" y="9609"/>
                  <a:pt x="8253" y="9609"/>
                </a:cubicBezTo>
                <a:close/>
                <a:moveTo>
                  <a:pt x="8215" y="9545"/>
                </a:moveTo>
                <a:cubicBezTo>
                  <a:pt x="8211" y="9542"/>
                  <a:pt x="8211" y="9542"/>
                  <a:pt x="8211" y="9542"/>
                </a:cubicBezTo>
                <a:cubicBezTo>
                  <a:pt x="8211" y="9545"/>
                  <a:pt x="8211" y="9545"/>
                  <a:pt x="8211" y="9545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4"/>
                  <a:pt x="8211" y="9584"/>
                  <a:pt x="8211" y="9584"/>
                </a:cubicBezTo>
                <a:cubicBezTo>
                  <a:pt x="8211" y="9587"/>
                  <a:pt x="8211" y="9587"/>
                  <a:pt x="8211" y="9587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4" y="9639"/>
                  <a:pt x="8244" y="9639"/>
                  <a:pt x="8244" y="9639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600"/>
                  <a:pt x="8247" y="9600"/>
                  <a:pt x="8247" y="9600"/>
                </a:cubicBezTo>
                <a:cubicBezTo>
                  <a:pt x="8247" y="9597"/>
                  <a:pt x="8247" y="9597"/>
                  <a:pt x="8247" y="9597"/>
                </a:cubicBezTo>
                <a:cubicBezTo>
                  <a:pt x="8215" y="9545"/>
                  <a:pt x="8215" y="9545"/>
                  <a:pt x="8215" y="9545"/>
                </a:cubicBezTo>
                <a:close/>
                <a:moveTo>
                  <a:pt x="8172" y="9477"/>
                </a:moveTo>
                <a:cubicBezTo>
                  <a:pt x="8172" y="9477"/>
                  <a:pt x="8172" y="9477"/>
                  <a:pt x="8172" y="9477"/>
                </a:cubicBezTo>
                <a:cubicBezTo>
                  <a:pt x="8172" y="9477"/>
                  <a:pt x="8172" y="9477"/>
                  <a:pt x="8172" y="9477"/>
                </a:cubicBezTo>
                <a:cubicBezTo>
                  <a:pt x="8169" y="9516"/>
                  <a:pt x="8169" y="9516"/>
                  <a:pt x="8169" y="9516"/>
                </a:cubicBezTo>
                <a:cubicBezTo>
                  <a:pt x="8169" y="9519"/>
                  <a:pt x="8169" y="9519"/>
                  <a:pt x="8169" y="9519"/>
                </a:cubicBezTo>
                <a:cubicBezTo>
                  <a:pt x="8172" y="9519"/>
                  <a:pt x="8172" y="9519"/>
                  <a:pt x="8172" y="9519"/>
                </a:cubicBezTo>
                <a:cubicBezTo>
                  <a:pt x="8202" y="9571"/>
                  <a:pt x="8202" y="9571"/>
                  <a:pt x="8202" y="9571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74"/>
                  <a:pt x="8205" y="9574"/>
                  <a:pt x="8205" y="9574"/>
                </a:cubicBezTo>
                <a:cubicBezTo>
                  <a:pt x="8205" y="9535"/>
                  <a:pt x="8205" y="9535"/>
                  <a:pt x="8205" y="9535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205" y="9532"/>
                  <a:pt x="8205" y="9532"/>
                  <a:pt x="8205" y="9532"/>
                </a:cubicBezTo>
                <a:cubicBezTo>
                  <a:pt x="8172" y="9477"/>
                  <a:pt x="8172" y="9477"/>
                  <a:pt x="8172" y="9477"/>
                </a:cubicBezTo>
                <a:close/>
                <a:moveTo>
                  <a:pt x="8130" y="9412"/>
                </a:moveTo>
                <a:cubicBezTo>
                  <a:pt x="8130" y="9409"/>
                  <a:pt x="8130" y="9409"/>
                  <a:pt x="8130" y="9409"/>
                </a:cubicBezTo>
                <a:cubicBezTo>
                  <a:pt x="8130" y="9412"/>
                  <a:pt x="8130" y="9412"/>
                  <a:pt x="8130" y="9412"/>
                </a:cubicBezTo>
                <a:cubicBezTo>
                  <a:pt x="8127" y="9451"/>
                  <a:pt x="8127" y="9451"/>
                  <a:pt x="8127" y="9451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30" y="9454"/>
                  <a:pt x="8130" y="9454"/>
                  <a:pt x="8130" y="9454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509"/>
                  <a:pt x="8163" y="9509"/>
                  <a:pt x="8163" y="9509"/>
                </a:cubicBezTo>
                <a:cubicBezTo>
                  <a:pt x="8163" y="9506"/>
                  <a:pt x="8163" y="9506"/>
                  <a:pt x="8163" y="9506"/>
                </a:cubicBezTo>
                <a:cubicBezTo>
                  <a:pt x="8163" y="9467"/>
                  <a:pt x="8163" y="9467"/>
                  <a:pt x="8163" y="9467"/>
                </a:cubicBezTo>
                <a:cubicBezTo>
                  <a:pt x="8166" y="9467"/>
                  <a:pt x="8166" y="9467"/>
                  <a:pt x="8166" y="9467"/>
                </a:cubicBezTo>
                <a:cubicBezTo>
                  <a:pt x="8163" y="9464"/>
                  <a:pt x="8163" y="9464"/>
                  <a:pt x="8163" y="9464"/>
                </a:cubicBezTo>
                <a:cubicBezTo>
                  <a:pt x="8130" y="9412"/>
                  <a:pt x="8130" y="9412"/>
                  <a:pt x="8130" y="9412"/>
                </a:cubicBezTo>
                <a:close/>
                <a:moveTo>
                  <a:pt x="8088" y="9344"/>
                </a:moveTo>
                <a:cubicBezTo>
                  <a:pt x="8088" y="9344"/>
                  <a:pt x="8088" y="9344"/>
                  <a:pt x="8088" y="9344"/>
                </a:cubicBezTo>
                <a:cubicBezTo>
                  <a:pt x="8088" y="9344"/>
                  <a:pt x="8088" y="9344"/>
                  <a:pt x="8088" y="9344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6"/>
                  <a:pt x="8088" y="9386"/>
                  <a:pt x="8088" y="9386"/>
                </a:cubicBezTo>
                <a:cubicBezTo>
                  <a:pt x="8088" y="9389"/>
                  <a:pt x="8088" y="9389"/>
                  <a:pt x="8088" y="9389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1" y="9441"/>
                  <a:pt x="8121" y="9441"/>
                  <a:pt x="8121" y="9441"/>
                </a:cubicBezTo>
                <a:cubicBezTo>
                  <a:pt x="8124" y="9441"/>
                  <a:pt x="8124" y="9441"/>
                  <a:pt x="8124" y="9441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4" y="9399"/>
                  <a:pt x="8124" y="9399"/>
                  <a:pt x="8124" y="9399"/>
                </a:cubicBezTo>
                <a:cubicBezTo>
                  <a:pt x="8121" y="9396"/>
                  <a:pt x="8121" y="9396"/>
                  <a:pt x="8121" y="9396"/>
                </a:cubicBezTo>
                <a:cubicBezTo>
                  <a:pt x="8088" y="9344"/>
                  <a:pt x="8088" y="9344"/>
                  <a:pt x="8088" y="9344"/>
                </a:cubicBezTo>
                <a:close/>
                <a:moveTo>
                  <a:pt x="8049" y="9279"/>
                </a:moveTo>
                <a:cubicBezTo>
                  <a:pt x="8046" y="9276"/>
                  <a:pt x="8046" y="9276"/>
                  <a:pt x="8046" y="9276"/>
                </a:cubicBezTo>
                <a:cubicBezTo>
                  <a:pt x="8046" y="9279"/>
                  <a:pt x="8046" y="9279"/>
                  <a:pt x="8046" y="9279"/>
                </a:cubicBezTo>
                <a:cubicBezTo>
                  <a:pt x="8046" y="9318"/>
                  <a:pt x="8046" y="9318"/>
                  <a:pt x="8046" y="9318"/>
                </a:cubicBezTo>
                <a:cubicBezTo>
                  <a:pt x="8046" y="9321"/>
                  <a:pt x="8046" y="9321"/>
                  <a:pt x="8046" y="9321"/>
                </a:cubicBezTo>
                <a:cubicBezTo>
                  <a:pt x="8049" y="9321"/>
                  <a:pt x="8049" y="9321"/>
                  <a:pt x="8049" y="9321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76"/>
                  <a:pt x="8082" y="9376"/>
                  <a:pt x="8082" y="9376"/>
                </a:cubicBezTo>
                <a:cubicBezTo>
                  <a:pt x="8082" y="9373"/>
                  <a:pt x="8082" y="9373"/>
                  <a:pt x="8082" y="9373"/>
                </a:cubicBezTo>
                <a:cubicBezTo>
                  <a:pt x="8082" y="9334"/>
                  <a:pt x="8082" y="9334"/>
                  <a:pt x="8082" y="9334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82" y="9331"/>
                  <a:pt x="8082" y="9331"/>
                  <a:pt x="8082" y="9331"/>
                </a:cubicBezTo>
                <a:cubicBezTo>
                  <a:pt x="8049" y="9279"/>
                  <a:pt x="8049" y="9279"/>
                  <a:pt x="8049" y="9279"/>
                </a:cubicBezTo>
                <a:close/>
                <a:moveTo>
                  <a:pt x="8007" y="9211"/>
                </a:moveTo>
                <a:cubicBezTo>
                  <a:pt x="8007" y="9211"/>
                  <a:pt x="8007" y="9211"/>
                  <a:pt x="8007" y="9211"/>
                </a:cubicBezTo>
                <a:cubicBezTo>
                  <a:pt x="8007" y="9211"/>
                  <a:pt x="8007" y="9211"/>
                  <a:pt x="8007" y="9211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3"/>
                  <a:pt x="8007" y="9253"/>
                  <a:pt x="8007" y="9253"/>
                </a:cubicBezTo>
                <a:cubicBezTo>
                  <a:pt x="8007" y="9257"/>
                  <a:pt x="8007" y="9257"/>
                  <a:pt x="8007" y="9257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308"/>
                  <a:pt x="8040" y="9308"/>
                  <a:pt x="8040" y="9308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6"/>
                  <a:pt x="8040" y="9266"/>
                  <a:pt x="8040" y="9266"/>
                </a:cubicBezTo>
                <a:cubicBezTo>
                  <a:pt x="8040" y="9263"/>
                  <a:pt x="8040" y="9263"/>
                  <a:pt x="8040" y="9263"/>
                </a:cubicBezTo>
                <a:cubicBezTo>
                  <a:pt x="8007" y="9211"/>
                  <a:pt x="8007" y="9211"/>
                  <a:pt x="8007" y="9211"/>
                </a:cubicBezTo>
                <a:close/>
                <a:moveTo>
                  <a:pt x="7965" y="9143"/>
                </a:moveTo>
                <a:cubicBezTo>
                  <a:pt x="7965" y="9143"/>
                  <a:pt x="7965" y="9143"/>
                  <a:pt x="7965" y="9143"/>
                </a:cubicBezTo>
                <a:cubicBezTo>
                  <a:pt x="7965" y="9143"/>
                  <a:pt x="7965" y="9143"/>
                  <a:pt x="7965" y="9143"/>
                </a:cubicBezTo>
                <a:cubicBezTo>
                  <a:pt x="7965" y="9185"/>
                  <a:pt x="7965" y="9185"/>
                  <a:pt x="7965" y="9185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65" y="9189"/>
                  <a:pt x="7965" y="9189"/>
                  <a:pt x="7965" y="9189"/>
                </a:cubicBezTo>
                <a:cubicBezTo>
                  <a:pt x="7998" y="9240"/>
                  <a:pt x="7998" y="9240"/>
                  <a:pt x="7998" y="9240"/>
                </a:cubicBezTo>
                <a:cubicBezTo>
                  <a:pt x="8001" y="9244"/>
                  <a:pt x="8001" y="9244"/>
                  <a:pt x="8001" y="9244"/>
                </a:cubicBezTo>
                <a:cubicBezTo>
                  <a:pt x="8001" y="9240"/>
                  <a:pt x="8001" y="9240"/>
                  <a:pt x="8001" y="9240"/>
                </a:cubicBezTo>
                <a:cubicBezTo>
                  <a:pt x="8001" y="9202"/>
                  <a:pt x="8001" y="9202"/>
                  <a:pt x="8001" y="9202"/>
                </a:cubicBezTo>
                <a:cubicBezTo>
                  <a:pt x="8001" y="9198"/>
                  <a:pt x="8001" y="9198"/>
                  <a:pt x="8001" y="9198"/>
                </a:cubicBezTo>
                <a:cubicBezTo>
                  <a:pt x="7998" y="9198"/>
                  <a:pt x="7998" y="9198"/>
                  <a:pt x="7998" y="9198"/>
                </a:cubicBezTo>
                <a:cubicBezTo>
                  <a:pt x="7965" y="9143"/>
                  <a:pt x="7965" y="9143"/>
                  <a:pt x="7965" y="9143"/>
                </a:cubicBezTo>
                <a:close/>
                <a:moveTo>
                  <a:pt x="7926" y="9079"/>
                </a:moveTo>
                <a:cubicBezTo>
                  <a:pt x="7923" y="9075"/>
                  <a:pt x="7923" y="9075"/>
                  <a:pt x="7923" y="9075"/>
                </a:cubicBezTo>
                <a:cubicBezTo>
                  <a:pt x="7923" y="9079"/>
                  <a:pt x="7923" y="9079"/>
                  <a:pt x="7923" y="9079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3" y="9121"/>
                  <a:pt x="7923" y="9121"/>
                  <a:pt x="7923" y="9121"/>
                </a:cubicBezTo>
                <a:cubicBezTo>
                  <a:pt x="7926" y="9124"/>
                  <a:pt x="7926" y="9124"/>
                  <a:pt x="7926" y="9124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76"/>
                  <a:pt x="7959" y="9176"/>
                  <a:pt x="7959" y="9176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4"/>
                  <a:pt x="7959" y="9134"/>
                  <a:pt x="7959" y="9134"/>
                </a:cubicBezTo>
                <a:cubicBezTo>
                  <a:pt x="7959" y="9130"/>
                  <a:pt x="7959" y="9130"/>
                  <a:pt x="7959" y="9130"/>
                </a:cubicBezTo>
                <a:cubicBezTo>
                  <a:pt x="7926" y="9079"/>
                  <a:pt x="7926" y="9079"/>
                  <a:pt x="7926" y="9079"/>
                </a:cubicBezTo>
                <a:close/>
                <a:moveTo>
                  <a:pt x="7884" y="9011"/>
                </a:moveTo>
                <a:cubicBezTo>
                  <a:pt x="7884" y="9011"/>
                  <a:pt x="7884" y="9011"/>
                  <a:pt x="7884" y="9011"/>
                </a:cubicBezTo>
                <a:cubicBezTo>
                  <a:pt x="7881" y="9011"/>
                  <a:pt x="7881" y="9011"/>
                  <a:pt x="7881" y="9011"/>
                </a:cubicBezTo>
                <a:cubicBezTo>
                  <a:pt x="7884" y="9053"/>
                  <a:pt x="7884" y="9053"/>
                  <a:pt x="7884" y="9053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884" y="9056"/>
                  <a:pt x="7884" y="9056"/>
                  <a:pt x="7884" y="9056"/>
                </a:cubicBezTo>
                <a:cubicBezTo>
                  <a:pt x="7917" y="9108"/>
                  <a:pt x="7917" y="9108"/>
                  <a:pt x="7917" y="9108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111"/>
                  <a:pt x="7917" y="9111"/>
                  <a:pt x="7917" y="9111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6"/>
                  <a:pt x="7917" y="9066"/>
                  <a:pt x="7917" y="9066"/>
                </a:cubicBezTo>
                <a:cubicBezTo>
                  <a:pt x="7917" y="9063"/>
                  <a:pt x="7917" y="9063"/>
                  <a:pt x="7917" y="9063"/>
                </a:cubicBezTo>
                <a:cubicBezTo>
                  <a:pt x="7884" y="9011"/>
                  <a:pt x="7884" y="9011"/>
                  <a:pt x="7884" y="9011"/>
                </a:cubicBezTo>
                <a:close/>
                <a:moveTo>
                  <a:pt x="7842" y="8946"/>
                </a:moveTo>
                <a:cubicBezTo>
                  <a:pt x="7842" y="8943"/>
                  <a:pt x="7842" y="8943"/>
                  <a:pt x="7842" y="8943"/>
                </a:cubicBezTo>
                <a:cubicBezTo>
                  <a:pt x="7842" y="8946"/>
                  <a:pt x="7842" y="8946"/>
                  <a:pt x="7842" y="8946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88"/>
                  <a:pt x="7842" y="8988"/>
                  <a:pt x="7842" y="8988"/>
                </a:cubicBezTo>
                <a:cubicBezTo>
                  <a:pt x="7842" y="8991"/>
                  <a:pt x="7842" y="8991"/>
                  <a:pt x="7842" y="8991"/>
                </a:cubicBezTo>
                <a:cubicBezTo>
                  <a:pt x="7875" y="9043"/>
                  <a:pt x="7875" y="9043"/>
                  <a:pt x="7875" y="9043"/>
                </a:cubicBezTo>
                <a:cubicBezTo>
                  <a:pt x="7878" y="9046"/>
                  <a:pt x="7878" y="9046"/>
                  <a:pt x="7878" y="9046"/>
                </a:cubicBezTo>
                <a:cubicBezTo>
                  <a:pt x="7878" y="9043"/>
                  <a:pt x="7878" y="9043"/>
                  <a:pt x="7878" y="9043"/>
                </a:cubicBezTo>
                <a:cubicBezTo>
                  <a:pt x="7875" y="9001"/>
                  <a:pt x="7875" y="9001"/>
                  <a:pt x="7875" y="9001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75" y="8998"/>
                  <a:pt x="7875" y="8998"/>
                  <a:pt x="7875" y="8998"/>
                </a:cubicBezTo>
                <a:cubicBezTo>
                  <a:pt x="7842" y="8946"/>
                  <a:pt x="7842" y="8946"/>
                  <a:pt x="7842" y="8946"/>
                </a:cubicBezTo>
                <a:close/>
                <a:moveTo>
                  <a:pt x="7800" y="8878"/>
                </a:moveTo>
                <a:cubicBezTo>
                  <a:pt x="7800" y="8875"/>
                  <a:pt x="7800" y="8875"/>
                  <a:pt x="7800" y="8875"/>
                </a:cubicBezTo>
                <a:cubicBezTo>
                  <a:pt x="7800" y="8878"/>
                  <a:pt x="7800" y="8878"/>
                  <a:pt x="7800" y="8878"/>
                </a:cubicBezTo>
                <a:cubicBezTo>
                  <a:pt x="7800" y="8920"/>
                  <a:pt x="7800" y="8920"/>
                  <a:pt x="7800" y="8920"/>
                </a:cubicBezTo>
                <a:cubicBezTo>
                  <a:pt x="7800" y="8923"/>
                  <a:pt x="7800" y="8923"/>
                  <a:pt x="7800" y="8923"/>
                </a:cubicBezTo>
                <a:cubicBezTo>
                  <a:pt x="7803" y="8923"/>
                  <a:pt x="7803" y="8923"/>
                  <a:pt x="7803" y="8923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78"/>
                  <a:pt x="7836" y="8978"/>
                  <a:pt x="7836" y="8978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6" y="8933"/>
                  <a:pt x="7836" y="8933"/>
                  <a:pt x="7836" y="8933"/>
                </a:cubicBezTo>
                <a:cubicBezTo>
                  <a:pt x="7833" y="8930"/>
                  <a:pt x="7833" y="8930"/>
                  <a:pt x="7833" y="8930"/>
                </a:cubicBezTo>
                <a:cubicBezTo>
                  <a:pt x="7800" y="8878"/>
                  <a:pt x="7800" y="8878"/>
                  <a:pt x="7800" y="8878"/>
                </a:cubicBezTo>
                <a:close/>
                <a:moveTo>
                  <a:pt x="7761" y="8810"/>
                </a:moveTo>
                <a:cubicBezTo>
                  <a:pt x="7758" y="8810"/>
                  <a:pt x="7758" y="8810"/>
                  <a:pt x="7758" y="8810"/>
                </a:cubicBezTo>
                <a:cubicBezTo>
                  <a:pt x="7758" y="8810"/>
                  <a:pt x="7758" y="8810"/>
                  <a:pt x="7758" y="8810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5"/>
                  <a:pt x="7761" y="8855"/>
                  <a:pt x="7761" y="8855"/>
                </a:cubicBezTo>
                <a:cubicBezTo>
                  <a:pt x="7761" y="8859"/>
                  <a:pt x="7761" y="8859"/>
                  <a:pt x="7761" y="8859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914"/>
                  <a:pt x="7794" y="8914"/>
                  <a:pt x="7794" y="8914"/>
                </a:cubicBezTo>
                <a:cubicBezTo>
                  <a:pt x="7794" y="8910"/>
                  <a:pt x="7794" y="8910"/>
                  <a:pt x="7794" y="8910"/>
                </a:cubicBezTo>
                <a:cubicBezTo>
                  <a:pt x="7794" y="8868"/>
                  <a:pt x="7794" y="8868"/>
                  <a:pt x="7794" y="8868"/>
                </a:cubicBezTo>
                <a:cubicBezTo>
                  <a:pt x="7794" y="8865"/>
                  <a:pt x="7794" y="8865"/>
                  <a:pt x="7794" y="8865"/>
                </a:cubicBezTo>
                <a:cubicBezTo>
                  <a:pt x="7794" y="8862"/>
                  <a:pt x="7794" y="8862"/>
                  <a:pt x="7794" y="8862"/>
                </a:cubicBezTo>
                <a:cubicBezTo>
                  <a:pt x="7761" y="8810"/>
                  <a:pt x="7761" y="8810"/>
                  <a:pt x="7761" y="8810"/>
                </a:cubicBezTo>
                <a:close/>
                <a:moveTo>
                  <a:pt x="7719" y="8742"/>
                </a:moveTo>
                <a:cubicBezTo>
                  <a:pt x="7716" y="8742"/>
                  <a:pt x="7716" y="8742"/>
                  <a:pt x="7716" y="8742"/>
                </a:cubicBezTo>
                <a:cubicBezTo>
                  <a:pt x="7716" y="8742"/>
                  <a:pt x="7716" y="8742"/>
                  <a:pt x="7716" y="8742"/>
                </a:cubicBezTo>
                <a:cubicBezTo>
                  <a:pt x="7719" y="8787"/>
                  <a:pt x="7719" y="8787"/>
                  <a:pt x="7719" y="8787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19" y="8791"/>
                  <a:pt x="7719" y="8791"/>
                  <a:pt x="7719" y="8791"/>
                </a:cubicBezTo>
                <a:cubicBezTo>
                  <a:pt x="7752" y="8846"/>
                  <a:pt x="7752" y="8846"/>
                  <a:pt x="7752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5" y="8846"/>
                  <a:pt x="7755" y="8846"/>
                  <a:pt x="7755" y="8846"/>
                </a:cubicBezTo>
                <a:cubicBezTo>
                  <a:pt x="7752" y="8800"/>
                  <a:pt x="7752" y="8800"/>
                  <a:pt x="7752" y="8800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52" y="8797"/>
                  <a:pt x="7752" y="8797"/>
                  <a:pt x="7752" y="8797"/>
                </a:cubicBezTo>
                <a:cubicBezTo>
                  <a:pt x="7719" y="8742"/>
                  <a:pt x="7719" y="8742"/>
                  <a:pt x="7719" y="8742"/>
                </a:cubicBezTo>
                <a:close/>
                <a:moveTo>
                  <a:pt x="7677" y="8677"/>
                </a:moveTo>
                <a:cubicBezTo>
                  <a:pt x="7677" y="8674"/>
                  <a:pt x="7677" y="8674"/>
                  <a:pt x="7677" y="8674"/>
                </a:cubicBezTo>
                <a:cubicBezTo>
                  <a:pt x="7677" y="8677"/>
                  <a:pt x="7677" y="8677"/>
                  <a:pt x="7677" y="8677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77" y="8723"/>
                  <a:pt x="7677" y="8723"/>
                  <a:pt x="7677" y="8723"/>
                </a:cubicBezTo>
                <a:cubicBezTo>
                  <a:pt x="7680" y="8726"/>
                  <a:pt x="7680" y="8726"/>
                  <a:pt x="7680" y="8726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3" y="8781"/>
                  <a:pt x="7713" y="8781"/>
                  <a:pt x="7713" y="8781"/>
                </a:cubicBezTo>
                <a:cubicBezTo>
                  <a:pt x="7713" y="8778"/>
                  <a:pt x="7713" y="8778"/>
                  <a:pt x="7713" y="8778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32"/>
                  <a:pt x="7710" y="8732"/>
                  <a:pt x="7710" y="8732"/>
                </a:cubicBezTo>
                <a:cubicBezTo>
                  <a:pt x="7710" y="8729"/>
                  <a:pt x="7710" y="8729"/>
                  <a:pt x="7710" y="8729"/>
                </a:cubicBezTo>
                <a:cubicBezTo>
                  <a:pt x="7677" y="8677"/>
                  <a:pt x="7677" y="8677"/>
                  <a:pt x="7677" y="8677"/>
                </a:cubicBezTo>
                <a:close/>
                <a:moveTo>
                  <a:pt x="7619" y="8583"/>
                </a:moveTo>
                <a:cubicBezTo>
                  <a:pt x="7619" y="8580"/>
                  <a:pt x="7619" y="8580"/>
                  <a:pt x="7619" y="8580"/>
                </a:cubicBezTo>
                <a:cubicBezTo>
                  <a:pt x="7619" y="8583"/>
                  <a:pt x="7619" y="8583"/>
                  <a:pt x="7619" y="8583"/>
                </a:cubicBezTo>
                <a:cubicBezTo>
                  <a:pt x="7622" y="8629"/>
                  <a:pt x="7622" y="8629"/>
                  <a:pt x="7622" y="8629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22" y="8632"/>
                  <a:pt x="7622" y="8632"/>
                  <a:pt x="7622" y="8632"/>
                </a:cubicBezTo>
                <a:cubicBezTo>
                  <a:pt x="7671" y="8710"/>
                  <a:pt x="7671" y="8710"/>
                  <a:pt x="7671" y="8710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713"/>
                  <a:pt x="7671" y="8713"/>
                  <a:pt x="7671" y="8713"/>
                </a:cubicBezTo>
                <a:cubicBezTo>
                  <a:pt x="7671" y="8668"/>
                  <a:pt x="7671" y="8668"/>
                  <a:pt x="7671" y="8668"/>
                </a:cubicBezTo>
                <a:cubicBezTo>
                  <a:pt x="7671" y="8664"/>
                  <a:pt x="7671" y="8664"/>
                  <a:pt x="7671" y="8664"/>
                </a:cubicBezTo>
                <a:cubicBezTo>
                  <a:pt x="7668" y="8661"/>
                  <a:pt x="7668" y="8661"/>
                  <a:pt x="7668" y="8661"/>
                </a:cubicBezTo>
                <a:cubicBezTo>
                  <a:pt x="7619" y="8583"/>
                  <a:pt x="7619" y="8583"/>
                  <a:pt x="7619" y="8583"/>
                </a:cubicBezTo>
                <a:close/>
                <a:moveTo>
                  <a:pt x="8334" y="9794"/>
                </a:moveTo>
                <a:cubicBezTo>
                  <a:pt x="8331" y="9791"/>
                  <a:pt x="8331" y="9791"/>
                  <a:pt x="8331" y="9791"/>
                </a:cubicBezTo>
                <a:cubicBezTo>
                  <a:pt x="8331" y="9794"/>
                  <a:pt x="8331" y="9794"/>
                  <a:pt x="8331" y="9794"/>
                </a:cubicBezTo>
                <a:cubicBezTo>
                  <a:pt x="8331" y="9830"/>
                  <a:pt x="8331" y="9830"/>
                  <a:pt x="8331" y="9830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31" y="9833"/>
                  <a:pt x="8331" y="9833"/>
                  <a:pt x="8331" y="9833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3" y="9885"/>
                  <a:pt x="8363" y="9885"/>
                  <a:pt x="8363" y="9885"/>
                </a:cubicBezTo>
                <a:cubicBezTo>
                  <a:pt x="8367" y="9849"/>
                  <a:pt x="8367" y="9849"/>
                  <a:pt x="8367" y="9849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67" y="9846"/>
                  <a:pt x="8367" y="9846"/>
                  <a:pt x="8367" y="9846"/>
                </a:cubicBezTo>
                <a:cubicBezTo>
                  <a:pt x="8334" y="9794"/>
                  <a:pt x="8334" y="9794"/>
                  <a:pt x="8334" y="9794"/>
                </a:cubicBezTo>
                <a:close/>
                <a:moveTo>
                  <a:pt x="8292" y="9726"/>
                </a:moveTo>
                <a:cubicBezTo>
                  <a:pt x="8292" y="9726"/>
                  <a:pt x="8292" y="9726"/>
                  <a:pt x="8292" y="9726"/>
                </a:cubicBezTo>
                <a:cubicBezTo>
                  <a:pt x="8292" y="9726"/>
                  <a:pt x="8292" y="9726"/>
                  <a:pt x="8292" y="9726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5"/>
                  <a:pt x="8289" y="9765"/>
                  <a:pt x="8289" y="9765"/>
                </a:cubicBezTo>
                <a:cubicBezTo>
                  <a:pt x="8289" y="9768"/>
                  <a:pt x="8289" y="9768"/>
                  <a:pt x="8289" y="9768"/>
                </a:cubicBezTo>
                <a:cubicBezTo>
                  <a:pt x="8321" y="9820"/>
                  <a:pt x="8321" y="9820"/>
                  <a:pt x="8321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820"/>
                  <a:pt x="8325" y="9820"/>
                  <a:pt x="8325" y="9820"/>
                </a:cubicBezTo>
                <a:cubicBezTo>
                  <a:pt x="8325" y="9784"/>
                  <a:pt x="8325" y="9784"/>
                  <a:pt x="8325" y="9784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325" y="9781"/>
                  <a:pt x="8325" y="9781"/>
                  <a:pt x="8325" y="9781"/>
                </a:cubicBezTo>
                <a:cubicBezTo>
                  <a:pt x="8292" y="9726"/>
                  <a:pt x="8292" y="9726"/>
                  <a:pt x="8292" y="9726"/>
                </a:cubicBezTo>
                <a:close/>
                <a:moveTo>
                  <a:pt x="8253" y="9661"/>
                </a:moveTo>
                <a:cubicBezTo>
                  <a:pt x="8250" y="9661"/>
                  <a:pt x="8250" y="9661"/>
                  <a:pt x="8250" y="9661"/>
                </a:cubicBezTo>
                <a:cubicBezTo>
                  <a:pt x="8250" y="9661"/>
                  <a:pt x="8250" y="9661"/>
                  <a:pt x="8250" y="9661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0"/>
                  <a:pt x="8250" y="9700"/>
                  <a:pt x="8250" y="9700"/>
                </a:cubicBezTo>
                <a:cubicBezTo>
                  <a:pt x="8250" y="9703"/>
                  <a:pt x="8250" y="9703"/>
                  <a:pt x="8250" y="9703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2" y="9755"/>
                  <a:pt x="8282" y="9755"/>
                  <a:pt x="8282" y="9755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6" y="9716"/>
                  <a:pt x="8286" y="9716"/>
                  <a:pt x="8286" y="9716"/>
                </a:cubicBezTo>
                <a:cubicBezTo>
                  <a:pt x="8282" y="9713"/>
                  <a:pt x="8282" y="9713"/>
                  <a:pt x="8282" y="9713"/>
                </a:cubicBezTo>
                <a:cubicBezTo>
                  <a:pt x="8253" y="9661"/>
                  <a:pt x="8253" y="9661"/>
                  <a:pt x="8253" y="9661"/>
                </a:cubicBezTo>
                <a:close/>
                <a:moveTo>
                  <a:pt x="8211" y="9597"/>
                </a:moveTo>
                <a:cubicBezTo>
                  <a:pt x="8211" y="9593"/>
                  <a:pt x="8211" y="9593"/>
                  <a:pt x="8211" y="9593"/>
                </a:cubicBezTo>
                <a:cubicBezTo>
                  <a:pt x="8211" y="9597"/>
                  <a:pt x="8211" y="9597"/>
                  <a:pt x="8211" y="9597"/>
                </a:cubicBezTo>
                <a:cubicBezTo>
                  <a:pt x="8208" y="9632"/>
                  <a:pt x="8208" y="9632"/>
                  <a:pt x="8208" y="9632"/>
                </a:cubicBezTo>
                <a:cubicBezTo>
                  <a:pt x="8208" y="9635"/>
                  <a:pt x="8208" y="9635"/>
                  <a:pt x="8208" y="9635"/>
                </a:cubicBezTo>
                <a:cubicBezTo>
                  <a:pt x="8211" y="9635"/>
                  <a:pt x="8211" y="9635"/>
                  <a:pt x="8211" y="9635"/>
                </a:cubicBezTo>
                <a:cubicBezTo>
                  <a:pt x="8240" y="9687"/>
                  <a:pt x="8240" y="9687"/>
                  <a:pt x="8240" y="9687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90"/>
                  <a:pt x="8244" y="9690"/>
                  <a:pt x="8244" y="9690"/>
                </a:cubicBezTo>
                <a:cubicBezTo>
                  <a:pt x="8244" y="9652"/>
                  <a:pt x="8244" y="9652"/>
                  <a:pt x="8244" y="9652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44" y="9648"/>
                  <a:pt x="8244" y="9648"/>
                  <a:pt x="8244" y="9648"/>
                </a:cubicBezTo>
                <a:cubicBezTo>
                  <a:pt x="8211" y="9597"/>
                  <a:pt x="8211" y="9597"/>
                  <a:pt x="8211" y="9597"/>
                </a:cubicBezTo>
                <a:close/>
                <a:moveTo>
                  <a:pt x="8169" y="9529"/>
                </a:moveTo>
                <a:cubicBezTo>
                  <a:pt x="8169" y="9529"/>
                  <a:pt x="8169" y="9529"/>
                  <a:pt x="8169" y="9529"/>
                </a:cubicBezTo>
                <a:cubicBezTo>
                  <a:pt x="8169" y="9529"/>
                  <a:pt x="8169" y="9529"/>
                  <a:pt x="8169" y="9529"/>
                </a:cubicBezTo>
                <a:cubicBezTo>
                  <a:pt x="8169" y="9567"/>
                  <a:pt x="8169" y="9567"/>
                  <a:pt x="8169" y="9567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169" y="9571"/>
                  <a:pt x="8169" y="9571"/>
                  <a:pt x="8169" y="9571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2" y="9626"/>
                  <a:pt x="8202" y="9626"/>
                  <a:pt x="8202" y="9626"/>
                </a:cubicBezTo>
                <a:cubicBezTo>
                  <a:pt x="8202" y="9622"/>
                  <a:pt x="8202" y="9622"/>
                  <a:pt x="8202" y="9622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5" y="9584"/>
                  <a:pt x="8205" y="9584"/>
                  <a:pt x="8205" y="9584"/>
                </a:cubicBezTo>
                <a:cubicBezTo>
                  <a:pt x="8202" y="9580"/>
                  <a:pt x="8202" y="9580"/>
                  <a:pt x="8202" y="9580"/>
                </a:cubicBezTo>
                <a:cubicBezTo>
                  <a:pt x="8169" y="9529"/>
                  <a:pt x="8169" y="9529"/>
                  <a:pt x="8169" y="9529"/>
                </a:cubicBezTo>
                <a:close/>
                <a:moveTo>
                  <a:pt x="8130" y="9464"/>
                </a:moveTo>
                <a:cubicBezTo>
                  <a:pt x="8127" y="9464"/>
                  <a:pt x="8127" y="9464"/>
                  <a:pt x="8127" y="9464"/>
                </a:cubicBezTo>
                <a:cubicBezTo>
                  <a:pt x="8127" y="9464"/>
                  <a:pt x="8127" y="9464"/>
                  <a:pt x="8127" y="9464"/>
                </a:cubicBezTo>
                <a:cubicBezTo>
                  <a:pt x="8127" y="9503"/>
                  <a:pt x="8127" y="9503"/>
                  <a:pt x="8127" y="9503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27" y="9506"/>
                  <a:pt x="8127" y="9506"/>
                  <a:pt x="8127" y="9506"/>
                </a:cubicBezTo>
                <a:cubicBezTo>
                  <a:pt x="8159" y="9558"/>
                  <a:pt x="8159" y="9558"/>
                  <a:pt x="8159" y="9558"/>
                </a:cubicBezTo>
                <a:cubicBezTo>
                  <a:pt x="8163" y="9561"/>
                  <a:pt x="8163" y="9561"/>
                  <a:pt x="8163" y="9561"/>
                </a:cubicBezTo>
                <a:cubicBezTo>
                  <a:pt x="8163" y="9558"/>
                  <a:pt x="8163" y="9558"/>
                  <a:pt x="8163" y="9558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9"/>
                  <a:pt x="8163" y="9519"/>
                  <a:pt x="8163" y="9519"/>
                </a:cubicBezTo>
                <a:cubicBezTo>
                  <a:pt x="8163" y="9516"/>
                  <a:pt x="8163" y="9516"/>
                  <a:pt x="8163" y="9516"/>
                </a:cubicBezTo>
                <a:cubicBezTo>
                  <a:pt x="8130" y="9464"/>
                  <a:pt x="8130" y="9464"/>
                  <a:pt x="8130" y="9464"/>
                </a:cubicBezTo>
                <a:close/>
                <a:moveTo>
                  <a:pt x="8088" y="9399"/>
                </a:moveTo>
                <a:cubicBezTo>
                  <a:pt x="8088" y="9396"/>
                  <a:pt x="8088" y="9396"/>
                  <a:pt x="8088" y="9396"/>
                </a:cubicBezTo>
                <a:cubicBezTo>
                  <a:pt x="8088" y="9399"/>
                  <a:pt x="8088" y="9399"/>
                  <a:pt x="8088" y="9399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38"/>
                  <a:pt x="8088" y="9438"/>
                  <a:pt x="8088" y="9438"/>
                </a:cubicBezTo>
                <a:cubicBezTo>
                  <a:pt x="8088" y="9441"/>
                  <a:pt x="8088" y="9441"/>
                  <a:pt x="8088" y="9441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93"/>
                  <a:pt x="8121" y="9493"/>
                  <a:pt x="8121" y="9493"/>
                </a:cubicBezTo>
                <a:cubicBezTo>
                  <a:pt x="8121" y="9454"/>
                  <a:pt x="8121" y="9454"/>
                  <a:pt x="8121" y="9454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121" y="9451"/>
                  <a:pt x="8121" y="9451"/>
                  <a:pt x="8121" y="9451"/>
                </a:cubicBezTo>
                <a:cubicBezTo>
                  <a:pt x="8088" y="9399"/>
                  <a:pt x="8088" y="9399"/>
                  <a:pt x="8088" y="9399"/>
                </a:cubicBezTo>
                <a:close/>
                <a:moveTo>
                  <a:pt x="8049" y="9331"/>
                </a:moveTo>
                <a:cubicBezTo>
                  <a:pt x="8046" y="9331"/>
                  <a:pt x="8046" y="9331"/>
                  <a:pt x="8046" y="9331"/>
                </a:cubicBezTo>
                <a:cubicBezTo>
                  <a:pt x="8046" y="9331"/>
                  <a:pt x="8046" y="9331"/>
                  <a:pt x="8046" y="9331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3"/>
                  <a:pt x="8046" y="9373"/>
                  <a:pt x="8046" y="9373"/>
                </a:cubicBezTo>
                <a:cubicBezTo>
                  <a:pt x="8046" y="9376"/>
                  <a:pt x="8046" y="9376"/>
                  <a:pt x="8046" y="9376"/>
                </a:cubicBezTo>
                <a:cubicBezTo>
                  <a:pt x="8079" y="9428"/>
                  <a:pt x="8079" y="9428"/>
                  <a:pt x="8079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428"/>
                  <a:pt x="8082" y="9428"/>
                  <a:pt x="8082" y="9428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6"/>
                  <a:pt x="8082" y="9386"/>
                  <a:pt x="8082" y="9386"/>
                </a:cubicBezTo>
                <a:cubicBezTo>
                  <a:pt x="8082" y="9383"/>
                  <a:pt x="8082" y="9383"/>
                  <a:pt x="8082" y="9383"/>
                </a:cubicBezTo>
                <a:cubicBezTo>
                  <a:pt x="8049" y="9331"/>
                  <a:pt x="8049" y="9331"/>
                  <a:pt x="8049" y="9331"/>
                </a:cubicBezTo>
                <a:close/>
                <a:moveTo>
                  <a:pt x="8007" y="9266"/>
                </a:moveTo>
                <a:cubicBezTo>
                  <a:pt x="8007" y="9263"/>
                  <a:pt x="8007" y="9263"/>
                  <a:pt x="8007" y="9263"/>
                </a:cubicBezTo>
                <a:cubicBezTo>
                  <a:pt x="8007" y="9266"/>
                  <a:pt x="8007" y="9266"/>
                  <a:pt x="8007" y="9266"/>
                </a:cubicBezTo>
                <a:cubicBezTo>
                  <a:pt x="8007" y="9305"/>
                  <a:pt x="8007" y="9305"/>
                  <a:pt x="8007" y="9305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07" y="9308"/>
                  <a:pt x="8007" y="9308"/>
                  <a:pt x="8007" y="9308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64"/>
                  <a:pt x="8040" y="9364"/>
                  <a:pt x="8040" y="9364"/>
                </a:cubicBezTo>
                <a:cubicBezTo>
                  <a:pt x="8040" y="9360"/>
                  <a:pt x="8040" y="9360"/>
                  <a:pt x="8040" y="9360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21"/>
                  <a:pt x="8040" y="9321"/>
                  <a:pt x="8040" y="9321"/>
                </a:cubicBezTo>
                <a:cubicBezTo>
                  <a:pt x="8040" y="9318"/>
                  <a:pt x="8040" y="9318"/>
                  <a:pt x="8040" y="9318"/>
                </a:cubicBezTo>
                <a:cubicBezTo>
                  <a:pt x="8007" y="9266"/>
                  <a:pt x="8007" y="9266"/>
                  <a:pt x="8007" y="9266"/>
                </a:cubicBezTo>
                <a:close/>
                <a:moveTo>
                  <a:pt x="7965" y="9202"/>
                </a:moveTo>
                <a:cubicBezTo>
                  <a:pt x="7965" y="9198"/>
                  <a:pt x="7965" y="9198"/>
                  <a:pt x="7965" y="9198"/>
                </a:cubicBezTo>
                <a:cubicBezTo>
                  <a:pt x="7965" y="9198"/>
                  <a:pt x="7965" y="9198"/>
                  <a:pt x="7965" y="9198"/>
                </a:cubicBezTo>
                <a:cubicBezTo>
                  <a:pt x="7965" y="9240"/>
                  <a:pt x="7965" y="9240"/>
                  <a:pt x="7965" y="9240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65" y="9244"/>
                  <a:pt x="7965" y="9244"/>
                  <a:pt x="7965" y="9244"/>
                </a:cubicBezTo>
                <a:cubicBezTo>
                  <a:pt x="7998" y="9296"/>
                  <a:pt x="7998" y="9296"/>
                  <a:pt x="7998" y="9296"/>
                </a:cubicBezTo>
                <a:cubicBezTo>
                  <a:pt x="8001" y="9299"/>
                  <a:pt x="8001" y="9299"/>
                  <a:pt x="8001" y="9299"/>
                </a:cubicBezTo>
                <a:cubicBezTo>
                  <a:pt x="8001" y="9296"/>
                  <a:pt x="8001" y="9296"/>
                  <a:pt x="8001" y="9296"/>
                </a:cubicBezTo>
                <a:cubicBezTo>
                  <a:pt x="8001" y="9257"/>
                  <a:pt x="8001" y="9257"/>
                  <a:pt x="8001" y="9257"/>
                </a:cubicBezTo>
                <a:cubicBezTo>
                  <a:pt x="8001" y="9253"/>
                  <a:pt x="8001" y="9253"/>
                  <a:pt x="8001" y="9253"/>
                </a:cubicBezTo>
                <a:cubicBezTo>
                  <a:pt x="7998" y="9253"/>
                  <a:pt x="7998" y="9253"/>
                  <a:pt x="7998" y="9253"/>
                </a:cubicBezTo>
                <a:cubicBezTo>
                  <a:pt x="7965" y="9202"/>
                  <a:pt x="7965" y="9202"/>
                  <a:pt x="7965" y="9202"/>
                </a:cubicBezTo>
                <a:close/>
                <a:moveTo>
                  <a:pt x="7926" y="9134"/>
                </a:moveTo>
                <a:cubicBezTo>
                  <a:pt x="7923" y="9134"/>
                  <a:pt x="7923" y="9134"/>
                  <a:pt x="7923" y="9134"/>
                </a:cubicBezTo>
                <a:cubicBezTo>
                  <a:pt x="7923" y="9134"/>
                  <a:pt x="7923" y="9134"/>
                  <a:pt x="7923" y="9134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6"/>
                  <a:pt x="7926" y="9176"/>
                  <a:pt x="7926" y="9176"/>
                </a:cubicBezTo>
                <a:cubicBezTo>
                  <a:pt x="7926" y="9179"/>
                  <a:pt x="7926" y="9179"/>
                  <a:pt x="7926" y="9179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231"/>
                  <a:pt x="7959" y="9231"/>
                  <a:pt x="7959" y="9231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9"/>
                  <a:pt x="7959" y="9189"/>
                  <a:pt x="7959" y="9189"/>
                </a:cubicBezTo>
                <a:cubicBezTo>
                  <a:pt x="7959" y="9185"/>
                  <a:pt x="7959" y="9185"/>
                  <a:pt x="7959" y="9185"/>
                </a:cubicBezTo>
                <a:cubicBezTo>
                  <a:pt x="7926" y="9134"/>
                  <a:pt x="7926" y="9134"/>
                  <a:pt x="7926" y="9134"/>
                </a:cubicBezTo>
                <a:close/>
                <a:moveTo>
                  <a:pt x="7884" y="9069"/>
                </a:moveTo>
                <a:cubicBezTo>
                  <a:pt x="7884" y="9066"/>
                  <a:pt x="7884" y="9066"/>
                  <a:pt x="7884" y="9066"/>
                </a:cubicBezTo>
                <a:cubicBezTo>
                  <a:pt x="7884" y="9069"/>
                  <a:pt x="7884" y="9069"/>
                  <a:pt x="7884" y="9069"/>
                </a:cubicBezTo>
                <a:cubicBezTo>
                  <a:pt x="7884" y="9108"/>
                  <a:pt x="7884" y="9108"/>
                  <a:pt x="7884" y="9108"/>
                </a:cubicBezTo>
                <a:cubicBezTo>
                  <a:pt x="7884" y="9111"/>
                  <a:pt x="7884" y="9111"/>
                  <a:pt x="7884" y="9111"/>
                </a:cubicBezTo>
                <a:cubicBezTo>
                  <a:pt x="7884" y="9114"/>
                  <a:pt x="7884" y="9114"/>
                  <a:pt x="7884" y="9114"/>
                </a:cubicBezTo>
                <a:cubicBezTo>
                  <a:pt x="7917" y="9166"/>
                  <a:pt x="7917" y="9166"/>
                  <a:pt x="7917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20" y="9166"/>
                  <a:pt x="7920" y="9166"/>
                  <a:pt x="7920" y="9166"/>
                </a:cubicBezTo>
                <a:cubicBezTo>
                  <a:pt x="7917" y="9124"/>
                  <a:pt x="7917" y="9124"/>
                  <a:pt x="7917" y="9124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917" y="9121"/>
                  <a:pt x="7917" y="9121"/>
                  <a:pt x="7917" y="9121"/>
                </a:cubicBezTo>
                <a:cubicBezTo>
                  <a:pt x="7884" y="9069"/>
                  <a:pt x="7884" y="9069"/>
                  <a:pt x="7884" y="9069"/>
                </a:cubicBezTo>
                <a:close/>
                <a:moveTo>
                  <a:pt x="7846" y="9001"/>
                </a:moveTo>
                <a:cubicBezTo>
                  <a:pt x="7842" y="9001"/>
                  <a:pt x="7842" y="9001"/>
                  <a:pt x="7842" y="9001"/>
                </a:cubicBezTo>
                <a:cubicBezTo>
                  <a:pt x="7842" y="9001"/>
                  <a:pt x="7842" y="9001"/>
                  <a:pt x="7842" y="9001"/>
                </a:cubicBezTo>
                <a:cubicBezTo>
                  <a:pt x="7846" y="9043"/>
                  <a:pt x="7846" y="9043"/>
                  <a:pt x="7846" y="9043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46" y="9046"/>
                  <a:pt x="7846" y="9046"/>
                  <a:pt x="7846" y="9046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101"/>
                  <a:pt x="7878" y="9101"/>
                  <a:pt x="7878" y="9101"/>
                </a:cubicBezTo>
                <a:cubicBezTo>
                  <a:pt x="7878" y="9098"/>
                  <a:pt x="7878" y="9098"/>
                  <a:pt x="7878" y="9098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8" y="9056"/>
                  <a:pt x="7878" y="9056"/>
                  <a:pt x="7878" y="9056"/>
                </a:cubicBezTo>
                <a:cubicBezTo>
                  <a:pt x="7875" y="9053"/>
                  <a:pt x="7875" y="9053"/>
                  <a:pt x="7875" y="9053"/>
                </a:cubicBezTo>
                <a:cubicBezTo>
                  <a:pt x="7846" y="9001"/>
                  <a:pt x="7846" y="9001"/>
                  <a:pt x="7846" y="9001"/>
                </a:cubicBezTo>
                <a:close/>
                <a:moveTo>
                  <a:pt x="7803" y="8936"/>
                </a:moveTo>
                <a:cubicBezTo>
                  <a:pt x="7800" y="8933"/>
                  <a:pt x="7800" y="8933"/>
                  <a:pt x="7800" y="8933"/>
                </a:cubicBezTo>
                <a:cubicBezTo>
                  <a:pt x="7803" y="8936"/>
                  <a:pt x="7803" y="8936"/>
                  <a:pt x="7803" y="8936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78"/>
                  <a:pt x="7803" y="8978"/>
                  <a:pt x="7803" y="8978"/>
                </a:cubicBezTo>
                <a:cubicBezTo>
                  <a:pt x="7803" y="8982"/>
                  <a:pt x="7803" y="8982"/>
                  <a:pt x="7803" y="8982"/>
                </a:cubicBezTo>
                <a:cubicBezTo>
                  <a:pt x="7836" y="9033"/>
                  <a:pt x="7836" y="9033"/>
                  <a:pt x="7836" y="9033"/>
                </a:cubicBezTo>
                <a:cubicBezTo>
                  <a:pt x="7839" y="9037"/>
                  <a:pt x="7839" y="9037"/>
                  <a:pt x="7839" y="9037"/>
                </a:cubicBezTo>
                <a:cubicBezTo>
                  <a:pt x="7839" y="9033"/>
                  <a:pt x="7839" y="9033"/>
                  <a:pt x="7839" y="9033"/>
                </a:cubicBezTo>
                <a:cubicBezTo>
                  <a:pt x="7836" y="8991"/>
                  <a:pt x="7836" y="8991"/>
                  <a:pt x="7836" y="8991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36" y="8988"/>
                  <a:pt x="7836" y="8988"/>
                  <a:pt x="7836" y="8988"/>
                </a:cubicBezTo>
                <a:cubicBezTo>
                  <a:pt x="7803" y="8936"/>
                  <a:pt x="7803" y="8936"/>
                  <a:pt x="7803" y="8936"/>
                </a:cubicBezTo>
                <a:close/>
                <a:moveTo>
                  <a:pt x="7761" y="8868"/>
                </a:moveTo>
                <a:cubicBezTo>
                  <a:pt x="7761" y="8868"/>
                  <a:pt x="7761" y="8868"/>
                  <a:pt x="7761" y="8868"/>
                </a:cubicBezTo>
                <a:cubicBezTo>
                  <a:pt x="7761" y="8868"/>
                  <a:pt x="7761" y="8868"/>
                  <a:pt x="7761" y="8868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1" y="8914"/>
                  <a:pt x="7761" y="8914"/>
                  <a:pt x="7761" y="8914"/>
                </a:cubicBezTo>
                <a:cubicBezTo>
                  <a:pt x="7765" y="8917"/>
                  <a:pt x="7765" y="8917"/>
                  <a:pt x="7765" y="8917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69"/>
                  <a:pt x="7797" y="8969"/>
                  <a:pt x="7797" y="8969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7" y="8923"/>
                  <a:pt x="7797" y="8923"/>
                  <a:pt x="7797" y="8923"/>
                </a:cubicBezTo>
                <a:cubicBezTo>
                  <a:pt x="7794" y="8920"/>
                  <a:pt x="7794" y="8920"/>
                  <a:pt x="7794" y="8920"/>
                </a:cubicBezTo>
                <a:cubicBezTo>
                  <a:pt x="7761" y="8868"/>
                  <a:pt x="7761" y="8868"/>
                  <a:pt x="7761" y="8868"/>
                </a:cubicBezTo>
                <a:close/>
                <a:moveTo>
                  <a:pt x="7723" y="8804"/>
                </a:moveTo>
                <a:cubicBezTo>
                  <a:pt x="7719" y="8800"/>
                  <a:pt x="7719" y="8800"/>
                  <a:pt x="7719" y="8800"/>
                </a:cubicBezTo>
                <a:cubicBezTo>
                  <a:pt x="7719" y="8804"/>
                  <a:pt x="7719" y="8804"/>
                  <a:pt x="7719" y="8804"/>
                </a:cubicBezTo>
                <a:cubicBezTo>
                  <a:pt x="7723" y="8846"/>
                  <a:pt x="7723" y="8846"/>
                  <a:pt x="7723" y="8846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23" y="8849"/>
                  <a:pt x="7723" y="8849"/>
                  <a:pt x="7723" y="8849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904"/>
                  <a:pt x="7755" y="8904"/>
                  <a:pt x="7755" y="8904"/>
                </a:cubicBezTo>
                <a:cubicBezTo>
                  <a:pt x="7755" y="8901"/>
                  <a:pt x="7755" y="8901"/>
                  <a:pt x="7755" y="8901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9"/>
                  <a:pt x="7755" y="8859"/>
                  <a:pt x="7755" y="8859"/>
                </a:cubicBezTo>
                <a:cubicBezTo>
                  <a:pt x="7755" y="8855"/>
                  <a:pt x="7755" y="8855"/>
                  <a:pt x="7755" y="8855"/>
                </a:cubicBezTo>
                <a:cubicBezTo>
                  <a:pt x="7723" y="8804"/>
                  <a:pt x="7723" y="8804"/>
                  <a:pt x="7723" y="8804"/>
                </a:cubicBezTo>
                <a:close/>
                <a:moveTo>
                  <a:pt x="7680" y="8736"/>
                </a:moveTo>
                <a:cubicBezTo>
                  <a:pt x="7680" y="8736"/>
                  <a:pt x="7680" y="8736"/>
                  <a:pt x="7680" y="8736"/>
                </a:cubicBezTo>
                <a:cubicBezTo>
                  <a:pt x="7680" y="8736"/>
                  <a:pt x="7680" y="8736"/>
                  <a:pt x="7680" y="8736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0" y="8781"/>
                  <a:pt x="7680" y="8781"/>
                  <a:pt x="7680" y="8781"/>
                </a:cubicBezTo>
                <a:cubicBezTo>
                  <a:pt x="7684" y="8784"/>
                  <a:pt x="7684" y="8784"/>
                  <a:pt x="7684" y="8784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6" y="8839"/>
                  <a:pt x="7716" y="8839"/>
                  <a:pt x="7716" y="8839"/>
                </a:cubicBezTo>
                <a:cubicBezTo>
                  <a:pt x="7716" y="8836"/>
                  <a:pt x="7716" y="8836"/>
                  <a:pt x="7716" y="8836"/>
                </a:cubicBezTo>
                <a:cubicBezTo>
                  <a:pt x="7713" y="8794"/>
                  <a:pt x="7713" y="8794"/>
                  <a:pt x="7713" y="8794"/>
                </a:cubicBezTo>
                <a:cubicBezTo>
                  <a:pt x="7713" y="8791"/>
                  <a:pt x="7713" y="8791"/>
                  <a:pt x="7713" y="8791"/>
                </a:cubicBezTo>
                <a:cubicBezTo>
                  <a:pt x="7713" y="8787"/>
                  <a:pt x="7713" y="8787"/>
                  <a:pt x="7713" y="8787"/>
                </a:cubicBezTo>
                <a:cubicBezTo>
                  <a:pt x="7680" y="8736"/>
                  <a:pt x="7680" y="8736"/>
                  <a:pt x="7680" y="8736"/>
                </a:cubicBezTo>
                <a:close/>
                <a:moveTo>
                  <a:pt x="7622" y="8645"/>
                </a:moveTo>
                <a:cubicBezTo>
                  <a:pt x="7622" y="8642"/>
                  <a:pt x="7622" y="8642"/>
                  <a:pt x="7622" y="8642"/>
                </a:cubicBezTo>
                <a:cubicBezTo>
                  <a:pt x="7622" y="8645"/>
                  <a:pt x="7622" y="8645"/>
                  <a:pt x="7622" y="8645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0"/>
                  <a:pt x="7625" y="8690"/>
                  <a:pt x="7625" y="8690"/>
                </a:cubicBezTo>
                <a:cubicBezTo>
                  <a:pt x="7625" y="8694"/>
                  <a:pt x="7625" y="8694"/>
                  <a:pt x="7625" y="8694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71"/>
                  <a:pt x="7674" y="8771"/>
                  <a:pt x="7674" y="8771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4" y="8726"/>
                  <a:pt x="7674" y="8726"/>
                  <a:pt x="7674" y="8726"/>
                </a:cubicBezTo>
                <a:cubicBezTo>
                  <a:pt x="7671" y="8723"/>
                  <a:pt x="7671" y="8723"/>
                  <a:pt x="7671" y="8723"/>
                </a:cubicBezTo>
                <a:cubicBezTo>
                  <a:pt x="7622" y="8645"/>
                  <a:pt x="7622" y="8645"/>
                  <a:pt x="7622" y="8645"/>
                </a:cubicBezTo>
                <a:close/>
                <a:moveTo>
                  <a:pt x="8331" y="9843"/>
                </a:moveTo>
                <a:cubicBezTo>
                  <a:pt x="8328" y="9839"/>
                  <a:pt x="8328" y="9839"/>
                  <a:pt x="8328" y="9839"/>
                </a:cubicBezTo>
                <a:cubicBezTo>
                  <a:pt x="8328" y="9843"/>
                  <a:pt x="8328" y="9843"/>
                  <a:pt x="8328" y="9843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78"/>
                  <a:pt x="8328" y="9878"/>
                  <a:pt x="8328" y="9878"/>
                </a:cubicBezTo>
                <a:cubicBezTo>
                  <a:pt x="8328" y="9881"/>
                  <a:pt x="8328" y="9881"/>
                  <a:pt x="8328" y="9881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0" y="9933"/>
                  <a:pt x="8360" y="9933"/>
                  <a:pt x="8360" y="9933"/>
                </a:cubicBezTo>
                <a:cubicBezTo>
                  <a:pt x="8363" y="9898"/>
                  <a:pt x="8363" y="9898"/>
                  <a:pt x="8363" y="9898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63" y="9894"/>
                  <a:pt x="8363" y="9894"/>
                  <a:pt x="8363" y="9894"/>
                </a:cubicBezTo>
                <a:cubicBezTo>
                  <a:pt x="8331" y="9843"/>
                  <a:pt x="8331" y="9843"/>
                  <a:pt x="8331" y="9843"/>
                </a:cubicBezTo>
                <a:close/>
                <a:moveTo>
                  <a:pt x="8289" y="9778"/>
                </a:moveTo>
                <a:cubicBezTo>
                  <a:pt x="8289" y="9775"/>
                  <a:pt x="8289" y="9775"/>
                  <a:pt x="8289" y="9775"/>
                </a:cubicBezTo>
                <a:cubicBezTo>
                  <a:pt x="8289" y="9778"/>
                  <a:pt x="8289" y="9778"/>
                  <a:pt x="8289" y="9778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6" y="9813"/>
                  <a:pt x="8286" y="9813"/>
                  <a:pt x="8286" y="9813"/>
                </a:cubicBezTo>
                <a:cubicBezTo>
                  <a:pt x="8289" y="9817"/>
                  <a:pt x="8289" y="9817"/>
                  <a:pt x="8289" y="9817"/>
                </a:cubicBezTo>
                <a:cubicBezTo>
                  <a:pt x="8318" y="9868"/>
                  <a:pt x="8318" y="9868"/>
                  <a:pt x="8318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68"/>
                  <a:pt x="8321" y="9868"/>
                  <a:pt x="8321" y="9868"/>
                </a:cubicBezTo>
                <a:cubicBezTo>
                  <a:pt x="8321" y="9833"/>
                  <a:pt x="8321" y="9833"/>
                  <a:pt x="8321" y="9833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321" y="9830"/>
                  <a:pt x="8321" y="9830"/>
                  <a:pt x="8321" y="9830"/>
                </a:cubicBezTo>
                <a:cubicBezTo>
                  <a:pt x="8289" y="9778"/>
                  <a:pt x="8289" y="9778"/>
                  <a:pt x="8289" y="9778"/>
                </a:cubicBezTo>
                <a:close/>
                <a:moveTo>
                  <a:pt x="8250" y="9713"/>
                </a:moveTo>
                <a:cubicBezTo>
                  <a:pt x="8247" y="9710"/>
                  <a:pt x="8247" y="9710"/>
                  <a:pt x="8247" y="9710"/>
                </a:cubicBezTo>
                <a:cubicBezTo>
                  <a:pt x="8247" y="9710"/>
                  <a:pt x="8247" y="9710"/>
                  <a:pt x="8247" y="9710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49"/>
                  <a:pt x="8247" y="9749"/>
                  <a:pt x="8247" y="9749"/>
                </a:cubicBezTo>
                <a:cubicBezTo>
                  <a:pt x="8247" y="9752"/>
                  <a:pt x="8247" y="9752"/>
                  <a:pt x="8247" y="9752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79" y="9804"/>
                  <a:pt x="8279" y="9804"/>
                  <a:pt x="8279" y="9804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5"/>
                  <a:pt x="8282" y="9765"/>
                  <a:pt x="8282" y="9765"/>
                </a:cubicBezTo>
                <a:cubicBezTo>
                  <a:pt x="8282" y="9762"/>
                  <a:pt x="8282" y="9762"/>
                  <a:pt x="8282" y="9762"/>
                </a:cubicBezTo>
                <a:cubicBezTo>
                  <a:pt x="8250" y="9713"/>
                  <a:pt x="8250" y="9713"/>
                  <a:pt x="8250" y="9713"/>
                </a:cubicBezTo>
                <a:close/>
                <a:moveTo>
                  <a:pt x="8208" y="9645"/>
                </a:moveTo>
                <a:cubicBezTo>
                  <a:pt x="8208" y="9645"/>
                  <a:pt x="8208" y="9645"/>
                  <a:pt x="8208" y="9645"/>
                </a:cubicBezTo>
                <a:cubicBezTo>
                  <a:pt x="8208" y="9645"/>
                  <a:pt x="8208" y="9645"/>
                  <a:pt x="8208" y="9645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4"/>
                  <a:pt x="8208" y="9684"/>
                  <a:pt x="8208" y="9684"/>
                </a:cubicBezTo>
                <a:cubicBezTo>
                  <a:pt x="8208" y="9687"/>
                  <a:pt x="8208" y="9687"/>
                  <a:pt x="8208" y="9687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39"/>
                  <a:pt x="8240" y="9739"/>
                  <a:pt x="8240" y="9739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700"/>
                  <a:pt x="8240" y="9700"/>
                  <a:pt x="8240" y="9700"/>
                </a:cubicBezTo>
                <a:cubicBezTo>
                  <a:pt x="8240" y="9697"/>
                  <a:pt x="8240" y="9697"/>
                  <a:pt x="8240" y="9697"/>
                </a:cubicBezTo>
                <a:cubicBezTo>
                  <a:pt x="8208" y="9645"/>
                  <a:pt x="8208" y="9645"/>
                  <a:pt x="8208" y="9645"/>
                </a:cubicBezTo>
                <a:close/>
                <a:moveTo>
                  <a:pt x="8169" y="9580"/>
                </a:moveTo>
                <a:cubicBezTo>
                  <a:pt x="8169" y="9580"/>
                  <a:pt x="8169" y="9580"/>
                  <a:pt x="8169" y="9580"/>
                </a:cubicBezTo>
                <a:cubicBezTo>
                  <a:pt x="8169" y="9580"/>
                  <a:pt x="8169" y="9580"/>
                  <a:pt x="8169" y="9580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19"/>
                  <a:pt x="8166" y="9619"/>
                  <a:pt x="8166" y="9619"/>
                </a:cubicBezTo>
                <a:cubicBezTo>
                  <a:pt x="8166" y="9622"/>
                  <a:pt x="8166" y="9622"/>
                  <a:pt x="8166" y="9622"/>
                </a:cubicBezTo>
                <a:cubicBezTo>
                  <a:pt x="8198" y="9674"/>
                  <a:pt x="8198" y="9674"/>
                  <a:pt x="8198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74"/>
                  <a:pt x="8202" y="9674"/>
                  <a:pt x="8202" y="9674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5"/>
                  <a:pt x="8202" y="9635"/>
                  <a:pt x="8202" y="9635"/>
                </a:cubicBezTo>
                <a:cubicBezTo>
                  <a:pt x="8202" y="9632"/>
                  <a:pt x="8202" y="9632"/>
                  <a:pt x="8202" y="9632"/>
                </a:cubicBezTo>
                <a:cubicBezTo>
                  <a:pt x="8169" y="9580"/>
                  <a:pt x="8169" y="9580"/>
                  <a:pt x="8169" y="9580"/>
                </a:cubicBezTo>
                <a:close/>
                <a:moveTo>
                  <a:pt x="8127" y="9516"/>
                </a:moveTo>
                <a:cubicBezTo>
                  <a:pt x="8127" y="9516"/>
                  <a:pt x="8127" y="9516"/>
                  <a:pt x="8127" y="9516"/>
                </a:cubicBezTo>
                <a:cubicBezTo>
                  <a:pt x="8127" y="9516"/>
                  <a:pt x="8127" y="9516"/>
                  <a:pt x="8127" y="9516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4"/>
                  <a:pt x="8127" y="9554"/>
                  <a:pt x="8127" y="9554"/>
                </a:cubicBezTo>
                <a:cubicBezTo>
                  <a:pt x="8127" y="9558"/>
                  <a:pt x="8127" y="9558"/>
                  <a:pt x="8127" y="9558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59" y="9609"/>
                  <a:pt x="8159" y="9609"/>
                  <a:pt x="8159" y="9609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63" y="9571"/>
                  <a:pt x="8163" y="9571"/>
                  <a:pt x="8163" y="9571"/>
                </a:cubicBezTo>
                <a:cubicBezTo>
                  <a:pt x="8159" y="9567"/>
                  <a:pt x="8159" y="9567"/>
                  <a:pt x="8159" y="9567"/>
                </a:cubicBezTo>
                <a:cubicBezTo>
                  <a:pt x="8127" y="9516"/>
                  <a:pt x="8127" y="9516"/>
                  <a:pt x="8127" y="9516"/>
                </a:cubicBezTo>
                <a:close/>
                <a:moveTo>
                  <a:pt x="8088" y="9451"/>
                </a:moveTo>
                <a:cubicBezTo>
                  <a:pt x="8088" y="9448"/>
                  <a:pt x="8088" y="9448"/>
                  <a:pt x="8088" y="9448"/>
                </a:cubicBezTo>
                <a:cubicBezTo>
                  <a:pt x="8088" y="9451"/>
                  <a:pt x="8088" y="9451"/>
                  <a:pt x="8088" y="9451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5" y="9490"/>
                  <a:pt x="8085" y="9490"/>
                  <a:pt x="8085" y="9490"/>
                </a:cubicBezTo>
                <a:cubicBezTo>
                  <a:pt x="8088" y="9493"/>
                  <a:pt x="8088" y="9493"/>
                  <a:pt x="8088" y="9493"/>
                </a:cubicBezTo>
                <a:cubicBezTo>
                  <a:pt x="8117" y="9545"/>
                  <a:pt x="8117" y="9545"/>
                  <a:pt x="8117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45"/>
                  <a:pt x="8121" y="9545"/>
                  <a:pt x="8121" y="9545"/>
                </a:cubicBezTo>
                <a:cubicBezTo>
                  <a:pt x="8121" y="9506"/>
                  <a:pt x="8121" y="9506"/>
                  <a:pt x="8121" y="9506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121" y="9503"/>
                  <a:pt x="8121" y="9503"/>
                  <a:pt x="8121" y="9503"/>
                </a:cubicBezTo>
                <a:cubicBezTo>
                  <a:pt x="8088" y="9451"/>
                  <a:pt x="8088" y="9451"/>
                  <a:pt x="8088" y="9451"/>
                </a:cubicBezTo>
                <a:close/>
                <a:moveTo>
                  <a:pt x="8046" y="9386"/>
                </a:moveTo>
                <a:cubicBezTo>
                  <a:pt x="8046" y="9383"/>
                  <a:pt x="8046" y="9383"/>
                  <a:pt x="8046" y="9383"/>
                </a:cubicBezTo>
                <a:cubicBezTo>
                  <a:pt x="8046" y="9386"/>
                  <a:pt x="8046" y="9386"/>
                  <a:pt x="8046" y="9386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5"/>
                  <a:pt x="8046" y="9425"/>
                  <a:pt x="8046" y="9425"/>
                </a:cubicBezTo>
                <a:cubicBezTo>
                  <a:pt x="8046" y="9428"/>
                  <a:pt x="8046" y="9428"/>
                  <a:pt x="8046" y="9428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79" y="9480"/>
                  <a:pt x="8079" y="9480"/>
                  <a:pt x="8079" y="9480"/>
                </a:cubicBezTo>
                <a:cubicBezTo>
                  <a:pt x="8082" y="9441"/>
                  <a:pt x="8082" y="9441"/>
                  <a:pt x="8082" y="9441"/>
                </a:cubicBezTo>
                <a:cubicBezTo>
                  <a:pt x="8082" y="9438"/>
                  <a:pt x="8082" y="9438"/>
                  <a:pt x="8082" y="9438"/>
                </a:cubicBezTo>
                <a:cubicBezTo>
                  <a:pt x="8079" y="9438"/>
                  <a:pt x="8079" y="9438"/>
                  <a:pt x="8079" y="9438"/>
                </a:cubicBezTo>
                <a:cubicBezTo>
                  <a:pt x="8046" y="9386"/>
                  <a:pt x="8046" y="9386"/>
                  <a:pt x="8046" y="9386"/>
                </a:cubicBezTo>
                <a:close/>
                <a:moveTo>
                  <a:pt x="8007" y="9318"/>
                </a:moveTo>
                <a:cubicBezTo>
                  <a:pt x="8007" y="9318"/>
                  <a:pt x="8007" y="9318"/>
                  <a:pt x="8007" y="9318"/>
                </a:cubicBezTo>
                <a:cubicBezTo>
                  <a:pt x="8007" y="9318"/>
                  <a:pt x="8007" y="9318"/>
                  <a:pt x="8007" y="9318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0"/>
                  <a:pt x="8007" y="9360"/>
                  <a:pt x="8007" y="9360"/>
                </a:cubicBezTo>
                <a:cubicBezTo>
                  <a:pt x="8007" y="9364"/>
                  <a:pt x="8007" y="9364"/>
                  <a:pt x="8007" y="9364"/>
                </a:cubicBezTo>
                <a:cubicBezTo>
                  <a:pt x="8040" y="9412"/>
                  <a:pt x="8040" y="9412"/>
                  <a:pt x="8040" y="9412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415"/>
                  <a:pt x="8040" y="9415"/>
                  <a:pt x="8040" y="9415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3"/>
                  <a:pt x="8040" y="9373"/>
                  <a:pt x="8040" y="9373"/>
                </a:cubicBezTo>
                <a:cubicBezTo>
                  <a:pt x="8040" y="9370"/>
                  <a:pt x="8040" y="9370"/>
                  <a:pt x="8040" y="9370"/>
                </a:cubicBezTo>
                <a:cubicBezTo>
                  <a:pt x="8007" y="9318"/>
                  <a:pt x="8007" y="9318"/>
                  <a:pt x="8007" y="9318"/>
                </a:cubicBezTo>
                <a:close/>
                <a:moveTo>
                  <a:pt x="7965" y="9253"/>
                </a:moveTo>
                <a:cubicBezTo>
                  <a:pt x="7965" y="9253"/>
                  <a:pt x="7965" y="9253"/>
                  <a:pt x="7965" y="9253"/>
                </a:cubicBezTo>
                <a:cubicBezTo>
                  <a:pt x="7965" y="9253"/>
                  <a:pt x="7965" y="9253"/>
                  <a:pt x="7965" y="9253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6"/>
                  <a:pt x="7965" y="9296"/>
                  <a:pt x="7965" y="9296"/>
                </a:cubicBezTo>
                <a:cubicBezTo>
                  <a:pt x="7965" y="9299"/>
                  <a:pt x="7965" y="9299"/>
                  <a:pt x="7965" y="9299"/>
                </a:cubicBezTo>
                <a:cubicBezTo>
                  <a:pt x="7998" y="9347"/>
                  <a:pt x="7998" y="9347"/>
                  <a:pt x="7998" y="9347"/>
                </a:cubicBezTo>
                <a:cubicBezTo>
                  <a:pt x="8001" y="9351"/>
                  <a:pt x="8001" y="9351"/>
                  <a:pt x="8001" y="9351"/>
                </a:cubicBezTo>
                <a:cubicBezTo>
                  <a:pt x="8001" y="9347"/>
                  <a:pt x="8001" y="9347"/>
                  <a:pt x="8001" y="9347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8001" y="9308"/>
                  <a:pt x="8001" y="9308"/>
                  <a:pt x="8001" y="9308"/>
                </a:cubicBezTo>
                <a:cubicBezTo>
                  <a:pt x="7998" y="9305"/>
                  <a:pt x="7998" y="9305"/>
                  <a:pt x="7998" y="9305"/>
                </a:cubicBezTo>
                <a:cubicBezTo>
                  <a:pt x="7965" y="9253"/>
                  <a:pt x="7965" y="9253"/>
                  <a:pt x="7965" y="9253"/>
                </a:cubicBezTo>
                <a:close/>
                <a:moveTo>
                  <a:pt x="7926" y="9189"/>
                </a:moveTo>
                <a:cubicBezTo>
                  <a:pt x="7926" y="9185"/>
                  <a:pt x="7926" y="9185"/>
                  <a:pt x="7926" y="9185"/>
                </a:cubicBezTo>
                <a:cubicBezTo>
                  <a:pt x="7926" y="9189"/>
                  <a:pt x="7926" y="9189"/>
                  <a:pt x="7926" y="9189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1"/>
                  <a:pt x="7926" y="9231"/>
                  <a:pt x="7926" y="9231"/>
                </a:cubicBezTo>
                <a:cubicBezTo>
                  <a:pt x="7926" y="9234"/>
                  <a:pt x="7926" y="9234"/>
                  <a:pt x="7926" y="9234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86"/>
                  <a:pt x="7959" y="9286"/>
                  <a:pt x="7959" y="9286"/>
                </a:cubicBezTo>
                <a:cubicBezTo>
                  <a:pt x="7959" y="9283"/>
                  <a:pt x="7959" y="9283"/>
                  <a:pt x="7959" y="9283"/>
                </a:cubicBezTo>
                <a:cubicBezTo>
                  <a:pt x="7959" y="9244"/>
                  <a:pt x="7959" y="9244"/>
                  <a:pt x="7959" y="9244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59" y="9240"/>
                  <a:pt x="7959" y="9240"/>
                  <a:pt x="7959" y="9240"/>
                </a:cubicBezTo>
                <a:cubicBezTo>
                  <a:pt x="7926" y="9189"/>
                  <a:pt x="7926" y="9189"/>
                  <a:pt x="7926" y="9189"/>
                </a:cubicBezTo>
                <a:close/>
                <a:moveTo>
                  <a:pt x="7884" y="9124"/>
                </a:moveTo>
                <a:cubicBezTo>
                  <a:pt x="7884" y="9121"/>
                  <a:pt x="7884" y="9121"/>
                  <a:pt x="7884" y="9121"/>
                </a:cubicBezTo>
                <a:cubicBezTo>
                  <a:pt x="7884" y="9124"/>
                  <a:pt x="7884" y="9124"/>
                  <a:pt x="7884" y="9124"/>
                </a:cubicBezTo>
                <a:cubicBezTo>
                  <a:pt x="7884" y="9163"/>
                  <a:pt x="7884" y="9163"/>
                  <a:pt x="7884" y="9163"/>
                </a:cubicBezTo>
                <a:cubicBezTo>
                  <a:pt x="7884" y="9166"/>
                  <a:pt x="7884" y="9166"/>
                  <a:pt x="7884" y="9166"/>
                </a:cubicBezTo>
                <a:cubicBezTo>
                  <a:pt x="7888" y="9166"/>
                  <a:pt x="7888" y="9166"/>
                  <a:pt x="7888" y="9166"/>
                </a:cubicBezTo>
                <a:cubicBezTo>
                  <a:pt x="7917" y="9218"/>
                  <a:pt x="7917" y="9218"/>
                  <a:pt x="7917" y="9218"/>
                </a:cubicBezTo>
                <a:cubicBezTo>
                  <a:pt x="7920" y="9221"/>
                  <a:pt x="7920" y="9221"/>
                  <a:pt x="7920" y="9221"/>
                </a:cubicBezTo>
                <a:cubicBezTo>
                  <a:pt x="7920" y="9218"/>
                  <a:pt x="7920" y="9218"/>
                  <a:pt x="7920" y="9218"/>
                </a:cubicBezTo>
                <a:cubicBezTo>
                  <a:pt x="7920" y="9179"/>
                  <a:pt x="7920" y="9179"/>
                  <a:pt x="7920" y="9179"/>
                </a:cubicBezTo>
                <a:cubicBezTo>
                  <a:pt x="7920" y="9176"/>
                  <a:pt x="7920" y="9176"/>
                  <a:pt x="7920" y="9176"/>
                </a:cubicBezTo>
                <a:cubicBezTo>
                  <a:pt x="7917" y="9176"/>
                  <a:pt x="7917" y="9176"/>
                  <a:pt x="7917" y="9176"/>
                </a:cubicBezTo>
                <a:cubicBezTo>
                  <a:pt x="7884" y="9124"/>
                  <a:pt x="7884" y="9124"/>
                  <a:pt x="7884" y="9124"/>
                </a:cubicBezTo>
                <a:close/>
                <a:moveTo>
                  <a:pt x="7846" y="9059"/>
                </a:moveTo>
                <a:cubicBezTo>
                  <a:pt x="7846" y="9056"/>
                  <a:pt x="7846" y="9056"/>
                  <a:pt x="7846" y="9056"/>
                </a:cubicBezTo>
                <a:cubicBezTo>
                  <a:pt x="7846" y="9056"/>
                  <a:pt x="7846" y="9056"/>
                  <a:pt x="7846" y="9056"/>
                </a:cubicBezTo>
                <a:cubicBezTo>
                  <a:pt x="7846" y="9098"/>
                  <a:pt x="7846" y="9098"/>
                  <a:pt x="7846" y="9098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46" y="9101"/>
                  <a:pt x="7846" y="9101"/>
                  <a:pt x="7846" y="9101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56"/>
                  <a:pt x="7878" y="9156"/>
                  <a:pt x="7878" y="9156"/>
                </a:cubicBezTo>
                <a:cubicBezTo>
                  <a:pt x="7878" y="9153"/>
                  <a:pt x="7878" y="9153"/>
                  <a:pt x="7878" y="9153"/>
                </a:cubicBezTo>
                <a:cubicBezTo>
                  <a:pt x="7878" y="9114"/>
                  <a:pt x="7878" y="9114"/>
                  <a:pt x="7878" y="9114"/>
                </a:cubicBezTo>
                <a:cubicBezTo>
                  <a:pt x="7878" y="9111"/>
                  <a:pt x="7878" y="9111"/>
                  <a:pt x="7878" y="9111"/>
                </a:cubicBezTo>
                <a:cubicBezTo>
                  <a:pt x="7878" y="9108"/>
                  <a:pt x="7878" y="9108"/>
                  <a:pt x="7878" y="9108"/>
                </a:cubicBezTo>
                <a:cubicBezTo>
                  <a:pt x="7846" y="9059"/>
                  <a:pt x="7846" y="9059"/>
                  <a:pt x="7846" y="9059"/>
                </a:cubicBezTo>
                <a:close/>
                <a:moveTo>
                  <a:pt x="7803" y="8991"/>
                </a:moveTo>
                <a:cubicBezTo>
                  <a:pt x="7803" y="8991"/>
                  <a:pt x="7803" y="8991"/>
                  <a:pt x="7803" y="8991"/>
                </a:cubicBezTo>
                <a:cubicBezTo>
                  <a:pt x="7803" y="8991"/>
                  <a:pt x="7803" y="8991"/>
                  <a:pt x="7803" y="8991"/>
                </a:cubicBezTo>
                <a:cubicBezTo>
                  <a:pt x="7807" y="9033"/>
                  <a:pt x="7807" y="9033"/>
                  <a:pt x="7807" y="9033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07" y="9037"/>
                  <a:pt x="7807" y="9037"/>
                  <a:pt x="7807" y="9037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92"/>
                  <a:pt x="7839" y="9092"/>
                  <a:pt x="7839" y="9092"/>
                </a:cubicBezTo>
                <a:cubicBezTo>
                  <a:pt x="7839" y="9088"/>
                  <a:pt x="7839" y="9088"/>
                  <a:pt x="7839" y="9088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9" y="9046"/>
                  <a:pt x="7839" y="9046"/>
                  <a:pt x="7839" y="9046"/>
                </a:cubicBezTo>
                <a:cubicBezTo>
                  <a:pt x="7836" y="9043"/>
                  <a:pt x="7836" y="9043"/>
                  <a:pt x="7836" y="9043"/>
                </a:cubicBezTo>
                <a:cubicBezTo>
                  <a:pt x="7803" y="8991"/>
                  <a:pt x="7803" y="8991"/>
                  <a:pt x="7803" y="8991"/>
                </a:cubicBezTo>
                <a:close/>
                <a:moveTo>
                  <a:pt x="7765" y="8927"/>
                </a:moveTo>
                <a:cubicBezTo>
                  <a:pt x="7765" y="8923"/>
                  <a:pt x="7765" y="8923"/>
                  <a:pt x="7765" y="8923"/>
                </a:cubicBezTo>
                <a:cubicBezTo>
                  <a:pt x="7765" y="8927"/>
                  <a:pt x="7765" y="8927"/>
                  <a:pt x="7765" y="8927"/>
                </a:cubicBezTo>
                <a:cubicBezTo>
                  <a:pt x="7765" y="8969"/>
                  <a:pt x="7765" y="8969"/>
                  <a:pt x="7765" y="8969"/>
                </a:cubicBezTo>
                <a:cubicBezTo>
                  <a:pt x="7765" y="8972"/>
                  <a:pt x="7765" y="8972"/>
                  <a:pt x="7765" y="8972"/>
                </a:cubicBezTo>
                <a:cubicBezTo>
                  <a:pt x="7768" y="8972"/>
                  <a:pt x="7768" y="8972"/>
                  <a:pt x="7768" y="8972"/>
                </a:cubicBezTo>
                <a:cubicBezTo>
                  <a:pt x="7797" y="9024"/>
                  <a:pt x="7797" y="9024"/>
                  <a:pt x="7797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800" y="9024"/>
                  <a:pt x="7800" y="9024"/>
                  <a:pt x="7800" y="9024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82"/>
                  <a:pt x="7797" y="8982"/>
                  <a:pt x="7797" y="8982"/>
                </a:cubicBezTo>
                <a:cubicBezTo>
                  <a:pt x="7797" y="8978"/>
                  <a:pt x="7797" y="8978"/>
                  <a:pt x="7797" y="8978"/>
                </a:cubicBezTo>
                <a:cubicBezTo>
                  <a:pt x="7765" y="8927"/>
                  <a:pt x="7765" y="8927"/>
                  <a:pt x="7765" y="8927"/>
                </a:cubicBezTo>
                <a:close/>
                <a:moveTo>
                  <a:pt x="7723" y="8862"/>
                </a:moveTo>
                <a:cubicBezTo>
                  <a:pt x="7723" y="8859"/>
                  <a:pt x="7723" y="8859"/>
                  <a:pt x="7723" y="8859"/>
                </a:cubicBezTo>
                <a:cubicBezTo>
                  <a:pt x="7723" y="8862"/>
                  <a:pt x="7723" y="8862"/>
                  <a:pt x="7723" y="8862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4"/>
                  <a:pt x="7726" y="8904"/>
                  <a:pt x="7726" y="8904"/>
                </a:cubicBezTo>
                <a:cubicBezTo>
                  <a:pt x="7726" y="8907"/>
                  <a:pt x="7726" y="8907"/>
                  <a:pt x="7726" y="8907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59"/>
                  <a:pt x="7758" y="8959"/>
                  <a:pt x="7758" y="8959"/>
                </a:cubicBezTo>
                <a:cubicBezTo>
                  <a:pt x="7758" y="8917"/>
                  <a:pt x="7758" y="8917"/>
                  <a:pt x="7758" y="8917"/>
                </a:cubicBezTo>
                <a:cubicBezTo>
                  <a:pt x="7758" y="8914"/>
                  <a:pt x="7758" y="8914"/>
                  <a:pt x="7758" y="8914"/>
                </a:cubicBezTo>
                <a:cubicBezTo>
                  <a:pt x="7755" y="8914"/>
                  <a:pt x="7755" y="8914"/>
                  <a:pt x="7755" y="8914"/>
                </a:cubicBezTo>
                <a:cubicBezTo>
                  <a:pt x="7723" y="8862"/>
                  <a:pt x="7723" y="8862"/>
                  <a:pt x="7723" y="8862"/>
                </a:cubicBezTo>
                <a:close/>
                <a:moveTo>
                  <a:pt x="7684" y="8794"/>
                </a:moveTo>
                <a:cubicBezTo>
                  <a:pt x="7684" y="8794"/>
                  <a:pt x="7684" y="8794"/>
                  <a:pt x="7684" y="8794"/>
                </a:cubicBezTo>
                <a:cubicBezTo>
                  <a:pt x="7684" y="8794"/>
                  <a:pt x="7684" y="8794"/>
                  <a:pt x="7684" y="8794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4" y="8839"/>
                  <a:pt x="7684" y="8839"/>
                  <a:pt x="7684" y="8839"/>
                </a:cubicBezTo>
                <a:cubicBezTo>
                  <a:pt x="7687" y="8842"/>
                  <a:pt x="7687" y="8842"/>
                  <a:pt x="7687" y="8842"/>
                </a:cubicBezTo>
                <a:cubicBezTo>
                  <a:pt x="7716" y="8894"/>
                  <a:pt x="7716" y="8894"/>
                  <a:pt x="7716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9" y="8894"/>
                  <a:pt x="7719" y="8894"/>
                  <a:pt x="7719" y="8894"/>
                </a:cubicBezTo>
                <a:cubicBezTo>
                  <a:pt x="7716" y="8852"/>
                  <a:pt x="7716" y="8852"/>
                  <a:pt x="7716" y="8852"/>
                </a:cubicBezTo>
                <a:cubicBezTo>
                  <a:pt x="7716" y="8849"/>
                  <a:pt x="7716" y="8849"/>
                  <a:pt x="7716" y="8849"/>
                </a:cubicBezTo>
                <a:cubicBezTo>
                  <a:pt x="7716" y="8846"/>
                  <a:pt x="7716" y="8846"/>
                  <a:pt x="7716" y="8846"/>
                </a:cubicBezTo>
                <a:cubicBezTo>
                  <a:pt x="7684" y="8794"/>
                  <a:pt x="7684" y="8794"/>
                  <a:pt x="7684" y="8794"/>
                </a:cubicBezTo>
                <a:close/>
                <a:moveTo>
                  <a:pt x="7625" y="8703"/>
                </a:moveTo>
                <a:cubicBezTo>
                  <a:pt x="7625" y="8703"/>
                  <a:pt x="7625" y="8703"/>
                  <a:pt x="7625" y="8703"/>
                </a:cubicBezTo>
                <a:cubicBezTo>
                  <a:pt x="7625" y="8703"/>
                  <a:pt x="7625" y="8703"/>
                  <a:pt x="7625" y="8703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49"/>
                  <a:pt x="7629" y="8749"/>
                  <a:pt x="7629" y="8749"/>
                </a:cubicBezTo>
                <a:cubicBezTo>
                  <a:pt x="7629" y="8752"/>
                  <a:pt x="7629" y="8752"/>
                  <a:pt x="7629" y="8752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829"/>
                  <a:pt x="7677" y="8829"/>
                  <a:pt x="7677" y="8829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7" y="8784"/>
                  <a:pt x="7677" y="8784"/>
                  <a:pt x="7677" y="8784"/>
                </a:cubicBezTo>
                <a:cubicBezTo>
                  <a:pt x="7674" y="8781"/>
                  <a:pt x="7674" y="8781"/>
                  <a:pt x="7674" y="8781"/>
                </a:cubicBezTo>
                <a:cubicBezTo>
                  <a:pt x="7625" y="8703"/>
                  <a:pt x="7625" y="8703"/>
                  <a:pt x="7625" y="8703"/>
                </a:cubicBezTo>
                <a:close/>
                <a:moveTo>
                  <a:pt x="8328" y="9891"/>
                </a:moveTo>
                <a:cubicBezTo>
                  <a:pt x="8325" y="9888"/>
                  <a:pt x="8325" y="9888"/>
                  <a:pt x="8325" y="9888"/>
                </a:cubicBezTo>
                <a:cubicBezTo>
                  <a:pt x="8325" y="9888"/>
                  <a:pt x="8325" y="9888"/>
                  <a:pt x="8325" y="9888"/>
                </a:cubicBezTo>
                <a:cubicBezTo>
                  <a:pt x="8325" y="9923"/>
                  <a:pt x="8325" y="9923"/>
                  <a:pt x="8325" y="9923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25" y="9927"/>
                  <a:pt x="8325" y="9927"/>
                  <a:pt x="8325" y="9927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57" y="9978"/>
                  <a:pt x="8357" y="9978"/>
                  <a:pt x="8357" y="9978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3"/>
                  <a:pt x="8360" y="9943"/>
                  <a:pt x="8360" y="9943"/>
                </a:cubicBezTo>
                <a:cubicBezTo>
                  <a:pt x="8360" y="9940"/>
                  <a:pt x="8360" y="9940"/>
                  <a:pt x="8360" y="9940"/>
                </a:cubicBezTo>
                <a:cubicBezTo>
                  <a:pt x="8328" y="9891"/>
                  <a:pt x="8328" y="9891"/>
                  <a:pt x="8328" y="9891"/>
                </a:cubicBezTo>
                <a:close/>
                <a:moveTo>
                  <a:pt x="8286" y="9826"/>
                </a:moveTo>
                <a:cubicBezTo>
                  <a:pt x="8286" y="9823"/>
                  <a:pt x="8286" y="9823"/>
                  <a:pt x="8286" y="9823"/>
                </a:cubicBezTo>
                <a:cubicBezTo>
                  <a:pt x="8286" y="9823"/>
                  <a:pt x="8286" y="9823"/>
                  <a:pt x="8286" y="9823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2" y="9862"/>
                  <a:pt x="8282" y="9862"/>
                  <a:pt x="8282" y="9862"/>
                </a:cubicBezTo>
                <a:cubicBezTo>
                  <a:pt x="8286" y="9862"/>
                  <a:pt x="8286" y="9862"/>
                  <a:pt x="8286" y="9862"/>
                </a:cubicBezTo>
                <a:cubicBezTo>
                  <a:pt x="8315" y="9914"/>
                  <a:pt x="8315" y="9914"/>
                  <a:pt x="8315" y="9914"/>
                </a:cubicBezTo>
                <a:cubicBezTo>
                  <a:pt x="8318" y="9917"/>
                  <a:pt x="8318" y="9917"/>
                  <a:pt x="8318" y="9917"/>
                </a:cubicBezTo>
                <a:cubicBezTo>
                  <a:pt x="8318" y="9914"/>
                  <a:pt x="8318" y="9914"/>
                  <a:pt x="8318" y="9914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8"/>
                  <a:pt x="8318" y="9878"/>
                  <a:pt x="8318" y="9878"/>
                </a:cubicBezTo>
                <a:cubicBezTo>
                  <a:pt x="8318" y="9875"/>
                  <a:pt x="8318" y="9875"/>
                  <a:pt x="8318" y="9875"/>
                </a:cubicBezTo>
                <a:cubicBezTo>
                  <a:pt x="8286" y="9826"/>
                  <a:pt x="8286" y="9826"/>
                  <a:pt x="8286" y="9826"/>
                </a:cubicBezTo>
                <a:close/>
                <a:moveTo>
                  <a:pt x="8247" y="9762"/>
                </a:moveTo>
                <a:cubicBezTo>
                  <a:pt x="8247" y="9758"/>
                  <a:pt x="8247" y="9758"/>
                  <a:pt x="8247" y="9758"/>
                </a:cubicBezTo>
                <a:cubicBezTo>
                  <a:pt x="8247" y="9762"/>
                  <a:pt x="8247" y="9762"/>
                  <a:pt x="8247" y="9762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4" y="9797"/>
                  <a:pt x="8244" y="9797"/>
                  <a:pt x="8244" y="9797"/>
                </a:cubicBezTo>
                <a:cubicBezTo>
                  <a:pt x="8247" y="9800"/>
                  <a:pt x="8247" y="9800"/>
                  <a:pt x="8247" y="9800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6" y="9852"/>
                  <a:pt x="8276" y="9852"/>
                  <a:pt x="8276" y="9852"/>
                </a:cubicBezTo>
                <a:cubicBezTo>
                  <a:pt x="8276" y="9849"/>
                  <a:pt x="8276" y="9849"/>
                  <a:pt x="8276" y="9849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3"/>
                  <a:pt x="8279" y="9813"/>
                  <a:pt x="8279" y="9813"/>
                </a:cubicBezTo>
                <a:cubicBezTo>
                  <a:pt x="8279" y="9810"/>
                  <a:pt x="8279" y="9810"/>
                  <a:pt x="8279" y="9810"/>
                </a:cubicBezTo>
                <a:cubicBezTo>
                  <a:pt x="8247" y="9762"/>
                  <a:pt x="8247" y="9762"/>
                  <a:pt x="8247" y="9762"/>
                </a:cubicBezTo>
                <a:close/>
                <a:moveTo>
                  <a:pt x="8208" y="9697"/>
                </a:moveTo>
                <a:cubicBezTo>
                  <a:pt x="8205" y="9694"/>
                  <a:pt x="8205" y="9694"/>
                  <a:pt x="8205" y="9694"/>
                </a:cubicBezTo>
                <a:cubicBezTo>
                  <a:pt x="8205" y="9697"/>
                  <a:pt x="8205" y="9697"/>
                  <a:pt x="8205" y="9697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2"/>
                  <a:pt x="8205" y="9732"/>
                  <a:pt x="8205" y="9732"/>
                </a:cubicBezTo>
                <a:cubicBezTo>
                  <a:pt x="8205" y="9736"/>
                  <a:pt x="8205" y="9736"/>
                  <a:pt x="8205" y="9736"/>
                </a:cubicBezTo>
                <a:cubicBezTo>
                  <a:pt x="8237" y="9784"/>
                  <a:pt x="8237" y="9784"/>
                  <a:pt x="8237" y="9784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37" y="9787"/>
                  <a:pt x="8237" y="9787"/>
                  <a:pt x="8237" y="9787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40" y="9749"/>
                  <a:pt x="8240" y="9749"/>
                  <a:pt x="8240" y="9749"/>
                </a:cubicBezTo>
                <a:cubicBezTo>
                  <a:pt x="8237" y="9745"/>
                  <a:pt x="8237" y="9745"/>
                  <a:pt x="8237" y="9745"/>
                </a:cubicBezTo>
                <a:cubicBezTo>
                  <a:pt x="8208" y="9697"/>
                  <a:pt x="8208" y="9697"/>
                  <a:pt x="8208" y="9697"/>
                </a:cubicBezTo>
                <a:close/>
                <a:moveTo>
                  <a:pt x="8166" y="9632"/>
                </a:moveTo>
                <a:cubicBezTo>
                  <a:pt x="8166" y="9629"/>
                  <a:pt x="8166" y="9629"/>
                  <a:pt x="8166" y="9629"/>
                </a:cubicBezTo>
                <a:cubicBezTo>
                  <a:pt x="8166" y="9632"/>
                  <a:pt x="8166" y="9632"/>
                  <a:pt x="8166" y="9632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68"/>
                  <a:pt x="8166" y="9668"/>
                  <a:pt x="8166" y="9668"/>
                </a:cubicBezTo>
                <a:cubicBezTo>
                  <a:pt x="8166" y="9671"/>
                  <a:pt x="8166" y="9671"/>
                  <a:pt x="8166" y="9671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723"/>
                  <a:pt x="8198" y="9723"/>
                  <a:pt x="8198" y="9723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4"/>
                  <a:pt x="8198" y="9684"/>
                  <a:pt x="8198" y="9684"/>
                </a:cubicBezTo>
                <a:cubicBezTo>
                  <a:pt x="8198" y="9681"/>
                  <a:pt x="8198" y="9681"/>
                  <a:pt x="8198" y="9681"/>
                </a:cubicBezTo>
                <a:cubicBezTo>
                  <a:pt x="8166" y="9632"/>
                  <a:pt x="8166" y="9632"/>
                  <a:pt x="8166" y="9632"/>
                </a:cubicBezTo>
                <a:close/>
                <a:moveTo>
                  <a:pt x="8127" y="9567"/>
                </a:moveTo>
                <a:cubicBezTo>
                  <a:pt x="8127" y="9564"/>
                  <a:pt x="8127" y="9564"/>
                  <a:pt x="8127" y="9564"/>
                </a:cubicBezTo>
                <a:cubicBezTo>
                  <a:pt x="8127" y="9567"/>
                  <a:pt x="8127" y="9567"/>
                  <a:pt x="8127" y="9567"/>
                </a:cubicBezTo>
                <a:cubicBezTo>
                  <a:pt x="8124" y="9603"/>
                  <a:pt x="8124" y="9603"/>
                  <a:pt x="8124" y="9603"/>
                </a:cubicBezTo>
                <a:cubicBezTo>
                  <a:pt x="8124" y="9606"/>
                  <a:pt x="8124" y="9606"/>
                  <a:pt x="8124" y="9606"/>
                </a:cubicBezTo>
                <a:cubicBezTo>
                  <a:pt x="8127" y="9606"/>
                  <a:pt x="8127" y="9606"/>
                  <a:pt x="8127" y="9606"/>
                </a:cubicBezTo>
                <a:cubicBezTo>
                  <a:pt x="8156" y="9658"/>
                  <a:pt x="8156" y="9658"/>
                  <a:pt x="8156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58"/>
                  <a:pt x="8159" y="9658"/>
                  <a:pt x="8159" y="9658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9"/>
                  <a:pt x="8159" y="9619"/>
                  <a:pt x="8159" y="9619"/>
                </a:cubicBezTo>
                <a:cubicBezTo>
                  <a:pt x="8159" y="9616"/>
                  <a:pt x="8159" y="9616"/>
                  <a:pt x="8159" y="9616"/>
                </a:cubicBezTo>
                <a:cubicBezTo>
                  <a:pt x="8127" y="9567"/>
                  <a:pt x="8127" y="9567"/>
                  <a:pt x="8127" y="9567"/>
                </a:cubicBezTo>
                <a:close/>
                <a:moveTo>
                  <a:pt x="8088" y="9503"/>
                </a:moveTo>
                <a:cubicBezTo>
                  <a:pt x="8085" y="9499"/>
                  <a:pt x="8085" y="9499"/>
                  <a:pt x="8085" y="9499"/>
                </a:cubicBezTo>
                <a:cubicBezTo>
                  <a:pt x="8085" y="9503"/>
                  <a:pt x="8085" y="9503"/>
                  <a:pt x="8085" y="9503"/>
                </a:cubicBezTo>
                <a:cubicBezTo>
                  <a:pt x="8085" y="9538"/>
                  <a:pt x="8085" y="9538"/>
                  <a:pt x="8085" y="9538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085" y="9542"/>
                  <a:pt x="8085" y="9542"/>
                  <a:pt x="8085" y="9542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17" y="9597"/>
                  <a:pt x="8117" y="9597"/>
                  <a:pt x="8117" y="9597"/>
                </a:cubicBezTo>
                <a:cubicBezTo>
                  <a:pt x="8117" y="9593"/>
                  <a:pt x="8117" y="9593"/>
                  <a:pt x="8117" y="9593"/>
                </a:cubicBezTo>
                <a:cubicBezTo>
                  <a:pt x="8121" y="9558"/>
                  <a:pt x="8121" y="9558"/>
                  <a:pt x="8121" y="9558"/>
                </a:cubicBezTo>
                <a:cubicBezTo>
                  <a:pt x="8121" y="9554"/>
                  <a:pt x="8121" y="9554"/>
                  <a:pt x="8121" y="9554"/>
                </a:cubicBezTo>
                <a:cubicBezTo>
                  <a:pt x="8117" y="9554"/>
                  <a:pt x="8117" y="9554"/>
                  <a:pt x="8117" y="9554"/>
                </a:cubicBezTo>
                <a:cubicBezTo>
                  <a:pt x="8088" y="9503"/>
                  <a:pt x="8088" y="9503"/>
                  <a:pt x="8088" y="9503"/>
                </a:cubicBezTo>
                <a:close/>
                <a:moveTo>
                  <a:pt x="8046" y="9438"/>
                </a:moveTo>
                <a:cubicBezTo>
                  <a:pt x="8046" y="9435"/>
                  <a:pt x="8046" y="9435"/>
                  <a:pt x="8046" y="9435"/>
                </a:cubicBezTo>
                <a:cubicBezTo>
                  <a:pt x="8046" y="9438"/>
                  <a:pt x="8046" y="9438"/>
                  <a:pt x="8046" y="9438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77"/>
                  <a:pt x="8046" y="9477"/>
                  <a:pt x="8046" y="9477"/>
                </a:cubicBezTo>
                <a:cubicBezTo>
                  <a:pt x="8046" y="9480"/>
                  <a:pt x="8046" y="9480"/>
                  <a:pt x="8046" y="9480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532"/>
                  <a:pt x="8079" y="9532"/>
                  <a:pt x="8079" y="9532"/>
                </a:cubicBezTo>
                <a:cubicBezTo>
                  <a:pt x="8079" y="9529"/>
                  <a:pt x="8079" y="9529"/>
                  <a:pt x="8079" y="9529"/>
                </a:cubicBezTo>
                <a:cubicBezTo>
                  <a:pt x="8079" y="9493"/>
                  <a:pt x="8079" y="9493"/>
                  <a:pt x="8079" y="9493"/>
                </a:cubicBezTo>
                <a:cubicBezTo>
                  <a:pt x="8079" y="9490"/>
                  <a:pt x="8079" y="9490"/>
                  <a:pt x="8079" y="9490"/>
                </a:cubicBezTo>
                <a:cubicBezTo>
                  <a:pt x="8079" y="9486"/>
                  <a:pt x="8079" y="9486"/>
                  <a:pt x="8079" y="9486"/>
                </a:cubicBezTo>
                <a:cubicBezTo>
                  <a:pt x="8046" y="9438"/>
                  <a:pt x="8046" y="9438"/>
                  <a:pt x="8046" y="9438"/>
                </a:cubicBezTo>
                <a:close/>
                <a:moveTo>
                  <a:pt x="8007" y="9373"/>
                </a:moveTo>
                <a:cubicBezTo>
                  <a:pt x="8007" y="9370"/>
                  <a:pt x="8007" y="9370"/>
                  <a:pt x="8007" y="9370"/>
                </a:cubicBezTo>
                <a:cubicBezTo>
                  <a:pt x="8007" y="9373"/>
                  <a:pt x="8007" y="9373"/>
                  <a:pt x="8007" y="9373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2"/>
                  <a:pt x="8007" y="9412"/>
                  <a:pt x="8007" y="9412"/>
                </a:cubicBezTo>
                <a:cubicBezTo>
                  <a:pt x="8007" y="9415"/>
                  <a:pt x="8007" y="9415"/>
                  <a:pt x="8007" y="9415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67"/>
                  <a:pt x="8040" y="9467"/>
                  <a:pt x="8040" y="9467"/>
                </a:cubicBezTo>
                <a:cubicBezTo>
                  <a:pt x="8040" y="9464"/>
                  <a:pt x="8040" y="9464"/>
                  <a:pt x="8040" y="9464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5"/>
                  <a:pt x="8040" y="9425"/>
                  <a:pt x="8040" y="9425"/>
                </a:cubicBezTo>
                <a:cubicBezTo>
                  <a:pt x="8040" y="9422"/>
                  <a:pt x="8040" y="9422"/>
                  <a:pt x="8040" y="9422"/>
                </a:cubicBezTo>
                <a:cubicBezTo>
                  <a:pt x="8007" y="9373"/>
                  <a:pt x="8007" y="9373"/>
                  <a:pt x="8007" y="9373"/>
                </a:cubicBezTo>
                <a:close/>
                <a:moveTo>
                  <a:pt x="7965" y="9308"/>
                </a:moveTo>
                <a:cubicBezTo>
                  <a:pt x="7965" y="9305"/>
                  <a:pt x="7965" y="9305"/>
                  <a:pt x="7965" y="9305"/>
                </a:cubicBezTo>
                <a:cubicBezTo>
                  <a:pt x="7965" y="9308"/>
                  <a:pt x="7965" y="9308"/>
                  <a:pt x="7965" y="9308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5" y="9347"/>
                  <a:pt x="7965" y="9347"/>
                  <a:pt x="7965" y="9347"/>
                </a:cubicBezTo>
                <a:cubicBezTo>
                  <a:pt x="7969" y="9351"/>
                  <a:pt x="7969" y="9351"/>
                  <a:pt x="7969" y="9351"/>
                </a:cubicBezTo>
                <a:cubicBezTo>
                  <a:pt x="7998" y="9399"/>
                  <a:pt x="7998" y="9399"/>
                  <a:pt x="7998" y="9399"/>
                </a:cubicBezTo>
                <a:cubicBezTo>
                  <a:pt x="8001" y="9402"/>
                  <a:pt x="8001" y="9402"/>
                  <a:pt x="8001" y="9402"/>
                </a:cubicBezTo>
                <a:cubicBezTo>
                  <a:pt x="8001" y="9399"/>
                  <a:pt x="8001" y="9399"/>
                  <a:pt x="8001" y="9399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8001" y="9360"/>
                  <a:pt x="8001" y="9360"/>
                  <a:pt x="8001" y="9360"/>
                </a:cubicBezTo>
                <a:cubicBezTo>
                  <a:pt x="7998" y="9357"/>
                  <a:pt x="7998" y="9357"/>
                  <a:pt x="7998" y="9357"/>
                </a:cubicBezTo>
                <a:cubicBezTo>
                  <a:pt x="7965" y="9308"/>
                  <a:pt x="7965" y="9308"/>
                  <a:pt x="7965" y="9308"/>
                </a:cubicBezTo>
                <a:close/>
                <a:moveTo>
                  <a:pt x="7926" y="9244"/>
                </a:moveTo>
                <a:cubicBezTo>
                  <a:pt x="7926" y="9240"/>
                  <a:pt x="7926" y="9240"/>
                  <a:pt x="7926" y="9240"/>
                </a:cubicBezTo>
                <a:cubicBezTo>
                  <a:pt x="7926" y="9244"/>
                  <a:pt x="7926" y="9244"/>
                  <a:pt x="7926" y="9244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3"/>
                  <a:pt x="7926" y="9283"/>
                  <a:pt x="7926" y="9283"/>
                </a:cubicBezTo>
                <a:cubicBezTo>
                  <a:pt x="7926" y="9286"/>
                  <a:pt x="7926" y="9286"/>
                  <a:pt x="7926" y="9286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338"/>
                  <a:pt x="7959" y="9338"/>
                  <a:pt x="7959" y="9338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6"/>
                  <a:pt x="7959" y="9296"/>
                  <a:pt x="7959" y="9296"/>
                </a:cubicBezTo>
                <a:cubicBezTo>
                  <a:pt x="7959" y="9292"/>
                  <a:pt x="7959" y="9292"/>
                  <a:pt x="7959" y="9292"/>
                </a:cubicBezTo>
                <a:cubicBezTo>
                  <a:pt x="7926" y="9244"/>
                  <a:pt x="7926" y="9244"/>
                  <a:pt x="7926" y="9244"/>
                </a:cubicBezTo>
                <a:close/>
                <a:moveTo>
                  <a:pt x="7888" y="9179"/>
                </a:moveTo>
                <a:cubicBezTo>
                  <a:pt x="7884" y="9176"/>
                  <a:pt x="7884" y="9176"/>
                  <a:pt x="7884" y="9176"/>
                </a:cubicBezTo>
                <a:cubicBezTo>
                  <a:pt x="7884" y="9179"/>
                  <a:pt x="7884" y="9179"/>
                  <a:pt x="7884" y="9179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18"/>
                  <a:pt x="7888" y="9218"/>
                  <a:pt x="7888" y="9218"/>
                </a:cubicBezTo>
                <a:cubicBezTo>
                  <a:pt x="7888" y="9221"/>
                  <a:pt x="7888" y="9221"/>
                  <a:pt x="7888" y="9221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73"/>
                  <a:pt x="7920" y="9273"/>
                  <a:pt x="7920" y="9273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20" y="9231"/>
                  <a:pt x="7920" y="9231"/>
                  <a:pt x="7920" y="9231"/>
                </a:cubicBezTo>
                <a:cubicBezTo>
                  <a:pt x="7917" y="9228"/>
                  <a:pt x="7917" y="9228"/>
                  <a:pt x="7917" y="9228"/>
                </a:cubicBezTo>
                <a:cubicBezTo>
                  <a:pt x="7888" y="9179"/>
                  <a:pt x="7888" y="9179"/>
                  <a:pt x="7888" y="9179"/>
                </a:cubicBezTo>
                <a:close/>
                <a:moveTo>
                  <a:pt x="7846" y="9114"/>
                </a:moveTo>
                <a:cubicBezTo>
                  <a:pt x="7846" y="9111"/>
                  <a:pt x="7846" y="9111"/>
                  <a:pt x="7846" y="9111"/>
                </a:cubicBezTo>
                <a:cubicBezTo>
                  <a:pt x="7846" y="9111"/>
                  <a:pt x="7846" y="9111"/>
                  <a:pt x="7846" y="9111"/>
                </a:cubicBezTo>
                <a:cubicBezTo>
                  <a:pt x="7846" y="9153"/>
                  <a:pt x="7846" y="9153"/>
                  <a:pt x="7846" y="9153"/>
                </a:cubicBezTo>
                <a:cubicBezTo>
                  <a:pt x="7846" y="9156"/>
                  <a:pt x="7846" y="9156"/>
                  <a:pt x="7846" y="9156"/>
                </a:cubicBezTo>
                <a:cubicBezTo>
                  <a:pt x="7849" y="9156"/>
                  <a:pt x="7849" y="9156"/>
                  <a:pt x="7849" y="9156"/>
                </a:cubicBezTo>
                <a:cubicBezTo>
                  <a:pt x="7878" y="9208"/>
                  <a:pt x="7878" y="9208"/>
                  <a:pt x="7878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81" y="9208"/>
                  <a:pt x="7881" y="9208"/>
                  <a:pt x="7881" y="9208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6"/>
                  <a:pt x="7878" y="9166"/>
                  <a:pt x="7878" y="9166"/>
                </a:cubicBezTo>
                <a:cubicBezTo>
                  <a:pt x="7878" y="9163"/>
                  <a:pt x="7878" y="9163"/>
                  <a:pt x="7878" y="9163"/>
                </a:cubicBezTo>
                <a:cubicBezTo>
                  <a:pt x="7846" y="9114"/>
                  <a:pt x="7846" y="9114"/>
                  <a:pt x="7846" y="9114"/>
                </a:cubicBezTo>
                <a:close/>
                <a:moveTo>
                  <a:pt x="7807" y="9046"/>
                </a:moveTo>
                <a:cubicBezTo>
                  <a:pt x="7807" y="9046"/>
                  <a:pt x="7807" y="9046"/>
                  <a:pt x="7807" y="9046"/>
                </a:cubicBezTo>
                <a:cubicBezTo>
                  <a:pt x="7807" y="9046"/>
                  <a:pt x="7807" y="9046"/>
                  <a:pt x="7807" y="9046"/>
                </a:cubicBezTo>
                <a:cubicBezTo>
                  <a:pt x="7807" y="9088"/>
                  <a:pt x="7807" y="9088"/>
                  <a:pt x="7807" y="9088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07" y="9092"/>
                  <a:pt x="7807" y="9092"/>
                  <a:pt x="7807" y="9092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43"/>
                  <a:pt x="7839" y="9143"/>
                  <a:pt x="7839" y="9143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101"/>
                  <a:pt x="7839" y="9101"/>
                  <a:pt x="7839" y="9101"/>
                </a:cubicBezTo>
                <a:cubicBezTo>
                  <a:pt x="7839" y="9098"/>
                  <a:pt x="7839" y="9098"/>
                  <a:pt x="7839" y="9098"/>
                </a:cubicBezTo>
                <a:cubicBezTo>
                  <a:pt x="7807" y="9046"/>
                  <a:pt x="7807" y="9046"/>
                  <a:pt x="7807" y="9046"/>
                </a:cubicBezTo>
                <a:close/>
                <a:moveTo>
                  <a:pt x="7768" y="8982"/>
                </a:moveTo>
                <a:cubicBezTo>
                  <a:pt x="7765" y="8982"/>
                  <a:pt x="7765" y="8982"/>
                  <a:pt x="7765" y="8982"/>
                </a:cubicBezTo>
                <a:cubicBezTo>
                  <a:pt x="7765" y="8982"/>
                  <a:pt x="7765" y="8982"/>
                  <a:pt x="7765" y="8982"/>
                </a:cubicBezTo>
                <a:cubicBezTo>
                  <a:pt x="7768" y="9024"/>
                  <a:pt x="7768" y="9024"/>
                  <a:pt x="7768" y="9024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768" y="9027"/>
                  <a:pt x="7768" y="9027"/>
                  <a:pt x="7768" y="9027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82"/>
                  <a:pt x="7800" y="9082"/>
                  <a:pt x="7800" y="9082"/>
                </a:cubicBezTo>
                <a:cubicBezTo>
                  <a:pt x="7800" y="9079"/>
                  <a:pt x="7800" y="9079"/>
                  <a:pt x="7800" y="9079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800" y="9037"/>
                  <a:pt x="7800" y="9037"/>
                  <a:pt x="7800" y="9037"/>
                </a:cubicBezTo>
                <a:cubicBezTo>
                  <a:pt x="7797" y="9033"/>
                  <a:pt x="7797" y="9033"/>
                  <a:pt x="7797" y="9033"/>
                </a:cubicBezTo>
                <a:cubicBezTo>
                  <a:pt x="7768" y="8982"/>
                  <a:pt x="7768" y="8982"/>
                  <a:pt x="7768" y="8982"/>
                </a:cubicBezTo>
                <a:close/>
                <a:moveTo>
                  <a:pt x="7726" y="8917"/>
                </a:moveTo>
                <a:cubicBezTo>
                  <a:pt x="7726" y="8917"/>
                  <a:pt x="7726" y="8917"/>
                  <a:pt x="7726" y="8917"/>
                </a:cubicBezTo>
                <a:cubicBezTo>
                  <a:pt x="7726" y="8917"/>
                  <a:pt x="7726" y="8917"/>
                  <a:pt x="7726" y="8917"/>
                </a:cubicBezTo>
                <a:cubicBezTo>
                  <a:pt x="7729" y="8959"/>
                  <a:pt x="7729" y="8959"/>
                  <a:pt x="7729" y="8959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29" y="8962"/>
                  <a:pt x="7729" y="8962"/>
                  <a:pt x="7729" y="8962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61" y="9017"/>
                  <a:pt x="7761" y="9017"/>
                  <a:pt x="7761" y="9017"/>
                </a:cubicBezTo>
                <a:cubicBezTo>
                  <a:pt x="7761" y="9014"/>
                  <a:pt x="7761" y="9014"/>
                  <a:pt x="7761" y="9014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72"/>
                  <a:pt x="7758" y="8972"/>
                  <a:pt x="7758" y="8972"/>
                </a:cubicBezTo>
                <a:cubicBezTo>
                  <a:pt x="7758" y="8969"/>
                  <a:pt x="7758" y="8969"/>
                  <a:pt x="7758" y="8969"/>
                </a:cubicBezTo>
                <a:cubicBezTo>
                  <a:pt x="7726" y="8917"/>
                  <a:pt x="7726" y="8917"/>
                  <a:pt x="7726" y="8917"/>
                </a:cubicBezTo>
                <a:close/>
                <a:moveTo>
                  <a:pt x="7687" y="8852"/>
                </a:moveTo>
                <a:cubicBezTo>
                  <a:pt x="7684" y="8852"/>
                  <a:pt x="7684" y="8852"/>
                  <a:pt x="7684" y="8852"/>
                </a:cubicBezTo>
                <a:cubicBezTo>
                  <a:pt x="7687" y="8852"/>
                  <a:pt x="7687" y="8852"/>
                  <a:pt x="7687" y="8852"/>
                </a:cubicBezTo>
                <a:cubicBezTo>
                  <a:pt x="7687" y="8894"/>
                  <a:pt x="7687" y="8894"/>
                  <a:pt x="7687" y="8894"/>
                </a:cubicBezTo>
                <a:cubicBezTo>
                  <a:pt x="7687" y="8897"/>
                  <a:pt x="7687" y="8897"/>
                  <a:pt x="7687" y="8897"/>
                </a:cubicBezTo>
                <a:cubicBezTo>
                  <a:pt x="7690" y="8897"/>
                  <a:pt x="7690" y="8897"/>
                  <a:pt x="7690" y="8897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23" y="8952"/>
                  <a:pt x="7723" y="8952"/>
                  <a:pt x="7723" y="8952"/>
                </a:cubicBezTo>
                <a:cubicBezTo>
                  <a:pt x="7719" y="8949"/>
                  <a:pt x="7719" y="8949"/>
                  <a:pt x="7719" y="8949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9" y="8907"/>
                  <a:pt x="7719" y="8907"/>
                  <a:pt x="7719" y="8907"/>
                </a:cubicBezTo>
                <a:cubicBezTo>
                  <a:pt x="7716" y="8904"/>
                  <a:pt x="7716" y="8904"/>
                  <a:pt x="7716" y="8904"/>
                </a:cubicBezTo>
                <a:cubicBezTo>
                  <a:pt x="7687" y="8852"/>
                  <a:pt x="7687" y="8852"/>
                  <a:pt x="7687" y="8852"/>
                </a:cubicBezTo>
                <a:close/>
                <a:moveTo>
                  <a:pt x="7629" y="8761"/>
                </a:moveTo>
                <a:cubicBezTo>
                  <a:pt x="7629" y="8761"/>
                  <a:pt x="7629" y="8761"/>
                  <a:pt x="7629" y="8761"/>
                </a:cubicBezTo>
                <a:cubicBezTo>
                  <a:pt x="7629" y="8761"/>
                  <a:pt x="7629" y="8761"/>
                  <a:pt x="7629" y="8761"/>
                </a:cubicBezTo>
                <a:cubicBezTo>
                  <a:pt x="7632" y="8791"/>
                  <a:pt x="7632" y="8791"/>
                  <a:pt x="7632" y="8791"/>
                </a:cubicBezTo>
                <a:cubicBezTo>
                  <a:pt x="7655" y="8842"/>
                  <a:pt x="7655" y="8842"/>
                  <a:pt x="7655" y="8842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88"/>
                  <a:pt x="7680" y="8888"/>
                  <a:pt x="7680" y="8888"/>
                </a:cubicBezTo>
                <a:cubicBezTo>
                  <a:pt x="7680" y="8884"/>
                  <a:pt x="7680" y="8884"/>
                  <a:pt x="7680" y="8884"/>
                </a:cubicBezTo>
                <a:cubicBezTo>
                  <a:pt x="7680" y="8842"/>
                  <a:pt x="7680" y="8842"/>
                  <a:pt x="7680" y="8842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77" y="8839"/>
                  <a:pt x="7677" y="8839"/>
                  <a:pt x="7677" y="8839"/>
                </a:cubicBezTo>
                <a:cubicBezTo>
                  <a:pt x="7629" y="8761"/>
                  <a:pt x="7629" y="8761"/>
                  <a:pt x="7629" y="8761"/>
                </a:cubicBezTo>
                <a:close/>
                <a:moveTo>
                  <a:pt x="6033" y="5929"/>
                </a:moveTo>
                <a:cubicBezTo>
                  <a:pt x="5920" y="6133"/>
                  <a:pt x="5810" y="6340"/>
                  <a:pt x="5700" y="6544"/>
                </a:cubicBezTo>
                <a:cubicBezTo>
                  <a:pt x="5849" y="6722"/>
                  <a:pt x="6065" y="6988"/>
                  <a:pt x="6146" y="7075"/>
                </a:cubicBezTo>
                <a:cubicBezTo>
                  <a:pt x="6230" y="7163"/>
                  <a:pt x="6457" y="7095"/>
                  <a:pt x="6648" y="7166"/>
                </a:cubicBezTo>
                <a:cubicBezTo>
                  <a:pt x="6758" y="7205"/>
                  <a:pt x="7098" y="7366"/>
                  <a:pt x="7211" y="7273"/>
                </a:cubicBezTo>
                <a:cubicBezTo>
                  <a:pt x="7337" y="7166"/>
                  <a:pt x="7460" y="7059"/>
                  <a:pt x="7587" y="6955"/>
                </a:cubicBezTo>
                <a:cubicBezTo>
                  <a:pt x="7490" y="6972"/>
                  <a:pt x="7392" y="6988"/>
                  <a:pt x="7295" y="7004"/>
                </a:cubicBezTo>
                <a:cubicBezTo>
                  <a:pt x="7130" y="6671"/>
                  <a:pt x="7014" y="6308"/>
                  <a:pt x="6803" y="6004"/>
                </a:cubicBezTo>
                <a:cubicBezTo>
                  <a:pt x="6651" y="5777"/>
                  <a:pt x="6169" y="5586"/>
                  <a:pt x="6033" y="5929"/>
                </a:cubicBezTo>
                <a:close/>
                <a:moveTo>
                  <a:pt x="7939" y="7509"/>
                </a:moveTo>
                <a:cubicBezTo>
                  <a:pt x="7939" y="7509"/>
                  <a:pt x="7719" y="7745"/>
                  <a:pt x="7700" y="7845"/>
                </a:cubicBezTo>
                <a:cubicBezTo>
                  <a:pt x="7690" y="7888"/>
                  <a:pt x="7758" y="7956"/>
                  <a:pt x="7820" y="8033"/>
                </a:cubicBezTo>
                <a:cubicBezTo>
                  <a:pt x="8121" y="8425"/>
                  <a:pt x="8354" y="8833"/>
                  <a:pt x="8519" y="9292"/>
                </a:cubicBezTo>
                <a:cubicBezTo>
                  <a:pt x="8519" y="9292"/>
                  <a:pt x="8496" y="8998"/>
                  <a:pt x="8415" y="8651"/>
                </a:cubicBezTo>
                <a:cubicBezTo>
                  <a:pt x="8383" y="8519"/>
                  <a:pt x="8279" y="8354"/>
                  <a:pt x="8224" y="8182"/>
                </a:cubicBezTo>
                <a:cubicBezTo>
                  <a:pt x="8179" y="8036"/>
                  <a:pt x="8166" y="7894"/>
                  <a:pt x="8117" y="7768"/>
                </a:cubicBezTo>
                <a:cubicBezTo>
                  <a:pt x="8043" y="7570"/>
                  <a:pt x="8011" y="7551"/>
                  <a:pt x="7939" y="7509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148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