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0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ё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15"/>
          <p:cNvSpPr/>
          <p:nvPr/>
        </p:nvSpPr>
        <p:spPr>
          <a:xfrm>
            <a:off x="0" y="4929198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FRUITS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10" descr="C:\Documents and Settings\Admin\Рабочий стол\фрукты\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141590"/>
            <a:ext cx="3914648" cy="4787740"/>
          </a:xfrm>
          <a:prstGeom prst="rect">
            <a:avLst/>
          </a:prstGeom>
          <a:noFill/>
        </p:spPr>
      </p:pic>
      <p:sp>
        <p:nvSpPr>
          <p:cNvPr id="11" name="Прямоугольник 47"/>
          <p:cNvSpPr/>
          <p:nvPr/>
        </p:nvSpPr>
        <p:spPr>
          <a:xfrm>
            <a:off x="5741384" y="1498756"/>
            <a:ext cx="2500330" cy="43767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48"/>
          <p:cNvSpPr/>
          <p:nvPr/>
        </p:nvSpPr>
        <p:spPr>
          <a:xfrm>
            <a:off x="5741384" y="1498757"/>
            <a:ext cx="2500330" cy="285751"/>
          </a:xfrm>
          <a:prstGeom prst="rect">
            <a:avLst/>
          </a:prstGeom>
          <a:gradFill flip="none" rotWithShape="1">
            <a:gsLst>
              <a:gs pos="25000">
                <a:schemeClr val="accent1"/>
              </a:gs>
              <a:gs pos="100000">
                <a:schemeClr val="accent2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1"/>
          <p:cNvSpPr/>
          <p:nvPr/>
        </p:nvSpPr>
        <p:spPr>
          <a:xfrm>
            <a:off x="5903310" y="2047015"/>
            <a:ext cx="21431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21"/>
          <p:cNvSpPr/>
          <p:nvPr/>
        </p:nvSpPr>
        <p:spPr>
          <a:xfrm>
            <a:off x="6393637" y="1498756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</p:spTree>
    <p:extLst>
      <p:ext uri="{BB962C8B-B14F-4D97-AF65-F5344CB8AC3E}">
        <p14:creationId xmlns:p14="http://schemas.microsoft.com/office/powerpoint/2010/main" val="230335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114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