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6DF9BC-6C2F-4A45-8597-D7567E35A511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CDC1D-7982-450A-BB6F-A411E277D2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5222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5CF8713-3BCF-4F71-80EF-E0BBC247DDFB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A24FD8E-A771-4645-B4D5-545D6109245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311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930400"/>
            <a:ext cx="9144000" cy="2308225"/>
          </a:xfrm>
          <a:prstGeom prst="rect">
            <a:avLst/>
          </a:prstGeom>
          <a:gradFill>
            <a:gsLst>
              <a:gs pos="50000">
                <a:schemeClr val="bg1"/>
              </a:gs>
              <a:gs pos="100000">
                <a:schemeClr val="bg1">
                  <a:lumMod val="75000"/>
                </a:schemeClr>
              </a:gs>
              <a:gs pos="74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800">
                <a:solidFill>
                  <a:srgbClr val="FFFFFF"/>
                </a:solidFill>
                <a:ea typeface="ＭＳ Ｐゴシック" pitchFamily="-109" charset="-128"/>
              </a:rPr>
              <a:t>V </a:t>
            </a:r>
          </a:p>
        </p:txBody>
      </p:sp>
      <p:sp>
        <p:nvSpPr>
          <p:cNvPr id="3" name="Oval 2"/>
          <p:cNvSpPr/>
          <p:nvPr/>
        </p:nvSpPr>
        <p:spPr>
          <a:xfrm>
            <a:off x="3319463" y="1897063"/>
            <a:ext cx="2293937" cy="229393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2562225" y="3205163"/>
            <a:ext cx="2293938" cy="229393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078288" y="3205163"/>
            <a:ext cx="2293937" cy="229393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35" name="Rounded Rectangle 34"/>
          <p:cNvSpPr/>
          <p:nvPr/>
        </p:nvSpPr>
        <p:spPr>
          <a:xfrm rot="16200000" flipH="1">
            <a:off x="6719888" y="2709863"/>
            <a:ext cx="1530350" cy="1600200"/>
          </a:xfrm>
          <a:prstGeom prst="roundRect">
            <a:avLst>
              <a:gd name="adj" fmla="val 4902"/>
            </a:avLst>
          </a:prstGeom>
          <a:gradFill flip="none" rotWithShape="1">
            <a:gsLst>
              <a:gs pos="0">
                <a:schemeClr val="tx1">
                  <a:alpha val="900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  <a:tileRect/>
          </a:gra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34" name="Rounded Rectangle 33"/>
          <p:cNvSpPr/>
          <p:nvPr/>
        </p:nvSpPr>
        <p:spPr>
          <a:xfrm rot="16200000" flipH="1">
            <a:off x="709613" y="2722563"/>
            <a:ext cx="1530350" cy="1600200"/>
          </a:xfrm>
          <a:prstGeom prst="roundRect">
            <a:avLst>
              <a:gd name="adj" fmla="val 4902"/>
            </a:avLst>
          </a:prstGeom>
          <a:gradFill flip="none" rotWithShape="1">
            <a:gsLst>
              <a:gs pos="0">
                <a:schemeClr val="tx1">
                  <a:alpha val="900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  <a:tileRect/>
          </a:gra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29" name="Tåre 105"/>
          <p:cNvSpPr/>
          <p:nvPr/>
        </p:nvSpPr>
        <p:spPr bwMode="auto">
          <a:xfrm>
            <a:off x="1430338" y="5000625"/>
            <a:ext cx="1377950" cy="1385888"/>
          </a:xfrm>
          <a:prstGeom prst="teardrop">
            <a:avLst/>
          </a:prstGeom>
          <a:gradFill flip="none" rotWithShape="1">
            <a:gsLst>
              <a:gs pos="0">
                <a:srgbClr val="74F4FF"/>
              </a:gs>
              <a:gs pos="100000">
                <a:srgbClr val="208ECD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rgbClr val="0081BE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342900" indent="-342900" algn="ctr">
              <a:buFont typeface="Calibri" pitchFamily="-109" charset="0"/>
              <a:buAutoNum type="arabicPeriod"/>
            </a:pPr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30" name="Tåre 106"/>
          <p:cNvSpPr/>
          <p:nvPr/>
        </p:nvSpPr>
        <p:spPr bwMode="auto">
          <a:xfrm>
            <a:off x="1595737" y="5011922"/>
            <a:ext cx="1202607" cy="1210001"/>
          </a:xfrm>
          <a:prstGeom prst="teardrop">
            <a:avLst/>
          </a:prstGeom>
          <a:gradFill flip="none" rotWithShape="1">
            <a:gsLst>
              <a:gs pos="45000">
                <a:srgbClr val="FFFFFF">
                  <a:lumMod val="40000"/>
                  <a:lumOff val="60000"/>
                  <a:alpha val="0"/>
                </a:srgbClr>
              </a:gs>
              <a:gs pos="100000">
                <a:srgbClr val="FFFCF9">
                  <a:alpha val="75000"/>
                </a:srgbClr>
              </a:gs>
            </a:gsLst>
            <a:lin ang="189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>
              <a:buFont typeface="Calibri" pitchFamily="-109" charset="0"/>
              <a:buAutoNum type="arabicPeriod"/>
            </a:pPr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31" name="Måne 107"/>
          <p:cNvSpPr/>
          <p:nvPr/>
        </p:nvSpPr>
        <p:spPr bwMode="auto">
          <a:xfrm rot="18745033">
            <a:off x="1575465" y="5401504"/>
            <a:ext cx="480793" cy="1191031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19471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53244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nb-NO" sz="1500" b="1">
                <a:solidFill>
                  <a:srgbClr val="262626"/>
                </a:solidFill>
                <a:cs typeface="Calibri" pitchFamily="-109" charset="0"/>
              </a:rPr>
              <a:t>SEPARATION </a:t>
            </a:r>
            <a:r>
              <a:rPr lang="nb-NO" sz="1500">
                <a:solidFill>
                  <a:srgbClr val="262626"/>
                </a:solidFill>
                <a:cs typeface="Calibri" pitchFamily="-109" charset="0"/>
              </a:rPr>
              <a:t>OF POWERS</a:t>
            </a:r>
            <a:endParaRPr lang="en-GB" sz="1500">
              <a:solidFill>
                <a:srgbClr val="262626"/>
              </a:solidFill>
              <a:cs typeface="Calibri" pitchFamily="-109" charset="0"/>
            </a:endParaRPr>
          </a:p>
        </p:txBody>
      </p:sp>
      <p:pic>
        <p:nvPicPr>
          <p:cNvPr id="19472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5213350"/>
            <a:ext cx="941387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TextBox 54"/>
          <p:cNvSpPr txBox="1">
            <a:spLocks noChangeArrowheads="1"/>
          </p:cNvSpPr>
          <p:nvPr/>
        </p:nvSpPr>
        <p:spPr bwMode="auto">
          <a:xfrm>
            <a:off x="3792538" y="2693988"/>
            <a:ext cx="1676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zh-CN" sz="1300" b="1">
                <a:solidFill>
                  <a:srgbClr val="262626"/>
                </a:solidFill>
                <a:cs typeface="Calibri" pitchFamily="-109" charset="0"/>
              </a:rPr>
              <a:t>Executive branch</a:t>
            </a:r>
            <a:endParaRPr lang="en-US" altLang="zh-CN" sz="1300">
              <a:solidFill>
                <a:srgbClr val="262626"/>
              </a:solidFill>
              <a:cs typeface="Calibri" pitchFamily="-109" charset="0"/>
            </a:endParaRPr>
          </a:p>
        </p:txBody>
      </p:sp>
      <p:sp>
        <p:nvSpPr>
          <p:cNvPr id="19474" name="TextBox 54"/>
          <p:cNvSpPr txBox="1">
            <a:spLocks noChangeArrowheads="1"/>
          </p:cNvSpPr>
          <p:nvPr/>
        </p:nvSpPr>
        <p:spPr bwMode="auto">
          <a:xfrm>
            <a:off x="2401888" y="4313238"/>
            <a:ext cx="1676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r" eaLnBrk="1" hangingPunct="1"/>
            <a:r>
              <a:rPr lang="en-US" altLang="zh-CN" sz="1300" b="1">
                <a:solidFill>
                  <a:srgbClr val="262626"/>
                </a:solidFill>
                <a:cs typeface="Calibri" pitchFamily="-109" charset="0"/>
              </a:rPr>
              <a:t>Legislative branch </a:t>
            </a:r>
            <a:endParaRPr lang="en-US" altLang="zh-CN" sz="1300">
              <a:solidFill>
                <a:srgbClr val="262626"/>
              </a:solidFill>
              <a:cs typeface="Calibri" pitchFamily="-109" charset="0"/>
            </a:endParaRPr>
          </a:p>
        </p:txBody>
      </p:sp>
      <p:sp>
        <p:nvSpPr>
          <p:cNvPr id="19475" name="TextBox 54"/>
          <p:cNvSpPr txBox="1">
            <a:spLocks noChangeArrowheads="1"/>
          </p:cNvSpPr>
          <p:nvPr/>
        </p:nvSpPr>
        <p:spPr bwMode="auto">
          <a:xfrm>
            <a:off x="4722813" y="4313238"/>
            <a:ext cx="16764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r>
              <a:rPr lang="en-US" altLang="zh-CN" sz="1300" b="1">
                <a:solidFill>
                  <a:srgbClr val="262626"/>
                </a:solidFill>
                <a:cs typeface="Calibri" pitchFamily="-109" charset="0"/>
              </a:rPr>
              <a:t>Judicial branch</a:t>
            </a:r>
            <a:endParaRPr lang="en-US" altLang="zh-CN" sz="1300">
              <a:solidFill>
                <a:srgbClr val="262626"/>
              </a:solidFill>
              <a:cs typeface="Calibri" pitchFamily="-109" charset="0"/>
            </a:endParaRPr>
          </a:p>
        </p:txBody>
      </p:sp>
      <p:grpSp>
        <p:nvGrpSpPr>
          <p:cNvPr id="19476" name="Gruppe 83"/>
          <p:cNvGrpSpPr>
            <a:grpSpLocks/>
          </p:cNvGrpSpPr>
          <p:nvPr/>
        </p:nvGrpSpPr>
        <p:grpSpPr bwMode="auto">
          <a:xfrm rot="-2700000">
            <a:off x="6056313" y="4983163"/>
            <a:ext cx="1377950" cy="1406525"/>
            <a:chOff x="3717577" y="1040361"/>
            <a:chExt cx="1708847" cy="1742936"/>
          </a:xfrm>
        </p:grpSpPr>
        <p:sp>
          <p:nvSpPr>
            <p:cNvPr id="33" name="Tåre 105"/>
            <p:cNvSpPr/>
            <p:nvPr/>
          </p:nvSpPr>
          <p:spPr bwMode="auto">
            <a:xfrm rot="18900000">
              <a:off x="3717577" y="1065259"/>
              <a:ext cx="1708847" cy="1715395"/>
            </a:xfrm>
            <a:prstGeom prst="teardrop">
              <a:avLst/>
            </a:prstGeom>
            <a:gradFill flip="none" rotWithShape="1">
              <a:gsLst>
                <a:gs pos="0">
                  <a:srgbClr val="74F4FF"/>
                </a:gs>
                <a:gs pos="100000">
                  <a:srgbClr val="208ECD"/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solidFill>
                <a:srgbClr val="0081BE"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342900" indent="-342900" algn="ctr">
                <a:buFont typeface="Calibri" pitchFamily="-109" charset="0"/>
                <a:buAutoNum type="arabicPeriod"/>
              </a:pPr>
              <a:endParaRPr lang="nb-NO" sz="1800">
                <a:solidFill>
                  <a:srgbClr val="FFFFFF"/>
                </a:solidFill>
              </a:endParaRPr>
            </a:p>
          </p:txBody>
        </p:sp>
        <p:sp>
          <p:nvSpPr>
            <p:cNvPr id="38" name="Tåre 106"/>
            <p:cNvSpPr/>
            <p:nvPr/>
          </p:nvSpPr>
          <p:spPr bwMode="auto">
            <a:xfrm rot="18900000">
              <a:off x="3827250" y="1040361"/>
              <a:ext cx="1491398" cy="1497717"/>
            </a:xfrm>
            <a:prstGeom prst="teardrop">
              <a:avLst/>
            </a:prstGeom>
            <a:gradFill flip="none" rotWithShape="1">
              <a:gsLst>
                <a:gs pos="45000">
                  <a:srgbClr val="FFFFFF">
                    <a:lumMod val="40000"/>
                    <a:lumOff val="60000"/>
                    <a:alpha val="0"/>
                  </a:srgbClr>
                </a:gs>
                <a:gs pos="100000">
                  <a:srgbClr val="FFFCF9">
                    <a:alpha val="75000"/>
                  </a:srgbClr>
                </a:gs>
              </a:gsLst>
              <a:lin ang="18900000" scaled="1"/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marL="342900" indent="-342900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9pPr>
            </a:lstStyle>
            <a:p>
              <a:pPr algn="ctr" eaLnBrk="1" hangingPunct="1">
                <a:buFont typeface="Calibri" pitchFamily="-109" charset="0"/>
                <a:buAutoNum type="arabicPeriod"/>
              </a:pPr>
              <a:endParaRPr lang="nb-NO" sz="1800">
                <a:solidFill>
                  <a:srgbClr val="FFFFFF"/>
                </a:solidFill>
              </a:endParaRPr>
            </a:p>
          </p:txBody>
        </p:sp>
        <p:sp>
          <p:nvSpPr>
            <p:cNvPr id="40" name="Måne 107"/>
            <p:cNvSpPr/>
            <p:nvPr/>
          </p:nvSpPr>
          <p:spPr bwMode="auto">
            <a:xfrm rot="16045033">
              <a:off x="4274442" y="1717001"/>
              <a:ext cx="595116" cy="1477042"/>
            </a:xfrm>
            <a:prstGeom prst="moon">
              <a:avLst>
                <a:gd name="adj" fmla="val 18952"/>
              </a:avLst>
            </a:prstGeom>
            <a:gradFill flip="none" rotWithShape="1">
              <a:gsLst>
                <a:gs pos="24000">
                  <a:sysClr val="windowText" lastClr="000000">
                    <a:alpha val="2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-109" charset="0"/>
                  <a:ea typeface="ＭＳ Ｐゴシック" pitchFamily="-109" charset="-128"/>
                </a:defRPr>
              </a:lvl9pPr>
            </a:lstStyle>
            <a:p>
              <a:pPr algn="ctr" eaLnBrk="1" hangingPunct="1"/>
              <a:endParaRPr lang="nb-NO" sz="1800">
                <a:solidFill>
                  <a:srgbClr val="FFFFFF"/>
                </a:solidFill>
              </a:endParaRPr>
            </a:p>
          </p:txBody>
        </p:sp>
      </p:grpSp>
      <p:sp>
        <p:nvSpPr>
          <p:cNvPr id="42" name="Tåre 105"/>
          <p:cNvSpPr/>
          <p:nvPr/>
        </p:nvSpPr>
        <p:spPr bwMode="auto">
          <a:xfrm rot="8100000">
            <a:off x="3759200" y="333375"/>
            <a:ext cx="1377950" cy="1384300"/>
          </a:xfrm>
          <a:prstGeom prst="teardrop">
            <a:avLst/>
          </a:prstGeom>
          <a:gradFill flip="none" rotWithShape="1">
            <a:gsLst>
              <a:gs pos="0">
                <a:srgbClr val="74F4FF"/>
              </a:gs>
              <a:gs pos="100000">
                <a:srgbClr val="208ECD"/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solidFill>
              <a:srgbClr val="0081BE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342900" indent="-342900" algn="ctr">
              <a:buFont typeface="Calibri" pitchFamily="-109" charset="0"/>
              <a:buAutoNum type="arabicPeriod"/>
            </a:pPr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43" name="Tåre 106"/>
          <p:cNvSpPr/>
          <p:nvPr/>
        </p:nvSpPr>
        <p:spPr bwMode="auto">
          <a:xfrm rot="8100000">
            <a:off x="3846107" y="531263"/>
            <a:ext cx="1202607" cy="1208637"/>
          </a:xfrm>
          <a:prstGeom prst="teardrop">
            <a:avLst/>
          </a:prstGeom>
          <a:gradFill flip="none" rotWithShape="1">
            <a:gsLst>
              <a:gs pos="45000">
                <a:srgbClr val="FFFFFF">
                  <a:lumMod val="40000"/>
                  <a:lumOff val="60000"/>
                  <a:alpha val="0"/>
                </a:srgbClr>
              </a:gs>
              <a:gs pos="100000">
                <a:srgbClr val="FFFCF9">
                  <a:alpha val="75000"/>
                </a:srgbClr>
              </a:gs>
            </a:gsLst>
            <a:lin ang="18900000" scaled="1"/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>
              <a:buFont typeface="Calibri" pitchFamily="-109" charset="0"/>
              <a:buAutoNum type="arabicPeriod"/>
            </a:pPr>
            <a:endParaRPr lang="nb-NO" sz="1800">
              <a:solidFill>
                <a:srgbClr val="FFFFFF"/>
              </a:solidFill>
            </a:endParaRPr>
          </a:p>
        </p:txBody>
      </p:sp>
      <p:sp>
        <p:nvSpPr>
          <p:cNvPr id="44" name="Måne 107"/>
          <p:cNvSpPr/>
          <p:nvPr/>
        </p:nvSpPr>
        <p:spPr bwMode="auto">
          <a:xfrm rot="5245033">
            <a:off x="4208050" y="2369"/>
            <a:ext cx="480250" cy="1191031"/>
          </a:xfrm>
          <a:prstGeom prst="moon">
            <a:avLst>
              <a:gd name="adj" fmla="val 18952"/>
            </a:avLst>
          </a:prstGeom>
          <a:gradFill flip="none" rotWithShape="1">
            <a:gsLst>
              <a:gs pos="24000">
                <a:sysClr val="windowText" lastClr="000000">
                  <a:alpha val="24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algn="ctr" eaLnBrk="1" hangingPunct="1"/>
            <a:endParaRPr lang="nb-NO" sz="1800">
              <a:solidFill>
                <a:srgbClr val="FFFFFF"/>
              </a:solidFill>
            </a:endParaRPr>
          </a:p>
        </p:txBody>
      </p:sp>
      <p:pic>
        <p:nvPicPr>
          <p:cNvPr id="1948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0" y="654050"/>
            <a:ext cx="1109663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5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5137150"/>
            <a:ext cx="884238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Rounded Rectangle 61"/>
          <p:cNvSpPr/>
          <p:nvPr/>
        </p:nvSpPr>
        <p:spPr>
          <a:xfrm rot="16200000" flipH="1">
            <a:off x="665163" y="2673350"/>
            <a:ext cx="1530350" cy="16002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9487" name="Rektangel 76"/>
          <p:cNvSpPr>
            <a:spLocks noChangeArrowheads="1"/>
          </p:cNvSpPr>
          <p:nvPr/>
        </p:nvSpPr>
        <p:spPr bwMode="auto">
          <a:xfrm>
            <a:off x="706438" y="3063875"/>
            <a:ext cx="1524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77800"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 indent="177800"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 indent="177800"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 indent="177800"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</a:t>
            </a:r>
            <a:endParaRPr lang="da-DK" sz="1100">
              <a:solidFill>
                <a:srgbClr val="262626"/>
              </a:solidFill>
            </a:endParaRPr>
          </a:p>
          <a:p>
            <a:pPr indent="177800"/>
            <a:endParaRPr lang="da-DK" sz="1800">
              <a:solidFill>
                <a:srgbClr val="1E1C11"/>
              </a:solidFill>
            </a:endParaRPr>
          </a:p>
        </p:txBody>
      </p:sp>
      <p:sp>
        <p:nvSpPr>
          <p:cNvPr id="64" name="Round Same Side Corner Rectangle 63"/>
          <p:cNvSpPr/>
          <p:nvPr/>
        </p:nvSpPr>
        <p:spPr>
          <a:xfrm>
            <a:off x="630238" y="2708275"/>
            <a:ext cx="1600200" cy="268288"/>
          </a:xfrm>
          <a:prstGeom prst="round2SameRect">
            <a:avLst>
              <a:gd name="adj1" fmla="val 27778"/>
              <a:gd name="adj2" fmla="val 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9489" name="Rektangel 76"/>
          <p:cNvSpPr>
            <a:spLocks noChangeArrowheads="1"/>
          </p:cNvSpPr>
          <p:nvPr/>
        </p:nvSpPr>
        <p:spPr bwMode="auto">
          <a:xfrm>
            <a:off x="630238" y="2716213"/>
            <a:ext cx="1600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100" b="1" noProof="1">
                <a:solidFill>
                  <a:schemeClr val="bg1"/>
                </a:solidFill>
                <a:cs typeface="Arial" charset="0"/>
              </a:rPr>
              <a:t>Example text</a:t>
            </a:r>
          </a:p>
        </p:txBody>
      </p:sp>
      <p:sp>
        <p:nvSpPr>
          <p:cNvPr id="19490" name="Rektangel 76"/>
          <p:cNvSpPr>
            <a:spLocks noChangeArrowheads="1"/>
          </p:cNvSpPr>
          <p:nvPr/>
        </p:nvSpPr>
        <p:spPr bwMode="auto">
          <a:xfrm>
            <a:off x="630238" y="2708275"/>
            <a:ext cx="1600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100" b="1" noProof="1">
                <a:solidFill>
                  <a:srgbClr val="254061"/>
                </a:solidFill>
                <a:cs typeface="Arial" charset="0"/>
              </a:rPr>
              <a:t>Example text</a:t>
            </a:r>
          </a:p>
        </p:txBody>
      </p:sp>
      <p:sp>
        <p:nvSpPr>
          <p:cNvPr id="67" name="Rounded Rectangle 66"/>
          <p:cNvSpPr/>
          <p:nvPr/>
        </p:nvSpPr>
        <p:spPr>
          <a:xfrm rot="16200000" flipH="1">
            <a:off x="6681788" y="2673350"/>
            <a:ext cx="1530350" cy="1600200"/>
          </a:xfrm>
          <a:prstGeom prst="roundRect">
            <a:avLst>
              <a:gd name="adj" fmla="val 4902"/>
            </a:avLst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9492" name="Rektangel 76"/>
          <p:cNvSpPr>
            <a:spLocks noChangeArrowheads="1"/>
          </p:cNvSpPr>
          <p:nvPr/>
        </p:nvSpPr>
        <p:spPr bwMode="auto">
          <a:xfrm>
            <a:off x="6723063" y="3063875"/>
            <a:ext cx="1447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177800"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 indent="177800"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 own</a:t>
            </a:r>
          </a:p>
          <a:p>
            <a:pPr indent="177800"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Text example</a:t>
            </a:r>
          </a:p>
          <a:p>
            <a:pPr indent="177800">
              <a:spcAft>
                <a:spcPts val="600"/>
              </a:spcAft>
              <a:buFont typeface="Arial" charset="0"/>
              <a:buChar char="•"/>
            </a:pPr>
            <a:r>
              <a:rPr lang="en-US" sz="1100" noProof="1">
                <a:solidFill>
                  <a:srgbClr val="262626"/>
                </a:solidFill>
                <a:cs typeface="Arial" charset="0"/>
              </a:rPr>
              <a:t>Replace it with</a:t>
            </a:r>
            <a:endParaRPr lang="da-DK" sz="1100">
              <a:solidFill>
                <a:srgbClr val="262626"/>
              </a:solidFill>
            </a:endParaRPr>
          </a:p>
          <a:p>
            <a:pPr indent="177800"/>
            <a:endParaRPr lang="da-DK" sz="1800">
              <a:solidFill>
                <a:srgbClr val="1E1C11"/>
              </a:solidFill>
            </a:endParaRPr>
          </a:p>
        </p:txBody>
      </p:sp>
      <p:sp>
        <p:nvSpPr>
          <p:cNvPr id="69" name="Round Same Side Corner Rectangle 68"/>
          <p:cNvSpPr/>
          <p:nvPr/>
        </p:nvSpPr>
        <p:spPr>
          <a:xfrm>
            <a:off x="6646863" y="2708275"/>
            <a:ext cx="1600200" cy="268288"/>
          </a:xfrm>
          <a:prstGeom prst="round2SameRect">
            <a:avLst>
              <a:gd name="adj1" fmla="val 27778"/>
              <a:gd name="adj2" fmla="val 0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nb-NO" sz="1800">
              <a:solidFill>
                <a:srgbClr val="FFFFFF"/>
              </a:solidFill>
              <a:ea typeface="ＭＳ Ｐゴシック" pitchFamily="-109" charset="-128"/>
            </a:endParaRPr>
          </a:p>
        </p:txBody>
      </p:sp>
      <p:sp>
        <p:nvSpPr>
          <p:cNvPr id="19494" name="Rektangel 76"/>
          <p:cNvSpPr>
            <a:spLocks noChangeArrowheads="1"/>
          </p:cNvSpPr>
          <p:nvPr/>
        </p:nvSpPr>
        <p:spPr bwMode="auto">
          <a:xfrm>
            <a:off x="6646863" y="2716213"/>
            <a:ext cx="16002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100" b="1" noProof="1">
                <a:solidFill>
                  <a:schemeClr val="bg1"/>
                </a:solidFill>
                <a:cs typeface="Arial" charset="0"/>
              </a:rPr>
              <a:t>Example text</a:t>
            </a:r>
          </a:p>
        </p:txBody>
      </p:sp>
      <p:sp>
        <p:nvSpPr>
          <p:cNvPr id="19495" name="Rektangel 76"/>
          <p:cNvSpPr>
            <a:spLocks noChangeArrowheads="1"/>
          </p:cNvSpPr>
          <p:nvPr/>
        </p:nvSpPr>
        <p:spPr bwMode="auto">
          <a:xfrm>
            <a:off x="6646863" y="2708275"/>
            <a:ext cx="16002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100" b="1" noProof="1">
                <a:solidFill>
                  <a:srgbClr val="254061"/>
                </a:solidFill>
                <a:cs typeface="Arial" charset="0"/>
              </a:rPr>
              <a:t>Example text</a:t>
            </a:r>
          </a:p>
        </p:txBody>
      </p:sp>
      <p:sp>
        <p:nvSpPr>
          <p:cNvPr id="19496" name="TextBox 54"/>
          <p:cNvSpPr txBox="1">
            <a:spLocks noChangeArrowheads="1"/>
          </p:cNvSpPr>
          <p:nvPr/>
        </p:nvSpPr>
        <p:spPr bwMode="auto">
          <a:xfrm>
            <a:off x="314325" y="768350"/>
            <a:ext cx="16764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-109" charset="0"/>
                <a:ea typeface="ＭＳ Ｐゴシック" pitchFamily="-109" charset="-128"/>
              </a:defRPr>
            </a:lvl9pPr>
          </a:lstStyle>
          <a:p>
            <a:pPr eaLnBrk="1" hangingPunct="1"/>
            <a:r>
              <a:rPr lang="en-US" altLang="zh-CN" sz="1300" b="1">
                <a:solidFill>
                  <a:srgbClr val="262626"/>
                </a:solidFill>
                <a:cs typeface="Calibri" pitchFamily="-109" charset="0"/>
              </a:rPr>
              <a:t>Shared Competence</a:t>
            </a:r>
            <a:endParaRPr lang="en-US" altLang="zh-CN" sz="1300">
              <a:solidFill>
                <a:srgbClr val="262626"/>
              </a:solidFill>
              <a:cs typeface="Calibri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24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42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Morten 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DG-维恩</dc:subject>
  <dc:creator>PPTfans.cn</dc:creator>
  <cp:keywords>TZ-手动增减;XG-渐变;KJ-3D;DH-静态</cp:keywords>
  <dc:description>PPTfans.cn</dc:description>
  <cp:revision>40</cp:revision>
  <dcterms:created xsi:type="dcterms:W3CDTF">2011-01-03T09:47:52Z</dcterms:created>
  <dcterms:modified xsi:type="dcterms:W3CDTF">2012-07-18T17:07:27Z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Presentation</vt:lpwstr>
  </property>
  <property fmtid="{D5CDD505-2E9C-101B-9397-08002B2CF9AE}" pid="3" name="SlideDescription">
    <vt:lpwstr/>
  </property>
</Properties>
</file>