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embeddedFontLst>
    <p:embeddedFont>
      <p:font typeface="굴림" pitchFamily="34" charset="-127"/>
      <p:regular r:id="rId3"/>
    </p:embeddedFont>
  </p:embeddedFont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font" Target="fonts/font1.fntdata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32171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98486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0" descr="Untitled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Rectangle 56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107950" y="6237288"/>
            <a:ext cx="2808288" cy="43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/>
            <a:r>
              <a:rPr lang="en-US" altLang="ko-KR" sz="4000" b="1" smtClean="0">
                <a:solidFill>
                  <a:srgbClr val="805A00"/>
                </a:solidFill>
                <a:latin typeface="Times New Roman" pitchFamily="18" charset="0"/>
              </a:rPr>
              <a:t>DIAGRAM</a:t>
            </a:r>
          </a:p>
        </p:txBody>
      </p:sp>
      <p:grpSp>
        <p:nvGrpSpPr>
          <p:cNvPr id="6148" name="Group 70"/>
          <p:cNvGrpSpPr>
            <a:grpSpLocks/>
          </p:cNvGrpSpPr>
          <p:nvPr/>
        </p:nvGrpSpPr>
        <p:grpSpPr bwMode="auto">
          <a:xfrm>
            <a:off x="755650" y="260350"/>
            <a:ext cx="7802563" cy="5972175"/>
            <a:chOff x="476" y="164"/>
            <a:chExt cx="4915" cy="3762"/>
          </a:xfrm>
        </p:grpSpPr>
        <p:pic>
          <p:nvPicPr>
            <p:cNvPr id="6149" name="Picture 71" descr="Untitled-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6" y="164"/>
              <a:ext cx="1656" cy="37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50" name="Picture 72" descr="Untitled-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1" y="277"/>
              <a:ext cx="3690" cy="1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51" name="Picture 73" descr="Untitled-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3" y="1344"/>
              <a:ext cx="3696" cy="13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52" name="Picture 74" descr="Untitled-1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1" y="2387"/>
              <a:ext cx="3618" cy="1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53" name="Text Box 75"/>
            <p:cNvSpPr txBox="1">
              <a:spLocks noChangeArrowheads="1"/>
            </p:cNvSpPr>
            <p:nvPr/>
          </p:nvSpPr>
          <p:spPr bwMode="gray">
            <a:xfrm>
              <a:off x="2562" y="840"/>
              <a:ext cx="165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b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5pPr>
              <a:lvl6pPr marL="2514600" indent="-228600" eaLnBrk="0" fontAlgn="base" latinLnBrk="1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6pPr>
              <a:lvl7pPr marL="2971800" indent="-228600" eaLnBrk="0" fontAlgn="base" latinLnBrk="1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7pPr>
              <a:lvl8pPr marL="3429000" indent="-228600" eaLnBrk="0" fontAlgn="base" latinLnBrk="1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8pPr>
              <a:lvl9pPr marL="3886200" indent="-228600" eaLnBrk="0" fontAlgn="base" latinLnBrk="1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9pPr>
            </a:lstStyle>
            <a:p>
              <a:pPr algn="ctr" latinLnBrk="0"/>
              <a:r>
                <a:rPr kumimoji="0" lang="en-US" altLang="ko-KR">
                  <a:latin typeface="Arial" charset="0"/>
                </a:rPr>
                <a:t>Click to add text</a:t>
              </a:r>
              <a:endParaRPr kumimoji="0" lang="en-US" altLang="ko-KR" b="0">
                <a:latin typeface="Arial" charset="0"/>
              </a:endParaRPr>
            </a:p>
          </p:txBody>
        </p:sp>
        <p:sp>
          <p:nvSpPr>
            <p:cNvPr id="6154" name="Text Box 76"/>
            <p:cNvSpPr txBox="1">
              <a:spLocks noChangeArrowheads="1"/>
            </p:cNvSpPr>
            <p:nvPr/>
          </p:nvSpPr>
          <p:spPr bwMode="gray">
            <a:xfrm>
              <a:off x="2562" y="1888"/>
              <a:ext cx="165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b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5pPr>
              <a:lvl6pPr marL="2514600" indent="-228600" eaLnBrk="0" fontAlgn="base" latinLnBrk="1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6pPr>
              <a:lvl7pPr marL="2971800" indent="-228600" eaLnBrk="0" fontAlgn="base" latinLnBrk="1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7pPr>
              <a:lvl8pPr marL="3429000" indent="-228600" eaLnBrk="0" fontAlgn="base" latinLnBrk="1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8pPr>
              <a:lvl9pPr marL="3886200" indent="-228600" eaLnBrk="0" fontAlgn="base" latinLnBrk="1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9pPr>
            </a:lstStyle>
            <a:p>
              <a:pPr algn="ctr" latinLnBrk="0"/>
              <a:r>
                <a:rPr kumimoji="0" lang="en-US" altLang="ko-KR">
                  <a:latin typeface="Arial" charset="0"/>
                </a:rPr>
                <a:t>Click to add text</a:t>
              </a:r>
              <a:endParaRPr kumimoji="0" lang="en-US" altLang="ko-KR" b="0">
                <a:latin typeface="Arial" charset="0"/>
              </a:endParaRPr>
            </a:p>
          </p:txBody>
        </p:sp>
        <p:sp>
          <p:nvSpPr>
            <p:cNvPr id="6155" name="Text Box 77"/>
            <p:cNvSpPr txBox="1">
              <a:spLocks noChangeArrowheads="1"/>
            </p:cNvSpPr>
            <p:nvPr/>
          </p:nvSpPr>
          <p:spPr bwMode="gray">
            <a:xfrm>
              <a:off x="2562" y="2931"/>
              <a:ext cx="165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b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5pPr>
              <a:lvl6pPr marL="2514600" indent="-228600" eaLnBrk="0" fontAlgn="base" latinLnBrk="1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6pPr>
              <a:lvl7pPr marL="2971800" indent="-228600" eaLnBrk="0" fontAlgn="base" latinLnBrk="1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7pPr>
              <a:lvl8pPr marL="3429000" indent="-228600" eaLnBrk="0" fontAlgn="base" latinLnBrk="1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8pPr>
              <a:lvl9pPr marL="3886200" indent="-228600" eaLnBrk="0" fontAlgn="base" latinLnBrk="1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9pPr>
            </a:lstStyle>
            <a:p>
              <a:pPr algn="ctr" latinLnBrk="0"/>
              <a:r>
                <a:rPr kumimoji="0" lang="en-US" altLang="ko-KR">
                  <a:latin typeface="Arial" charset="0"/>
                </a:rPr>
                <a:t>Click to add text</a:t>
              </a:r>
              <a:endParaRPr kumimoji="0" lang="en-US" altLang="ko-KR" b="0">
                <a:latin typeface="Arial" charset="0"/>
              </a:endParaRPr>
            </a:p>
          </p:txBody>
        </p:sp>
        <p:sp>
          <p:nvSpPr>
            <p:cNvPr id="6156" name="Text Box 78"/>
            <p:cNvSpPr txBox="1">
              <a:spLocks noChangeArrowheads="1"/>
            </p:cNvSpPr>
            <p:nvPr/>
          </p:nvSpPr>
          <p:spPr bwMode="gray">
            <a:xfrm>
              <a:off x="975" y="799"/>
              <a:ext cx="58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b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5pPr>
              <a:lvl6pPr marL="2514600" indent="-228600" eaLnBrk="0" fontAlgn="base" latinLnBrk="1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6pPr>
              <a:lvl7pPr marL="2971800" indent="-228600" eaLnBrk="0" fontAlgn="base" latinLnBrk="1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7pPr>
              <a:lvl8pPr marL="3429000" indent="-228600" eaLnBrk="0" fontAlgn="base" latinLnBrk="1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8pPr>
              <a:lvl9pPr marL="3886200" indent="-228600" eaLnBrk="0" fontAlgn="base" latinLnBrk="1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9pPr>
            </a:lstStyle>
            <a:p>
              <a:pPr algn="ctr" latinLnBrk="0"/>
              <a:r>
                <a:rPr kumimoji="0" lang="en-US" altLang="ko-KR">
                  <a:latin typeface="Arial" charset="0"/>
                </a:rPr>
                <a:t>text</a:t>
              </a:r>
              <a:endParaRPr kumimoji="0" lang="en-US" altLang="ko-KR" b="0">
                <a:latin typeface="Arial" charset="0"/>
              </a:endParaRPr>
            </a:p>
          </p:txBody>
        </p:sp>
        <p:sp>
          <p:nvSpPr>
            <p:cNvPr id="6157" name="Text Box 79"/>
            <p:cNvSpPr txBox="1">
              <a:spLocks noChangeArrowheads="1"/>
            </p:cNvSpPr>
            <p:nvPr/>
          </p:nvSpPr>
          <p:spPr bwMode="gray">
            <a:xfrm>
              <a:off x="975" y="1888"/>
              <a:ext cx="58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b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5pPr>
              <a:lvl6pPr marL="2514600" indent="-228600" eaLnBrk="0" fontAlgn="base" latinLnBrk="1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6pPr>
              <a:lvl7pPr marL="2971800" indent="-228600" eaLnBrk="0" fontAlgn="base" latinLnBrk="1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7pPr>
              <a:lvl8pPr marL="3429000" indent="-228600" eaLnBrk="0" fontAlgn="base" latinLnBrk="1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8pPr>
              <a:lvl9pPr marL="3886200" indent="-228600" eaLnBrk="0" fontAlgn="base" latinLnBrk="1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9pPr>
            </a:lstStyle>
            <a:p>
              <a:pPr algn="ctr" latinLnBrk="0"/>
              <a:r>
                <a:rPr kumimoji="0" lang="en-US" altLang="ko-KR">
                  <a:latin typeface="Arial" charset="0"/>
                </a:rPr>
                <a:t>text</a:t>
              </a:r>
              <a:endParaRPr kumimoji="0" lang="en-US" altLang="ko-KR" b="0">
                <a:latin typeface="Arial" charset="0"/>
              </a:endParaRPr>
            </a:p>
          </p:txBody>
        </p:sp>
        <p:sp>
          <p:nvSpPr>
            <p:cNvPr id="6158" name="Text Box 80"/>
            <p:cNvSpPr txBox="1">
              <a:spLocks noChangeArrowheads="1"/>
            </p:cNvSpPr>
            <p:nvPr/>
          </p:nvSpPr>
          <p:spPr bwMode="gray">
            <a:xfrm>
              <a:off x="975" y="2976"/>
              <a:ext cx="58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b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5pPr>
              <a:lvl6pPr marL="2514600" indent="-228600" eaLnBrk="0" fontAlgn="base" latinLnBrk="1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6pPr>
              <a:lvl7pPr marL="2971800" indent="-228600" eaLnBrk="0" fontAlgn="base" latinLnBrk="1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7pPr>
              <a:lvl8pPr marL="3429000" indent="-228600" eaLnBrk="0" fontAlgn="base" latinLnBrk="1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8pPr>
              <a:lvl9pPr marL="3886200" indent="-228600" eaLnBrk="0" fontAlgn="base" latinLnBrk="1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9pPr>
            </a:lstStyle>
            <a:p>
              <a:pPr algn="ctr" latinLnBrk="0"/>
              <a:r>
                <a:rPr kumimoji="0" lang="en-US" altLang="ko-KR">
                  <a:latin typeface="Arial" charset="0"/>
                </a:rPr>
                <a:t>text</a:t>
              </a:r>
              <a:endParaRPr kumimoji="0" lang="en-US" altLang="ko-KR" b="0"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20065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굴림" charset="-127"/>
            <a:ea typeface="굴림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굴림" charset="-127"/>
            <a:ea typeface="굴림" charset="-127"/>
          </a:defRPr>
        </a:defPPr>
      </a:lstStyle>
    </a:lnDef>
  </a:objectDefaults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16</Words>
  <Application>Microsoft Office PowerPoint</Application>
  <PresentationFormat>全屏显示(4:3)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Arial</vt:lpstr>
      <vt:lpstr>굴림</vt:lpstr>
      <vt:lpstr>Times New Roman</vt:lpstr>
      <vt:lpstr>기본 디자인</vt:lpstr>
      <vt:lpstr>DIAGRAM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DIAGRAM</dc:title>
  <dc:creator>pptfans.cn</dc:creator>
  <dc:description>DIAGRAM</dc:description>
  <cp:lastModifiedBy>k</cp:lastModifiedBy>
  <cp:revision>48</cp:revision>
  <dcterms:created xsi:type="dcterms:W3CDTF">2006-04-18T12:10:43Z</dcterms:created>
  <dcterms:modified xsi:type="dcterms:W3CDTF">2014-06-03T06:30:31Z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DIAGRAM</vt:lpwstr>
  </property>
  <property fmtid="{D5CDD505-2E9C-101B-9397-08002B2CF9AE}" pid="3" name="SlideDescription">
    <vt:lpwstr>DIAGRAM</vt:lpwstr>
  </property>
</Properties>
</file>