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2" r:id="rId2"/>
  </p:sldIdLst>
  <p:sldSz cx="9144000" cy="6858000" type="screen4x3"/>
  <p:notesSz cx="6858000" cy="9144000"/>
  <p:custDataLst>
    <p:tags r:id="rId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华文细黑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14">
          <p15:clr>
            <a:srgbClr val="A4A3A4"/>
          </p15:clr>
        </p15:guide>
        <p15:guide id="2" orient="horz" pos="3961">
          <p15:clr>
            <a:srgbClr val="A4A3A4"/>
          </p15:clr>
        </p15:guide>
        <p15:guide id="3" orient="horz" pos="210">
          <p15:clr>
            <a:srgbClr val="A4A3A4"/>
          </p15:clr>
        </p15:guide>
        <p15:guide id="4" pos="5465">
          <p15:clr>
            <a:srgbClr val="A4A3A4"/>
          </p15:clr>
        </p15:guide>
        <p15:guide id="5" pos="2880">
          <p15:clr>
            <a:srgbClr val="A4A3A4"/>
          </p15:clr>
        </p15:guide>
        <p15:guide id="6" pos="2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1C1C1C"/>
    <a:srgbClr val="080808"/>
    <a:srgbClr val="C02500"/>
    <a:srgbClr val="FF6743"/>
    <a:srgbClr val="FF3300"/>
    <a:srgbClr val="FF99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596" y="60"/>
      </p:cViewPr>
      <p:guideLst>
        <p:guide orient="horz" pos="2614"/>
        <p:guide orient="horz" pos="3961"/>
        <p:guide orient="horz" pos="210"/>
        <p:guide pos="5465"/>
        <p:guide pos="2880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34" charset="0"/>
              </a:defRPr>
            </a:lvl1pPr>
          </a:lstStyle>
          <a:p>
            <a:pPr>
              <a:defRPr/>
            </a:pPr>
            <a:fld id="{C42481CC-3CFF-423D-AC80-C5FDBDDB2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64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华文细黑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华文细黑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华文细黑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华文细黑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华文细黑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aishiho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468313" y="2470150"/>
            <a:ext cx="5399087" cy="10795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zh-CN" noProof="0" smtClean="0"/>
              <a:t>单击此处编辑母版标题样式</a:t>
            </a:r>
          </a:p>
        </p:txBody>
      </p:sp>
      <p:sp>
        <p:nvSpPr>
          <p:cNvPr id="2052" name="Rectangle 31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549650"/>
            <a:ext cx="5400675" cy="6000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noProof="0" smtClean="0"/>
              <a:t>单击添加署名或公司信息</a:t>
            </a:r>
          </a:p>
        </p:txBody>
      </p:sp>
    </p:spTree>
    <p:extLst>
      <p:ext uri="{BB962C8B-B14F-4D97-AF65-F5344CB8AC3E}">
        <p14:creationId xmlns:p14="http://schemas.microsoft.com/office/powerpoint/2010/main" val="4049177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C9B2A280-1063-4675-84E9-9DCAA12F041F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50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4638" y="161925"/>
            <a:ext cx="2051050" cy="61261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161925"/>
            <a:ext cx="6003925" cy="61261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8DC640C6-E7B7-46A7-82D0-FFFF57806A08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87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161925"/>
            <a:ext cx="5832475" cy="4953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68313" y="1125538"/>
            <a:ext cx="8207375" cy="516255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7A7BC58B-F441-42E3-A45B-C5F7029BCD22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18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161925"/>
            <a:ext cx="5832475" cy="4953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68313" y="1125538"/>
            <a:ext cx="8207375" cy="516255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2A569DE3-AF87-409C-8D28-DF47DBC6EAAF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0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FC21BF31-315A-46DF-B5F7-B6A6C80977B2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22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581859DD-035F-406B-A4E9-B453363BB791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3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027487" cy="5162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27488" cy="5162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A55E0DC4-55C2-46BB-8566-C11D0CF83038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21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175EBE4E-E9E9-4EE4-BF0C-BA6EA550D05E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8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F5D2FA1C-CD8D-43B7-AC85-1AF6333180A3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5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4865D7E1-A839-48A8-95B5-2F9721E5EB9D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28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4DE11805-48E0-4889-AA71-B637A9DB6B90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25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CCA3DA6C-F7E2-48A8-951E-C3BCDDC5F25A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5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ishihong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207375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8313" y="6376988"/>
            <a:ext cx="1439862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b="1">
                <a:latin typeface="Arial" pitchFamily="34" charset="0"/>
              </a:defRPr>
            </a:lvl1pPr>
          </a:lstStyle>
          <a:p>
            <a:pPr>
              <a:defRPr/>
            </a:pPr>
            <a:r>
              <a:rPr lang="de-DE" altLang="en-US"/>
              <a:t>Page </a:t>
            </a:r>
            <a:r>
              <a:rPr lang="de-DE" altLang="en-US">
                <a:sym typeface="MS UI Gothic" pitchFamily="34" charset="-128"/>
              </a:rPr>
              <a:t></a:t>
            </a:r>
            <a:r>
              <a:rPr lang="de-DE" altLang="en-US"/>
              <a:t> </a:t>
            </a:r>
            <a:fld id="{7431D53E-EF59-480D-9791-0691FF1DEA6C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61925"/>
            <a:ext cx="58324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华文细黑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华文细黑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华文细黑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华文细黑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华文细黑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华文细黑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华文细黑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华文细黑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n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smtClean="0"/>
              <a:t>单击此处添加标题</a:t>
            </a:r>
          </a:p>
        </p:txBody>
      </p:sp>
      <p:sp>
        <p:nvSpPr>
          <p:cNvPr id="3076" name="Oval 3"/>
          <p:cNvSpPr>
            <a:spLocks noChangeArrowheads="1"/>
          </p:cNvSpPr>
          <p:nvPr/>
        </p:nvSpPr>
        <p:spPr bwMode="auto">
          <a:xfrm rot="10800000" flipV="1">
            <a:off x="2359025" y="4865688"/>
            <a:ext cx="4422775" cy="434975"/>
          </a:xfrm>
          <a:prstGeom prst="ellipse">
            <a:avLst/>
          </a:prstGeom>
          <a:gradFill rotWithShape="1">
            <a:gsLst>
              <a:gs pos="0">
                <a:schemeClr val="tx1">
                  <a:alpha val="39998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077" name="Group 4"/>
          <p:cNvGrpSpPr>
            <a:grpSpLocks/>
          </p:cNvGrpSpPr>
          <p:nvPr/>
        </p:nvGrpSpPr>
        <p:grpSpPr bwMode="auto">
          <a:xfrm>
            <a:off x="2951163" y="1893888"/>
            <a:ext cx="3205162" cy="3187700"/>
            <a:chOff x="0" y="0"/>
            <a:chExt cx="2019" cy="2008"/>
          </a:xfrm>
        </p:grpSpPr>
        <p:sp>
          <p:nvSpPr>
            <p:cNvPr id="3101" name="未知"/>
            <p:cNvSpPr>
              <a:spLocks/>
            </p:cNvSpPr>
            <p:nvPr/>
          </p:nvSpPr>
          <p:spPr bwMode="auto">
            <a:xfrm>
              <a:off x="1011" y="0"/>
              <a:ext cx="1008" cy="1006"/>
            </a:xfrm>
            <a:custGeom>
              <a:avLst/>
              <a:gdLst>
                <a:gd name="T0" fmla="*/ 5839 w 174"/>
                <a:gd name="T1" fmla="*/ 5816 h 174"/>
                <a:gd name="T2" fmla="*/ 0 w 174"/>
                <a:gd name="T3" fmla="*/ 0 h 174"/>
                <a:gd name="T4" fmla="*/ 0 w 174"/>
                <a:gd name="T5" fmla="*/ 5816 h 174"/>
                <a:gd name="T6" fmla="*/ 5839 w 174"/>
                <a:gd name="T7" fmla="*/ 5816 h 17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4" h="174">
                  <a:moveTo>
                    <a:pt x="174" y="174"/>
                  </a:moveTo>
                  <a:cubicBezTo>
                    <a:pt x="174" y="77"/>
                    <a:pt x="96" y="0"/>
                    <a:pt x="0" y="0"/>
                  </a:cubicBezTo>
                  <a:lnTo>
                    <a:pt x="0" y="174"/>
                  </a:lnTo>
                  <a:lnTo>
                    <a:pt x="174" y="174"/>
                  </a:lnTo>
                  <a:close/>
                </a:path>
              </a:pathLst>
            </a:custGeom>
            <a:gradFill rotWithShape="1">
              <a:gsLst>
                <a:gs pos="0">
                  <a:srgbClr val="FF9900"/>
                </a:gs>
                <a:gs pos="100000">
                  <a:srgbClr val="990000"/>
                </a:gs>
              </a:gsLst>
              <a:lin ang="2700000" scaled="1"/>
            </a:gradFill>
            <a:ln w="190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2" name="未知"/>
            <p:cNvSpPr>
              <a:spLocks/>
            </p:cNvSpPr>
            <p:nvPr/>
          </p:nvSpPr>
          <p:spPr bwMode="auto">
            <a:xfrm>
              <a:off x="1011" y="1006"/>
              <a:ext cx="1008" cy="1002"/>
            </a:xfrm>
            <a:custGeom>
              <a:avLst/>
              <a:gdLst>
                <a:gd name="T0" fmla="*/ 0 w 174"/>
                <a:gd name="T1" fmla="*/ 5803 h 173"/>
                <a:gd name="T2" fmla="*/ 5839 w 174"/>
                <a:gd name="T3" fmla="*/ 0 h 173"/>
                <a:gd name="T4" fmla="*/ 0 w 174"/>
                <a:gd name="T5" fmla="*/ 0 h 173"/>
                <a:gd name="T6" fmla="*/ 0 w 174"/>
                <a:gd name="T7" fmla="*/ 5803 h 1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4" h="173">
                  <a:moveTo>
                    <a:pt x="0" y="173"/>
                  </a:moveTo>
                  <a:cubicBezTo>
                    <a:pt x="96" y="173"/>
                    <a:pt x="174" y="96"/>
                    <a:pt x="174" y="0"/>
                  </a:cubicBezTo>
                  <a:lnTo>
                    <a:pt x="0" y="0"/>
                  </a:lnTo>
                  <a:lnTo>
                    <a:pt x="0" y="173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3B3B3B"/>
                </a:gs>
              </a:gsLst>
              <a:lin ang="2700000" scaled="1"/>
            </a:gradFill>
            <a:ln w="190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3" name="未知"/>
            <p:cNvSpPr>
              <a:spLocks/>
            </p:cNvSpPr>
            <p:nvPr/>
          </p:nvSpPr>
          <p:spPr bwMode="auto">
            <a:xfrm>
              <a:off x="0" y="1006"/>
              <a:ext cx="1011" cy="1002"/>
            </a:xfrm>
            <a:custGeom>
              <a:avLst/>
              <a:gdLst>
                <a:gd name="T0" fmla="*/ 0 w 174"/>
                <a:gd name="T1" fmla="*/ 0 h 173"/>
                <a:gd name="T2" fmla="*/ 5839 w 174"/>
                <a:gd name="T3" fmla="*/ 5803 h 173"/>
                <a:gd name="T4" fmla="*/ 5874 w 174"/>
                <a:gd name="T5" fmla="*/ 0 h 173"/>
                <a:gd name="T6" fmla="*/ 0 w 174"/>
                <a:gd name="T7" fmla="*/ 0 h 1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4" h="173">
                  <a:moveTo>
                    <a:pt x="0" y="0"/>
                  </a:moveTo>
                  <a:cubicBezTo>
                    <a:pt x="0" y="96"/>
                    <a:pt x="77" y="173"/>
                    <a:pt x="173" y="173"/>
                  </a:cubicBezTo>
                  <a:lnTo>
                    <a:pt x="174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3B3B3B"/>
                </a:gs>
              </a:gsLst>
              <a:lin ang="2700000" scaled="1"/>
            </a:gradFill>
            <a:ln w="190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4" name="未知"/>
            <p:cNvSpPr>
              <a:spLocks/>
            </p:cNvSpPr>
            <p:nvPr/>
          </p:nvSpPr>
          <p:spPr bwMode="auto">
            <a:xfrm>
              <a:off x="0" y="0"/>
              <a:ext cx="1011" cy="1006"/>
            </a:xfrm>
            <a:custGeom>
              <a:avLst/>
              <a:gdLst>
                <a:gd name="T0" fmla="*/ 5839 w 174"/>
                <a:gd name="T1" fmla="*/ 0 h 174"/>
                <a:gd name="T2" fmla="*/ 0 w 174"/>
                <a:gd name="T3" fmla="*/ 5782 h 174"/>
                <a:gd name="T4" fmla="*/ 5874 w 174"/>
                <a:gd name="T5" fmla="*/ 5816 h 174"/>
                <a:gd name="T6" fmla="*/ 5839 w 174"/>
                <a:gd name="T7" fmla="*/ 0 h 17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4" h="174">
                  <a:moveTo>
                    <a:pt x="173" y="0"/>
                  </a:moveTo>
                  <a:cubicBezTo>
                    <a:pt x="77" y="0"/>
                    <a:pt x="0" y="77"/>
                    <a:pt x="0" y="173"/>
                  </a:cubicBezTo>
                  <a:lnTo>
                    <a:pt x="174" y="174"/>
                  </a:lnTo>
                  <a:lnTo>
                    <a:pt x="17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lin ang="2700000" scaled="1"/>
            </a:gradFill>
            <a:ln w="19050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78" name="未知"/>
          <p:cNvSpPr>
            <a:spLocks/>
          </p:cNvSpPr>
          <p:nvPr/>
        </p:nvSpPr>
        <p:spPr bwMode="auto">
          <a:xfrm>
            <a:off x="4552950" y="2201863"/>
            <a:ext cx="1317625" cy="1314450"/>
          </a:xfrm>
          <a:custGeom>
            <a:avLst/>
            <a:gdLst>
              <a:gd name="T0" fmla="*/ 2147483647 w 174"/>
              <a:gd name="T1" fmla="*/ 2147483647 h 174"/>
              <a:gd name="T2" fmla="*/ 0 w 174"/>
              <a:gd name="T3" fmla="*/ 0 h 174"/>
              <a:gd name="T4" fmla="*/ 0 w 174"/>
              <a:gd name="T5" fmla="*/ 2147483647 h 174"/>
              <a:gd name="T6" fmla="*/ 2147483647 w 174"/>
              <a:gd name="T7" fmla="*/ 2147483647 h 17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4" h="174">
                <a:moveTo>
                  <a:pt x="174" y="174"/>
                </a:moveTo>
                <a:cubicBezTo>
                  <a:pt x="174" y="77"/>
                  <a:pt x="96" y="0"/>
                  <a:pt x="0" y="0"/>
                </a:cubicBezTo>
                <a:lnTo>
                  <a:pt x="0" y="174"/>
                </a:lnTo>
                <a:lnTo>
                  <a:pt x="174" y="174"/>
                </a:ln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rgbClr val="666666"/>
              </a:gs>
            </a:gsLst>
            <a:lin ang="2700000" scaled="1"/>
          </a:gradFill>
          <a:ln w="19050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9" name="未知"/>
          <p:cNvSpPr>
            <a:spLocks/>
          </p:cNvSpPr>
          <p:nvPr/>
        </p:nvSpPr>
        <p:spPr bwMode="auto">
          <a:xfrm>
            <a:off x="4548188" y="3497263"/>
            <a:ext cx="1317625" cy="1308100"/>
          </a:xfrm>
          <a:custGeom>
            <a:avLst/>
            <a:gdLst>
              <a:gd name="T0" fmla="*/ 0 w 174"/>
              <a:gd name="T1" fmla="*/ 2147483647 h 173"/>
              <a:gd name="T2" fmla="*/ 2147483647 w 174"/>
              <a:gd name="T3" fmla="*/ 0 h 173"/>
              <a:gd name="T4" fmla="*/ 0 w 174"/>
              <a:gd name="T5" fmla="*/ 0 h 173"/>
              <a:gd name="T6" fmla="*/ 0 w 174"/>
              <a:gd name="T7" fmla="*/ 2147483647 h 17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4" h="173">
                <a:moveTo>
                  <a:pt x="0" y="173"/>
                </a:moveTo>
                <a:cubicBezTo>
                  <a:pt x="96" y="173"/>
                  <a:pt x="174" y="96"/>
                  <a:pt x="174" y="0"/>
                </a:cubicBezTo>
                <a:lnTo>
                  <a:pt x="0" y="0"/>
                </a:lnTo>
                <a:lnTo>
                  <a:pt x="0" y="173"/>
                </a:lnTo>
                <a:close/>
              </a:path>
            </a:pathLst>
          </a:custGeom>
          <a:gradFill rotWithShape="1">
            <a:gsLst>
              <a:gs pos="0">
                <a:srgbClr val="808080"/>
              </a:gs>
              <a:gs pos="100000">
                <a:srgbClr val="3B3B3B"/>
              </a:gs>
            </a:gsLst>
            <a:lin ang="2700000" scaled="1"/>
          </a:gradFill>
          <a:ln w="19050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80" name="未知"/>
          <p:cNvSpPr>
            <a:spLocks/>
          </p:cNvSpPr>
          <p:nvPr/>
        </p:nvSpPr>
        <p:spPr bwMode="auto">
          <a:xfrm>
            <a:off x="3240088" y="3497263"/>
            <a:ext cx="1319212" cy="1308100"/>
          </a:xfrm>
          <a:custGeom>
            <a:avLst/>
            <a:gdLst>
              <a:gd name="T0" fmla="*/ 0 w 174"/>
              <a:gd name="T1" fmla="*/ 0 h 173"/>
              <a:gd name="T2" fmla="*/ 2147483647 w 174"/>
              <a:gd name="T3" fmla="*/ 2147483647 h 173"/>
              <a:gd name="T4" fmla="*/ 2147483647 w 174"/>
              <a:gd name="T5" fmla="*/ 0 h 173"/>
              <a:gd name="T6" fmla="*/ 0 w 174"/>
              <a:gd name="T7" fmla="*/ 0 h 17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4" h="173">
                <a:moveTo>
                  <a:pt x="0" y="0"/>
                </a:moveTo>
                <a:cubicBezTo>
                  <a:pt x="0" y="96"/>
                  <a:pt x="77" y="173"/>
                  <a:pt x="173" y="173"/>
                </a:cubicBezTo>
                <a:lnTo>
                  <a:pt x="174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rgbClr val="666666"/>
              </a:gs>
            </a:gsLst>
            <a:lin ang="2700000" scaled="1"/>
          </a:gradFill>
          <a:ln w="19050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81" name="未知"/>
          <p:cNvSpPr>
            <a:spLocks/>
          </p:cNvSpPr>
          <p:nvPr/>
        </p:nvSpPr>
        <p:spPr bwMode="auto">
          <a:xfrm rot="5400000" flipH="1">
            <a:off x="2902744" y="1847056"/>
            <a:ext cx="1366838" cy="1920875"/>
          </a:xfrm>
          <a:custGeom>
            <a:avLst/>
            <a:gdLst>
              <a:gd name="T0" fmla="*/ 0 w 123"/>
              <a:gd name="T1" fmla="*/ 2147483647 h 173"/>
              <a:gd name="T2" fmla="*/ 2147483647 w 123"/>
              <a:gd name="T3" fmla="*/ 2147483647 h 173"/>
              <a:gd name="T4" fmla="*/ 0 w 123"/>
              <a:gd name="T5" fmla="*/ 0 h 173"/>
              <a:gd name="T6" fmla="*/ 0 w 123"/>
              <a:gd name="T7" fmla="*/ 2147483647 h 17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3" h="173">
                <a:moveTo>
                  <a:pt x="0" y="173"/>
                </a:moveTo>
                <a:cubicBezTo>
                  <a:pt x="46" y="173"/>
                  <a:pt x="90" y="155"/>
                  <a:pt x="123" y="123"/>
                </a:cubicBezTo>
                <a:lnTo>
                  <a:pt x="0" y="0"/>
                </a:lnTo>
                <a:lnTo>
                  <a:pt x="0" y="173"/>
                </a:lnTo>
                <a:close/>
              </a:path>
            </a:pathLst>
          </a:custGeom>
          <a:gradFill rotWithShape="1">
            <a:gsLst>
              <a:gs pos="0">
                <a:srgbClr val="990000"/>
              </a:gs>
              <a:gs pos="100000">
                <a:srgbClr val="FF6600"/>
              </a:gs>
            </a:gsLst>
            <a:lin ang="2700000" scaled="1"/>
          </a:gradFill>
          <a:ln w="19050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082" name="Group 13"/>
          <p:cNvGrpSpPr>
            <a:grpSpLocks/>
          </p:cNvGrpSpPr>
          <p:nvPr/>
        </p:nvGrpSpPr>
        <p:grpSpPr bwMode="auto">
          <a:xfrm rot="650306">
            <a:off x="3703638" y="2662238"/>
            <a:ext cx="1663700" cy="1660525"/>
            <a:chOff x="0" y="0"/>
            <a:chExt cx="1136" cy="1134"/>
          </a:xfrm>
        </p:grpSpPr>
        <p:sp>
          <p:nvSpPr>
            <p:cNvPr id="15374" name="Oval 14"/>
            <p:cNvSpPr>
              <a:spLocks noChangeArrowheads="1"/>
            </p:cNvSpPr>
            <p:nvPr/>
          </p:nvSpPr>
          <p:spPr bwMode="auto">
            <a:xfrm>
              <a:off x="0" y="0"/>
              <a:ext cx="1136" cy="1134"/>
            </a:xfrm>
            <a:prstGeom prst="ellipse">
              <a:avLst/>
            </a:prstGeom>
            <a:gradFill rotWithShape="1">
              <a:gsLst>
                <a:gs pos="0">
                  <a:schemeClr val="bg2">
                    <a:alpha val="89999"/>
                  </a:schemeClr>
                </a:gs>
                <a:gs pos="50000">
                  <a:schemeClr val="bg1"/>
                </a:gs>
                <a:gs pos="100000">
                  <a:schemeClr val="bg2">
                    <a:alpha val="89999"/>
                  </a:schemeClr>
                </a:gs>
              </a:gsLst>
              <a:lin ang="2700000" scaled="1"/>
            </a:gradFill>
            <a:ln w="952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itchFamily="34" charset="0"/>
              </a:endParaRPr>
            </a:p>
          </p:txBody>
        </p:sp>
        <p:sp>
          <p:nvSpPr>
            <p:cNvPr id="3100" name="Oval 15"/>
            <p:cNvSpPr>
              <a:spLocks noChangeArrowheads="1"/>
            </p:cNvSpPr>
            <p:nvPr/>
          </p:nvSpPr>
          <p:spPr bwMode="auto">
            <a:xfrm>
              <a:off x="64" y="62"/>
              <a:ext cx="1008" cy="1010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2">
                    <a:alpha val="89998"/>
                  </a:schemeClr>
                </a:gs>
              </a:gsLst>
              <a:lin ang="270000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083" name="WordArt 16"/>
          <p:cNvSpPr>
            <a:spLocks noChangeArrowheads="1" noChangeShapeType="1"/>
          </p:cNvSpPr>
          <p:nvPr/>
        </p:nvSpPr>
        <p:spPr bwMode="auto">
          <a:xfrm>
            <a:off x="4057650" y="3252788"/>
            <a:ext cx="958850" cy="476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4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黑体"/>
                <a:ea typeface="黑体"/>
              </a:rPr>
              <a:t>双击添加</a:t>
            </a:r>
          </a:p>
          <a:p>
            <a:pPr algn="ctr"/>
            <a:r>
              <a:rPr lang="zh-CN" altLang="en-US" sz="24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黑体"/>
                <a:ea typeface="黑体"/>
              </a:rPr>
              <a:t>标题文字</a:t>
            </a:r>
          </a:p>
        </p:txBody>
      </p:sp>
      <p:sp>
        <p:nvSpPr>
          <p:cNvPr id="3084" name="WordArt 17"/>
          <p:cNvSpPr>
            <a:spLocks noChangeArrowheads="1" noChangeShapeType="1"/>
          </p:cNvSpPr>
          <p:nvPr/>
        </p:nvSpPr>
        <p:spPr bwMode="auto">
          <a:xfrm rot="2997400">
            <a:off x="5195887" y="2549526"/>
            <a:ext cx="835025" cy="139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zh-CN" altLang="en-US" sz="1400" kern="10">
                <a:solidFill>
                  <a:schemeClr val="bg1"/>
                </a:solidFill>
                <a:latin typeface="黑体"/>
                <a:ea typeface="黑体"/>
              </a:rPr>
              <a:t>此处添加内容</a:t>
            </a:r>
          </a:p>
        </p:txBody>
      </p:sp>
      <p:sp>
        <p:nvSpPr>
          <p:cNvPr id="3085" name="WordArt 18"/>
          <p:cNvSpPr>
            <a:spLocks noChangeArrowheads="1" noChangeShapeType="1"/>
          </p:cNvSpPr>
          <p:nvPr/>
        </p:nvSpPr>
        <p:spPr bwMode="auto">
          <a:xfrm rot="-2730374">
            <a:off x="5129212" y="4378326"/>
            <a:ext cx="835025" cy="139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1400" kern="10">
                <a:solidFill>
                  <a:schemeClr val="bg1"/>
                </a:solidFill>
                <a:latin typeface="黑体"/>
                <a:ea typeface="黑体"/>
              </a:rPr>
              <a:t>此处添加内容</a:t>
            </a:r>
          </a:p>
        </p:txBody>
      </p:sp>
      <p:sp>
        <p:nvSpPr>
          <p:cNvPr id="3086" name="WordArt 19"/>
          <p:cNvSpPr>
            <a:spLocks noChangeArrowheads="1" noChangeShapeType="1"/>
          </p:cNvSpPr>
          <p:nvPr/>
        </p:nvSpPr>
        <p:spPr bwMode="auto">
          <a:xfrm rot="2616700">
            <a:off x="3179763" y="4421188"/>
            <a:ext cx="835025" cy="139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1400" kern="10">
                <a:solidFill>
                  <a:schemeClr val="bg1"/>
                </a:solidFill>
                <a:latin typeface="黑体"/>
                <a:ea typeface="黑体"/>
              </a:rPr>
              <a:t>此处添加内容</a:t>
            </a: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3600450" y="2201863"/>
            <a:ext cx="96361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200" b="1" i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内容</a:t>
            </a: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4895850" y="2705100"/>
            <a:ext cx="96361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200" b="1" i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内容</a:t>
            </a:r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4824413" y="4002088"/>
            <a:ext cx="96361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200" b="1" i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内容</a:t>
            </a:r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3284538" y="4002088"/>
            <a:ext cx="96361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200" b="1" i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内容</a:t>
            </a:r>
          </a:p>
        </p:txBody>
      </p:sp>
      <p:sp>
        <p:nvSpPr>
          <p:cNvPr id="3091" name="Rectangle 24"/>
          <p:cNvSpPr>
            <a:spLocks noChangeArrowheads="1"/>
          </p:cNvSpPr>
          <p:nvPr/>
        </p:nvSpPr>
        <p:spPr bwMode="auto">
          <a:xfrm>
            <a:off x="2808288" y="2849563"/>
            <a:ext cx="96361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zh-CN" altLang="en-US" i="0">
                <a:solidFill>
                  <a:schemeClr val="bg1"/>
                </a:solidFill>
              </a:rPr>
              <a:t>内容</a:t>
            </a:r>
          </a:p>
        </p:txBody>
      </p:sp>
      <p:sp>
        <p:nvSpPr>
          <p:cNvPr id="3092" name="Rectangle 25"/>
          <p:cNvSpPr>
            <a:spLocks noChangeArrowheads="1"/>
          </p:cNvSpPr>
          <p:nvPr/>
        </p:nvSpPr>
        <p:spPr bwMode="auto">
          <a:xfrm>
            <a:off x="250825" y="4232275"/>
            <a:ext cx="27368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>
              <a:lnSpc>
                <a:spcPct val="120000"/>
              </a:lnSpc>
            </a:pPr>
            <a:r>
              <a:rPr lang="zh-CN" altLang="en-US" sz="1400" b="1" i="0"/>
              <a:t>单击此处添加段落文字内容</a:t>
            </a:r>
          </a:p>
          <a:p>
            <a:pPr algn="r">
              <a:lnSpc>
                <a:spcPct val="120000"/>
              </a:lnSpc>
            </a:pPr>
            <a:r>
              <a:rPr lang="zh-CN" altLang="en-US" sz="900" b="1" i="0"/>
              <a:t>单击此处添加段落文字内容</a:t>
            </a:r>
            <a:endParaRPr lang="zh-CN" altLang="en-US" sz="700" b="1" i="0"/>
          </a:p>
        </p:txBody>
      </p:sp>
      <p:sp>
        <p:nvSpPr>
          <p:cNvPr id="3093" name="Rectangle 26"/>
          <p:cNvSpPr>
            <a:spLocks noChangeArrowheads="1"/>
          </p:cNvSpPr>
          <p:nvPr/>
        </p:nvSpPr>
        <p:spPr bwMode="auto">
          <a:xfrm>
            <a:off x="6156325" y="4232275"/>
            <a:ext cx="27368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120000"/>
              </a:lnSpc>
            </a:pPr>
            <a:r>
              <a:rPr lang="zh-CN" altLang="en-US" sz="1400" b="1" i="0"/>
              <a:t>单击此处添加段落文字内容</a:t>
            </a:r>
          </a:p>
          <a:p>
            <a:pPr>
              <a:lnSpc>
                <a:spcPct val="120000"/>
              </a:lnSpc>
            </a:pPr>
            <a:r>
              <a:rPr lang="zh-CN" altLang="en-US" sz="900" b="1" i="0"/>
              <a:t>单击此处添加段落文字内容</a:t>
            </a:r>
            <a:endParaRPr lang="zh-CN" altLang="en-US" sz="700" b="1" i="0"/>
          </a:p>
        </p:txBody>
      </p:sp>
      <p:sp>
        <p:nvSpPr>
          <p:cNvPr id="3094" name="Rectangle 27"/>
          <p:cNvSpPr>
            <a:spLocks noChangeArrowheads="1"/>
          </p:cNvSpPr>
          <p:nvPr/>
        </p:nvSpPr>
        <p:spPr bwMode="auto">
          <a:xfrm>
            <a:off x="6156325" y="2093913"/>
            <a:ext cx="27368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120000"/>
              </a:lnSpc>
            </a:pPr>
            <a:r>
              <a:rPr lang="zh-CN" altLang="en-US" sz="1400" b="1" i="0"/>
              <a:t>单击此处添加段落文字内容</a:t>
            </a:r>
          </a:p>
          <a:p>
            <a:pPr>
              <a:lnSpc>
                <a:spcPct val="120000"/>
              </a:lnSpc>
            </a:pPr>
            <a:r>
              <a:rPr lang="zh-CN" altLang="en-US" sz="900" b="1" i="0"/>
              <a:t>单击此处添加段落文字内容</a:t>
            </a:r>
            <a:endParaRPr lang="zh-CN" altLang="en-US" sz="700" b="1" i="0"/>
          </a:p>
        </p:txBody>
      </p:sp>
      <p:sp>
        <p:nvSpPr>
          <p:cNvPr id="3095" name="未知"/>
          <p:cNvSpPr>
            <a:spLocks/>
          </p:cNvSpPr>
          <p:nvPr/>
        </p:nvSpPr>
        <p:spPr bwMode="auto">
          <a:xfrm>
            <a:off x="3924300" y="2749550"/>
            <a:ext cx="1216025" cy="584200"/>
          </a:xfrm>
          <a:custGeom>
            <a:avLst/>
            <a:gdLst>
              <a:gd name="T0" fmla="*/ 1102444031 w 1321"/>
              <a:gd name="T1" fmla="*/ 269965220 h 712"/>
              <a:gd name="T2" fmla="*/ 1116002571 w 1321"/>
              <a:gd name="T3" fmla="*/ 297567029 h 712"/>
              <a:gd name="T4" fmla="*/ 1119391976 w 1321"/>
              <a:gd name="T5" fmla="*/ 323823209 h 712"/>
              <a:gd name="T6" fmla="*/ 1114307869 w 1321"/>
              <a:gd name="T7" fmla="*/ 347386489 h 712"/>
              <a:gd name="T8" fmla="*/ 1099902437 w 1321"/>
              <a:gd name="T9" fmla="*/ 370276134 h 712"/>
              <a:gd name="T10" fmla="*/ 1077870384 w 1321"/>
              <a:gd name="T11" fmla="*/ 389800065 h 712"/>
              <a:gd name="T12" fmla="*/ 1049906411 w 1321"/>
              <a:gd name="T13" fmla="*/ 406630277 h 712"/>
              <a:gd name="T14" fmla="*/ 1013468927 w 1321"/>
              <a:gd name="T15" fmla="*/ 422788494 h 712"/>
              <a:gd name="T16" fmla="*/ 971947334 w 1321"/>
              <a:gd name="T17" fmla="*/ 436925806 h 712"/>
              <a:gd name="T18" fmla="*/ 925341634 w 1321"/>
              <a:gd name="T19" fmla="*/ 449043853 h 712"/>
              <a:gd name="T20" fmla="*/ 873650906 w 1321"/>
              <a:gd name="T21" fmla="*/ 459815451 h 712"/>
              <a:gd name="T22" fmla="*/ 819418584 w 1321"/>
              <a:gd name="T23" fmla="*/ 467221335 h 712"/>
              <a:gd name="T24" fmla="*/ 759254344 w 1321"/>
              <a:gd name="T25" fmla="*/ 473953583 h 712"/>
              <a:gd name="T26" fmla="*/ 698243212 w 1321"/>
              <a:gd name="T27" fmla="*/ 477992932 h 712"/>
              <a:gd name="T28" fmla="*/ 673668645 w 1321"/>
              <a:gd name="T29" fmla="*/ 479339382 h 712"/>
              <a:gd name="T30" fmla="*/ 403353928 w 1321"/>
              <a:gd name="T31" fmla="*/ 479339382 h 712"/>
              <a:gd name="T32" fmla="*/ 399964523 w 1321"/>
              <a:gd name="T33" fmla="*/ 479339382 h 712"/>
              <a:gd name="T34" fmla="*/ 346579092 w 1321"/>
              <a:gd name="T35" fmla="*/ 476646483 h 712"/>
              <a:gd name="T36" fmla="*/ 294889284 w 1321"/>
              <a:gd name="T37" fmla="*/ 473953583 h 712"/>
              <a:gd name="T38" fmla="*/ 245741070 w 1321"/>
              <a:gd name="T39" fmla="*/ 468567784 h 712"/>
              <a:gd name="T40" fmla="*/ 199134450 w 1321"/>
              <a:gd name="T41" fmla="*/ 463854800 h 712"/>
              <a:gd name="T42" fmla="*/ 157612857 w 1321"/>
              <a:gd name="T43" fmla="*/ 455776102 h 712"/>
              <a:gd name="T44" fmla="*/ 119480670 w 1321"/>
              <a:gd name="T45" fmla="*/ 446350954 h 712"/>
              <a:gd name="T46" fmla="*/ 86432590 w 1321"/>
              <a:gd name="T47" fmla="*/ 436252991 h 712"/>
              <a:gd name="T48" fmla="*/ 56774836 w 1321"/>
              <a:gd name="T49" fmla="*/ 424134944 h 712"/>
              <a:gd name="T50" fmla="*/ 33048080 w 1321"/>
              <a:gd name="T51" fmla="*/ 409323176 h 712"/>
              <a:gd name="T52" fmla="*/ 15253243 w 1321"/>
              <a:gd name="T53" fmla="*/ 392492965 h 712"/>
              <a:gd name="T54" fmla="*/ 5084108 w 1321"/>
              <a:gd name="T55" fmla="*/ 372969034 h 712"/>
              <a:gd name="T56" fmla="*/ 0 w 1321"/>
              <a:gd name="T57" fmla="*/ 352772288 h 712"/>
              <a:gd name="T58" fmla="*/ 0 w 1321"/>
              <a:gd name="T59" fmla="*/ 350079388 h 712"/>
              <a:gd name="T60" fmla="*/ 3389405 w 1321"/>
              <a:gd name="T61" fmla="*/ 327862558 h 712"/>
              <a:gd name="T62" fmla="*/ 13558541 w 1321"/>
              <a:gd name="T63" fmla="*/ 300260749 h 712"/>
              <a:gd name="T64" fmla="*/ 43216295 w 1321"/>
              <a:gd name="T65" fmla="*/ 249094839 h 712"/>
              <a:gd name="T66" fmla="*/ 79653780 w 1321"/>
              <a:gd name="T67" fmla="*/ 201295464 h 712"/>
              <a:gd name="T68" fmla="*/ 124564777 w 1321"/>
              <a:gd name="T69" fmla="*/ 158209073 h 712"/>
              <a:gd name="T70" fmla="*/ 172866100 w 1321"/>
              <a:gd name="T71" fmla="*/ 118488396 h 712"/>
              <a:gd name="T72" fmla="*/ 228793125 w 1321"/>
              <a:gd name="T73" fmla="*/ 84153518 h 712"/>
              <a:gd name="T74" fmla="*/ 288957365 w 1321"/>
              <a:gd name="T75" fmla="*/ 55204438 h 712"/>
              <a:gd name="T76" fmla="*/ 351663199 w 1321"/>
              <a:gd name="T77" fmla="*/ 31641979 h 712"/>
              <a:gd name="T78" fmla="*/ 421148764 w 1321"/>
              <a:gd name="T79" fmla="*/ 14138132 h 712"/>
              <a:gd name="T80" fmla="*/ 492329032 w 1321"/>
              <a:gd name="T81" fmla="*/ 4039349 h 712"/>
              <a:gd name="T82" fmla="*/ 565204001 w 1321"/>
              <a:gd name="T83" fmla="*/ 0 h 712"/>
              <a:gd name="T84" fmla="*/ 565204001 w 1321"/>
              <a:gd name="T85" fmla="*/ 0 h 712"/>
              <a:gd name="T86" fmla="*/ 643163079 w 1321"/>
              <a:gd name="T87" fmla="*/ 4039349 h 712"/>
              <a:gd name="T88" fmla="*/ 717732751 w 1321"/>
              <a:gd name="T89" fmla="*/ 15484582 h 712"/>
              <a:gd name="T90" fmla="*/ 789759909 w 1321"/>
              <a:gd name="T91" fmla="*/ 35681328 h 712"/>
              <a:gd name="T92" fmla="*/ 855856069 w 1321"/>
              <a:gd name="T93" fmla="*/ 60591058 h 712"/>
              <a:gd name="T94" fmla="*/ 916867201 w 1321"/>
              <a:gd name="T95" fmla="*/ 92232216 h 712"/>
              <a:gd name="T96" fmla="*/ 973642037 w 1321"/>
              <a:gd name="T97" fmla="*/ 130606443 h 712"/>
              <a:gd name="T98" fmla="*/ 1023638062 w 1321"/>
              <a:gd name="T99" fmla="*/ 172346385 h 712"/>
              <a:gd name="T100" fmla="*/ 1066006546 w 1321"/>
              <a:gd name="T101" fmla="*/ 218799310 h 712"/>
              <a:gd name="T102" fmla="*/ 1102444031 w 1321"/>
              <a:gd name="T103" fmla="*/ 269965220 h 712"/>
              <a:gd name="T104" fmla="*/ 1102444031 w 1321"/>
              <a:gd name="T105" fmla="*/ 269965220 h 7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0000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2b1da8db80b670fbe3c62cfaa77ae92f57f6c"/>
</p:tagLst>
</file>

<file path=ppt/theme/theme1.xml><?xml version="1.0" encoding="utf-8"?>
<a:theme xmlns:a="http://schemas.openxmlformats.org/drawingml/2006/main" name="演示设计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演示设计">
      <a:majorFont>
        <a:latin typeface="Arial"/>
        <a:ea typeface="华文细黑"/>
        <a:cs typeface=""/>
      </a:majorFont>
      <a:minorFont>
        <a:latin typeface="Arial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华文细黑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华文细黑" pitchFamily="2" charset="-122"/>
          </a:defRPr>
        </a:defPPr>
      </a:lstStyle>
    </a:lnDef>
  </a:objectDefaults>
  <a:extraClrSchemeLst>
    <a:extraClrScheme>
      <a:clrScheme name="演示设计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E78A2D"/>
        </a:accent6>
        <a:hlink>
          <a:srgbClr val="463900"/>
        </a:hlink>
        <a:folHlink>
          <a:srgbClr val="FFE6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021"/>
        </a:accent1>
        <a:accent2>
          <a:srgbClr val="DA5800"/>
        </a:accent2>
        <a:accent3>
          <a:srgbClr val="FFFFFF"/>
        </a:accent3>
        <a:accent4>
          <a:srgbClr val="000000"/>
        </a:accent4>
        <a:accent5>
          <a:srgbClr val="FFC6AB"/>
        </a:accent5>
        <a:accent6>
          <a:srgbClr val="C54F00"/>
        </a:accent6>
        <a:hlink>
          <a:srgbClr val="963D00"/>
        </a:hlink>
        <a:folHlink>
          <a:srgbClr val="FFAD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5B8CC1"/>
        </a:accent1>
        <a:accent2>
          <a:srgbClr val="2A5682"/>
        </a:accent2>
        <a:accent3>
          <a:srgbClr val="FFFFFF"/>
        </a:accent3>
        <a:accent4>
          <a:srgbClr val="000000"/>
        </a:accent4>
        <a:accent5>
          <a:srgbClr val="B5C5DD"/>
        </a:accent5>
        <a:accent6>
          <a:srgbClr val="254D75"/>
        </a:accent6>
        <a:hlink>
          <a:srgbClr val="002850"/>
        </a:hlink>
        <a:folHlink>
          <a:srgbClr val="2A94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555555"/>
        </a:accent6>
        <a:hlink>
          <a:srgbClr val="1C1C1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F59B8"/>
        </a:accent1>
        <a:accent2>
          <a:srgbClr val="884183"/>
        </a:accent2>
        <a:accent3>
          <a:srgbClr val="FFFFFF"/>
        </a:accent3>
        <a:accent4>
          <a:srgbClr val="000000"/>
        </a:accent4>
        <a:accent5>
          <a:srgbClr val="DCB5D8"/>
        </a:accent5>
        <a:accent6>
          <a:srgbClr val="7B3A76"/>
        </a:accent6>
        <a:hlink>
          <a:srgbClr val="371535"/>
        </a:hlink>
        <a:folHlink>
          <a:srgbClr val="C468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517"/>
        </a:accent1>
        <a:accent2>
          <a:srgbClr val="BC000D"/>
        </a:accent2>
        <a:accent3>
          <a:srgbClr val="FFFFFF"/>
        </a:accent3>
        <a:accent4>
          <a:srgbClr val="000000"/>
        </a:accent4>
        <a:accent5>
          <a:srgbClr val="FFAAAB"/>
        </a:accent5>
        <a:accent6>
          <a:srgbClr val="AA000B"/>
        </a:accent6>
        <a:hlink>
          <a:srgbClr val="3A0004"/>
        </a:hlink>
        <a:folHlink>
          <a:srgbClr val="FF3B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DFE0BE"/>
        </a:accent1>
        <a:accent2>
          <a:srgbClr val="D1D46B"/>
        </a:accent2>
        <a:accent3>
          <a:srgbClr val="FFFFFF"/>
        </a:accent3>
        <a:accent4>
          <a:srgbClr val="000000"/>
        </a:accent4>
        <a:accent5>
          <a:srgbClr val="ECEDDB"/>
        </a:accent5>
        <a:accent6>
          <a:srgbClr val="BDC060"/>
        </a:accent6>
        <a:hlink>
          <a:srgbClr val="3A3B11"/>
        </a:hlink>
        <a:folHlink>
          <a:srgbClr val="DDDF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设计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6FC01E"/>
        </a:accent1>
        <a:accent2>
          <a:srgbClr val="4F7913"/>
        </a:accent2>
        <a:accent3>
          <a:srgbClr val="FFFFFF"/>
        </a:accent3>
        <a:accent4>
          <a:srgbClr val="000000"/>
        </a:accent4>
        <a:accent5>
          <a:srgbClr val="BBDCAB"/>
        </a:accent5>
        <a:accent6>
          <a:srgbClr val="476D10"/>
        </a:accent6>
        <a:hlink>
          <a:srgbClr val="26420A"/>
        </a:hlink>
        <a:folHlink>
          <a:srgbClr val="7BD52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Pages>0</Pages>
  <Words>58</Words>
  <Characters>0</Characters>
  <Application>Microsoft Office PowerPoint</Application>
  <DocSecurity>0</DocSecurity>
  <PresentationFormat>全屏显示(4:3)</PresentationFormat>
  <Lines>0</Lines>
  <Paragraphs>17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MS UI Gothic</vt:lpstr>
      <vt:lpstr>黑体</vt:lpstr>
      <vt:lpstr>华文细黑</vt:lpstr>
      <vt:lpstr>Arial</vt:lpstr>
      <vt:lpstr>Wingdings</vt:lpstr>
      <vt:lpstr>演示设计</vt:lpstr>
      <vt:lpstr>单击此处添加标题</vt:lpstr>
    </vt:vector>
  </TitlesOfParts>
  <Company>NordriDesign</Company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DG-放射</dc:subject>
  <dc:creator>PPTfans.cn</dc:creator>
  <cp:keywords>TZ-固定图形;XG-高光;KJ-3D;DH-静态</cp:keywords>
  <dc:description>PPTfans.cn</dc:description>
  <cp:lastModifiedBy>林辉强</cp:lastModifiedBy>
  <cp:revision>222</cp:revision>
  <cp:lastPrinted>1899-12-30T00:00:00Z</cp:lastPrinted>
  <dcterms:created xsi:type="dcterms:W3CDTF">2008-05-06T01:42:58Z</dcterms:created>
  <dcterms:modified xsi:type="dcterms:W3CDTF">2014-06-09T15:11:27Z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2052-6.6.0.2182</vt:lpwstr>
  </property>
</Properties>
</file>