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6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HOT SALE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0" name="Прямоугольник 47"/>
          <p:cNvSpPr/>
          <p:nvPr/>
        </p:nvSpPr>
        <p:spPr>
          <a:xfrm>
            <a:off x="1777126" y="1152046"/>
            <a:ext cx="2214578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1" name="Прямоугольник 48"/>
          <p:cNvSpPr/>
          <p:nvPr/>
        </p:nvSpPr>
        <p:spPr>
          <a:xfrm>
            <a:off x="1777126" y="1152047"/>
            <a:ext cx="2214578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2" name="Прямоугольник 121"/>
          <p:cNvSpPr/>
          <p:nvPr/>
        </p:nvSpPr>
        <p:spPr>
          <a:xfrm>
            <a:off x="1943814" y="1634228"/>
            <a:ext cx="1838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3" name="Прямоугольник 121"/>
          <p:cNvSpPr/>
          <p:nvPr/>
        </p:nvSpPr>
        <p:spPr>
          <a:xfrm>
            <a:off x="2329580" y="1152046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344" name="Прямоугольник 47"/>
          <p:cNvSpPr/>
          <p:nvPr/>
        </p:nvSpPr>
        <p:spPr>
          <a:xfrm>
            <a:off x="5117128" y="1152046"/>
            <a:ext cx="2214578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5" name="Прямоугольник 48"/>
          <p:cNvSpPr/>
          <p:nvPr/>
        </p:nvSpPr>
        <p:spPr>
          <a:xfrm>
            <a:off x="5117128" y="1152047"/>
            <a:ext cx="2214578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6" name="Прямоугольник 121"/>
          <p:cNvSpPr/>
          <p:nvPr/>
        </p:nvSpPr>
        <p:spPr>
          <a:xfrm>
            <a:off x="5283816" y="1634228"/>
            <a:ext cx="1838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Прямоугольник 121"/>
          <p:cNvSpPr/>
          <p:nvPr/>
        </p:nvSpPr>
        <p:spPr>
          <a:xfrm>
            <a:off x="5669582" y="1152046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cxnSp>
        <p:nvCxnSpPr>
          <p:cNvPr id="354" name="Прямая соединительная линия 122"/>
          <p:cNvCxnSpPr/>
          <p:nvPr/>
        </p:nvCxnSpPr>
        <p:spPr>
          <a:xfrm rot="5400000">
            <a:off x="2402042" y="3153854"/>
            <a:ext cx="1002603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Прямая соединительная линия 122"/>
          <p:cNvCxnSpPr/>
          <p:nvPr/>
        </p:nvCxnSpPr>
        <p:spPr>
          <a:xfrm rot="5400000">
            <a:off x="5723358" y="3153855"/>
            <a:ext cx="1002603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1830980" y="3482854"/>
            <a:ext cx="2088260" cy="2596625"/>
            <a:chOff x="3653117" y="3904209"/>
            <a:chExt cx="2088260" cy="259662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21" name="Group 2817"/>
            <p:cNvGrpSpPr/>
            <p:nvPr/>
          </p:nvGrpSpPr>
          <p:grpSpPr>
            <a:xfrm>
              <a:off x="3653120" y="3904215"/>
              <a:ext cx="2088283" cy="1532671"/>
              <a:chOff x="3702140" y="4047893"/>
              <a:chExt cx="1990234" cy="1460709"/>
            </a:xfrm>
          </p:grpSpPr>
          <p:grpSp>
            <p:nvGrpSpPr>
              <p:cNvPr id="198" name="Group 2704"/>
              <p:cNvGrpSpPr/>
              <p:nvPr/>
            </p:nvGrpSpPr>
            <p:grpSpPr>
              <a:xfrm rot="470338">
                <a:off x="4510629" y="4047893"/>
                <a:ext cx="1181745" cy="1460709"/>
                <a:chOff x="6867526" y="839788"/>
                <a:chExt cx="1144326" cy="1414463"/>
              </a:xfrm>
            </p:grpSpPr>
            <p:sp>
              <p:nvSpPr>
                <p:cNvPr id="258" name="Freeform 465"/>
                <p:cNvSpPr>
                  <a:spLocks/>
                </p:cNvSpPr>
                <p:nvPr/>
              </p:nvSpPr>
              <p:spPr bwMode="auto">
                <a:xfrm>
                  <a:off x="7227888" y="1085850"/>
                  <a:ext cx="347663" cy="917575"/>
                </a:xfrm>
                <a:custGeom>
                  <a:avLst/>
                  <a:gdLst/>
                  <a:ahLst/>
                  <a:cxnLst>
                    <a:cxn ang="0">
                      <a:pos x="99" y="8"/>
                    </a:cxn>
                    <a:cxn ang="0">
                      <a:pos x="89" y="19"/>
                    </a:cxn>
                    <a:cxn ang="0">
                      <a:pos x="85" y="25"/>
                    </a:cxn>
                    <a:cxn ang="0">
                      <a:pos x="81" y="33"/>
                    </a:cxn>
                    <a:cxn ang="0">
                      <a:pos x="77" y="40"/>
                    </a:cxn>
                    <a:cxn ang="0">
                      <a:pos x="75" y="47"/>
                    </a:cxn>
                    <a:cxn ang="0">
                      <a:pos x="73" y="51"/>
                    </a:cxn>
                    <a:cxn ang="0">
                      <a:pos x="69" y="64"/>
                    </a:cxn>
                    <a:cxn ang="0">
                      <a:pos x="65" y="81"/>
                    </a:cxn>
                    <a:cxn ang="0">
                      <a:pos x="61" y="108"/>
                    </a:cxn>
                    <a:cxn ang="0">
                      <a:pos x="57" y="151"/>
                    </a:cxn>
                    <a:cxn ang="0">
                      <a:pos x="56" y="228"/>
                    </a:cxn>
                    <a:cxn ang="0">
                      <a:pos x="57" y="261"/>
                    </a:cxn>
                    <a:cxn ang="0">
                      <a:pos x="61" y="334"/>
                    </a:cxn>
                    <a:cxn ang="0">
                      <a:pos x="68" y="394"/>
                    </a:cxn>
                    <a:cxn ang="0">
                      <a:pos x="75" y="432"/>
                    </a:cxn>
                    <a:cxn ang="0">
                      <a:pos x="85" y="468"/>
                    </a:cxn>
                    <a:cxn ang="0">
                      <a:pos x="91" y="478"/>
                    </a:cxn>
                    <a:cxn ang="0">
                      <a:pos x="105" y="505"/>
                    </a:cxn>
                    <a:cxn ang="0">
                      <a:pos x="127" y="525"/>
                    </a:cxn>
                    <a:cxn ang="0">
                      <a:pos x="133" y="530"/>
                    </a:cxn>
                    <a:cxn ang="0">
                      <a:pos x="137" y="532"/>
                    </a:cxn>
                    <a:cxn ang="0">
                      <a:pos x="141" y="534"/>
                    </a:cxn>
                    <a:cxn ang="0">
                      <a:pos x="144" y="536"/>
                    </a:cxn>
                    <a:cxn ang="0">
                      <a:pos x="148" y="537"/>
                    </a:cxn>
                    <a:cxn ang="0">
                      <a:pos x="152" y="538"/>
                    </a:cxn>
                    <a:cxn ang="0">
                      <a:pos x="157" y="540"/>
                    </a:cxn>
                    <a:cxn ang="0">
                      <a:pos x="163" y="541"/>
                    </a:cxn>
                    <a:cxn ang="0">
                      <a:pos x="191" y="540"/>
                    </a:cxn>
                    <a:cxn ang="0">
                      <a:pos x="200" y="537"/>
                    </a:cxn>
                    <a:cxn ang="0">
                      <a:pos x="207" y="536"/>
                    </a:cxn>
                    <a:cxn ang="0">
                      <a:pos x="219" y="529"/>
                    </a:cxn>
                    <a:cxn ang="0">
                      <a:pos x="149" y="573"/>
                    </a:cxn>
                    <a:cxn ang="0">
                      <a:pos x="139" y="576"/>
                    </a:cxn>
                    <a:cxn ang="0">
                      <a:pos x="131" y="577"/>
                    </a:cxn>
                    <a:cxn ang="0">
                      <a:pos x="109" y="578"/>
                    </a:cxn>
                    <a:cxn ang="0">
                      <a:pos x="100" y="577"/>
                    </a:cxn>
                    <a:cxn ang="0">
                      <a:pos x="97" y="576"/>
                    </a:cxn>
                    <a:cxn ang="0">
                      <a:pos x="92" y="574"/>
                    </a:cxn>
                    <a:cxn ang="0">
                      <a:pos x="88" y="573"/>
                    </a:cxn>
                    <a:cxn ang="0">
                      <a:pos x="84" y="572"/>
                    </a:cxn>
                    <a:cxn ang="0">
                      <a:pos x="80" y="569"/>
                    </a:cxn>
                    <a:cxn ang="0">
                      <a:pos x="75" y="565"/>
                    </a:cxn>
                    <a:cxn ang="0">
                      <a:pos x="49" y="541"/>
                    </a:cxn>
                    <a:cxn ang="0">
                      <a:pos x="35" y="516"/>
                    </a:cxn>
                    <a:cxn ang="0">
                      <a:pos x="29" y="505"/>
                    </a:cxn>
                    <a:cxn ang="0">
                      <a:pos x="23" y="482"/>
                    </a:cxn>
                    <a:cxn ang="0">
                      <a:pos x="15" y="452"/>
                    </a:cxn>
                    <a:cxn ang="0">
                      <a:pos x="8" y="404"/>
                    </a:cxn>
                    <a:cxn ang="0">
                      <a:pos x="3" y="337"/>
                    </a:cxn>
                    <a:cxn ang="0">
                      <a:pos x="0" y="281"/>
                    </a:cxn>
                    <a:cxn ang="0">
                      <a:pos x="1" y="187"/>
                    </a:cxn>
                    <a:cxn ang="0">
                      <a:pos x="9" y="119"/>
                    </a:cxn>
                    <a:cxn ang="0">
                      <a:pos x="13" y="100"/>
                    </a:cxn>
                    <a:cxn ang="0">
                      <a:pos x="17" y="85"/>
                    </a:cxn>
                    <a:cxn ang="0">
                      <a:pos x="19" y="81"/>
                    </a:cxn>
                    <a:cxn ang="0">
                      <a:pos x="21" y="77"/>
                    </a:cxn>
                    <a:cxn ang="0">
                      <a:pos x="27" y="67"/>
                    </a:cxn>
                    <a:cxn ang="0">
                      <a:pos x="31" y="60"/>
                    </a:cxn>
                    <a:cxn ang="0">
                      <a:pos x="45" y="41"/>
                    </a:cxn>
                    <a:cxn ang="0">
                      <a:pos x="109" y="0"/>
                    </a:cxn>
                  </a:cxnLst>
                  <a:rect l="0" t="0" r="r" b="b"/>
                  <a:pathLst>
                    <a:path w="219" h="578">
                      <a:moveTo>
                        <a:pt x="109" y="0"/>
                      </a:moveTo>
                      <a:lnTo>
                        <a:pt x="99" y="8"/>
                      </a:lnTo>
                      <a:lnTo>
                        <a:pt x="93" y="13"/>
                      </a:lnTo>
                      <a:lnTo>
                        <a:pt x="89" y="19"/>
                      </a:lnTo>
                      <a:lnTo>
                        <a:pt x="87" y="23"/>
                      </a:lnTo>
                      <a:lnTo>
                        <a:pt x="85" y="25"/>
                      </a:lnTo>
                      <a:lnTo>
                        <a:pt x="83" y="29"/>
                      </a:lnTo>
                      <a:lnTo>
                        <a:pt x="81" y="33"/>
                      </a:lnTo>
                      <a:lnTo>
                        <a:pt x="79" y="36"/>
                      </a:lnTo>
                      <a:lnTo>
                        <a:pt x="77" y="40"/>
                      </a:lnTo>
                      <a:lnTo>
                        <a:pt x="77" y="41"/>
                      </a:lnTo>
                      <a:lnTo>
                        <a:pt x="75" y="47"/>
                      </a:lnTo>
                      <a:lnTo>
                        <a:pt x="75" y="48"/>
                      </a:lnTo>
                      <a:lnTo>
                        <a:pt x="73" y="51"/>
                      </a:lnTo>
                      <a:lnTo>
                        <a:pt x="72" y="57"/>
                      </a:lnTo>
                      <a:lnTo>
                        <a:pt x="69" y="64"/>
                      </a:lnTo>
                      <a:lnTo>
                        <a:pt x="68" y="72"/>
                      </a:lnTo>
                      <a:lnTo>
                        <a:pt x="65" y="81"/>
                      </a:lnTo>
                      <a:lnTo>
                        <a:pt x="64" y="93"/>
                      </a:lnTo>
                      <a:lnTo>
                        <a:pt x="61" y="108"/>
                      </a:lnTo>
                      <a:lnTo>
                        <a:pt x="60" y="128"/>
                      </a:lnTo>
                      <a:lnTo>
                        <a:pt x="57" y="151"/>
                      </a:lnTo>
                      <a:lnTo>
                        <a:pt x="56" y="187"/>
                      </a:lnTo>
                      <a:lnTo>
                        <a:pt x="56" y="228"/>
                      </a:lnTo>
                      <a:lnTo>
                        <a:pt x="57" y="244"/>
                      </a:lnTo>
                      <a:lnTo>
                        <a:pt x="57" y="261"/>
                      </a:lnTo>
                      <a:lnTo>
                        <a:pt x="59" y="300"/>
                      </a:lnTo>
                      <a:lnTo>
                        <a:pt x="61" y="334"/>
                      </a:lnTo>
                      <a:lnTo>
                        <a:pt x="64" y="366"/>
                      </a:lnTo>
                      <a:lnTo>
                        <a:pt x="68" y="394"/>
                      </a:lnTo>
                      <a:lnTo>
                        <a:pt x="71" y="414"/>
                      </a:lnTo>
                      <a:lnTo>
                        <a:pt x="75" y="432"/>
                      </a:lnTo>
                      <a:lnTo>
                        <a:pt x="83" y="458"/>
                      </a:lnTo>
                      <a:lnTo>
                        <a:pt x="85" y="468"/>
                      </a:lnTo>
                      <a:lnTo>
                        <a:pt x="89" y="477"/>
                      </a:lnTo>
                      <a:lnTo>
                        <a:pt x="91" y="478"/>
                      </a:lnTo>
                      <a:lnTo>
                        <a:pt x="91" y="481"/>
                      </a:lnTo>
                      <a:lnTo>
                        <a:pt x="105" y="505"/>
                      </a:lnTo>
                      <a:lnTo>
                        <a:pt x="123" y="522"/>
                      </a:lnTo>
                      <a:lnTo>
                        <a:pt x="127" y="525"/>
                      </a:lnTo>
                      <a:lnTo>
                        <a:pt x="131" y="529"/>
                      </a:lnTo>
                      <a:lnTo>
                        <a:pt x="133" y="530"/>
                      </a:lnTo>
                      <a:lnTo>
                        <a:pt x="135" y="532"/>
                      </a:lnTo>
                      <a:lnTo>
                        <a:pt x="137" y="532"/>
                      </a:lnTo>
                      <a:lnTo>
                        <a:pt x="139" y="533"/>
                      </a:lnTo>
                      <a:lnTo>
                        <a:pt x="141" y="534"/>
                      </a:lnTo>
                      <a:lnTo>
                        <a:pt x="143" y="534"/>
                      </a:lnTo>
                      <a:lnTo>
                        <a:pt x="144" y="536"/>
                      </a:lnTo>
                      <a:lnTo>
                        <a:pt x="147" y="536"/>
                      </a:lnTo>
                      <a:lnTo>
                        <a:pt x="148" y="537"/>
                      </a:lnTo>
                      <a:lnTo>
                        <a:pt x="149" y="537"/>
                      </a:lnTo>
                      <a:lnTo>
                        <a:pt x="152" y="538"/>
                      </a:lnTo>
                      <a:lnTo>
                        <a:pt x="155" y="538"/>
                      </a:lnTo>
                      <a:lnTo>
                        <a:pt x="157" y="540"/>
                      </a:lnTo>
                      <a:lnTo>
                        <a:pt x="160" y="540"/>
                      </a:lnTo>
                      <a:lnTo>
                        <a:pt x="163" y="541"/>
                      </a:lnTo>
                      <a:lnTo>
                        <a:pt x="187" y="541"/>
                      </a:lnTo>
                      <a:lnTo>
                        <a:pt x="191" y="540"/>
                      </a:lnTo>
                      <a:lnTo>
                        <a:pt x="195" y="540"/>
                      </a:lnTo>
                      <a:lnTo>
                        <a:pt x="200" y="537"/>
                      </a:lnTo>
                      <a:lnTo>
                        <a:pt x="204" y="537"/>
                      </a:lnTo>
                      <a:lnTo>
                        <a:pt x="207" y="536"/>
                      </a:lnTo>
                      <a:lnTo>
                        <a:pt x="213" y="532"/>
                      </a:lnTo>
                      <a:lnTo>
                        <a:pt x="219" y="529"/>
                      </a:lnTo>
                      <a:lnTo>
                        <a:pt x="163" y="565"/>
                      </a:lnTo>
                      <a:lnTo>
                        <a:pt x="149" y="573"/>
                      </a:lnTo>
                      <a:lnTo>
                        <a:pt x="141" y="576"/>
                      </a:lnTo>
                      <a:lnTo>
                        <a:pt x="139" y="576"/>
                      </a:lnTo>
                      <a:lnTo>
                        <a:pt x="136" y="577"/>
                      </a:lnTo>
                      <a:lnTo>
                        <a:pt x="131" y="577"/>
                      </a:lnTo>
                      <a:lnTo>
                        <a:pt x="127" y="578"/>
                      </a:lnTo>
                      <a:lnTo>
                        <a:pt x="109" y="578"/>
                      </a:lnTo>
                      <a:lnTo>
                        <a:pt x="108" y="577"/>
                      </a:lnTo>
                      <a:lnTo>
                        <a:pt x="100" y="577"/>
                      </a:lnTo>
                      <a:lnTo>
                        <a:pt x="99" y="576"/>
                      </a:lnTo>
                      <a:lnTo>
                        <a:pt x="97" y="576"/>
                      </a:lnTo>
                      <a:lnTo>
                        <a:pt x="95" y="574"/>
                      </a:lnTo>
                      <a:lnTo>
                        <a:pt x="92" y="574"/>
                      </a:lnTo>
                      <a:lnTo>
                        <a:pt x="89" y="573"/>
                      </a:lnTo>
                      <a:lnTo>
                        <a:pt x="88" y="573"/>
                      </a:lnTo>
                      <a:lnTo>
                        <a:pt x="87" y="572"/>
                      </a:lnTo>
                      <a:lnTo>
                        <a:pt x="84" y="572"/>
                      </a:lnTo>
                      <a:lnTo>
                        <a:pt x="83" y="570"/>
                      </a:lnTo>
                      <a:lnTo>
                        <a:pt x="80" y="569"/>
                      </a:lnTo>
                      <a:lnTo>
                        <a:pt x="77" y="566"/>
                      </a:lnTo>
                      <a:lnTo>
                        <a:pt x="75" y="565"/>
                      </a:lnTo>
                      <a:lnTo>
                        <a:pt x="67" y="560"/>
                      </a:lnTo>
                      <a:lnTo>
                        <a:pt x="49" y="541"/>
                      </a:lnTo>
                      <a:lnTo>
                        <a:pt x="35" y="518"/>
                      </a:lnTo>
                      <a:lnTo>
                        <a:pt x="35" y="516"/>
                      </a:lnTo>
                      <a:lnTo>
                        <a:pt x="33" y="514"/>
                      </a:lnTo>
                      <a:lnTo>
                        <a:pt x="29" y="505"/>
                      </a:lnTo>
                      <a:lnTo>
                        <a:pt x="25" y="494"/>
                      </a:lnTo>
                      <a:lnTo>
                        <a:pt x="23" y="482"/>
                      </a:lnTo>
                      <a:lnTo>
                        <a:pt x="19" y="469"/>
                      </a:lnTo>
                      <a:lnTo>
                        <a:pt x="15" y="452"/>
                      </a:lnTo>
                      <a:lnTo>
                        <a:pt x="12" y="432"/>
                      </a:lnTo>
                      <a:lnTo>
                        <a:pt x="8" y="404"/>
                      </a:lnTo>
                      <a:lnTo>
                        <a:pt x="4" y="372"/>
                      </a:lnTo>
                      <a:lnTo>
                        <a:pt x="3" y="337"/>
                      </a:lnTo>
                      <a:lnTo>
                        <a:pt x="1" y="298"/>
                      </a:lnTo>
                      <a:lnTo>
                        <a:pt x="0" y="281"/>
                      </a:lnTo>
                      <a:lnTo>
                        <a:pt x="0" y="224"/>
                      </a:lnTo>
                      <a:lnTo>
                        <a:pt x="1" y="187"/>
                      </a:lnTo>
                      <a:lnTo>
                        <a:pt x="5" y="144"/>
                      </a:lnTo>
                      <a:lnTo>
                        <a:pt x="9" y="119"/>
                      </a:lnTo>
                      <a:lnTo>
                        <a:pt x="12" y="109"/>
                      </a:lnTo>
                      <a:lnTo>
                        <a:pt x="13" y="100"/>
                      </a:lnTo>
                      <a:lnTo>
                        <a:pt x="17" y="88"/>
                      </a:lnTo>
                      <a:lnTo>
                        <a:pt x="17" y="85"/>
                      </a:lnTo>
                      <a:lnTo>
                        <a:pt x="19" y="84"/>
                      </a:lnTo>
                      <a:lnTo>
                        <a:pt x="19" y="81"/>
                      </a:lnTo>
                      <a:lnTo>
                        <a:pt x="20" y="79"/>
                      </a:lnTo>
                      <a:lnTo>
                        <a:pt x="21" y="77"/>
                      </a:lnTo>
                      <a:lnTo>
                        <a:pt x="24" y="69"/>
                      </a:lnTo>
                      <a:lnTo>
                        <a:pt x="27" y="67"/>
                      </a:lnTo>
                      <a:lnTo>
                        <a:pt x="28" y="63"/>
                      </a:lnTo>
                      <a:lnTo>
                        <a:pt x="31" y="60"/>
                      </a:lnTo>
                      <a:lnTo>
                        <a:pt x="39" y="48"/>
                      </a:lnTo>
                      <a:lnTo>
                        <a:pt x="45" y="41"/>
                      </a:lnTo>
                      <a:lnTo>
                        <a:pt x="53" y="36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9" name="Freeform 468"/>
                <p:cNvSpPr>
                  <a:spLocks/>
                </p:cNvSpPr>
                <p:nvPr/>
              </p:nvSpPr>
              <p:spPr bwMode="auto">
                <a:xfrm>
                  <a:off x="7188201" y="1119188"/>
                  <a:ext cx="374650" cy="915988"/>
                </a:xfrm>
                <a:custGeom>
                  <a:avLst/>
                  <a:gdLst/>
                  <a:ahLst/>
                  <a:cxnLst>
                    <a:cxn ang="0">
                      <a:pos x="149" y="6"/>
                    </a:cxn>
                    <a:cxn ang="0">
                      <a:pos x="148" y="7"/>
                    </a:cxn>
                    <a:cxn ang="0">
                      <a:pos x="88" y="10"/>
                    </a:cxn>
                    <a:cxn ang="0">
                      <a:pos x="62" y="28"/>
                    </a:cxn>
                    <a:cxn ang="0">
                      <a:pos x="54" y="39"/>
                    </a:cxn>
                    <a:cxn ang="0">
                      <a:pos x="46" y="56"/>
                    </a:cxn>
                    <a:cxn ang="0">
                      <a:pos x="42" y="67"/>
                    </a:cxn>
                    <a:cxn ang="0">
                      <a:pos x="38" y="79"/>
                    </a:cxn>
                    <a:cxn ang="0">
                      <a:pos x="34" y="92"/>
                    </a:cxn>
                    <a:cxn ang="0">
                      <a:pos x="30" y="116"/>
                    </a:cxn>
                    <a:cxn ang="0">
                      <a:pos x="25" y="183"/>
                    </a:cxn>
                    <a:cxn ang="0">
                      <a:pos x="26" y="287"/>
                    </a:cxn>
                    <a:cxn ang="0">
                      <a:pos x="32" y="375"/>
                    </a:cxn>
                    <a:cxn ang="0">
                      <a:pos x="41" y="437"/>
                    </a:cxn>
                    <a:cxn ang="0">
                      <a:pos x="52" y="475"/>
                    </a:cxn>
                    <a:cxn ang="0">
                      <a:pos x="60" y="497"/>
                    </a:cxn>
                    <a:cxn ang="0">
                      <a:pos x="77" y="523"/>
                    </a:cxn>
                    <a:cxn ang="0">
                      <a:pos x="97" y="543"/>
                    </a:cxn>
                    <a:cxn ang="0">
                      <a:pos x="105" y="548"/>
                    </a:cxn>
                    <a:cxn ang="0">
                      <a:pos x="112" y="551"/>
                    </a:cxn>
                    <a:cxn ang="0">
                      <a:pos x="118" y="553"/>
                    </a:cxn>
                    <a:cxn ang="0">
                      <a:pos x="126" y="555"/>
                    </a:cxn>
                    <a:cxn ang="0">
                      <a:pos x="136" y="557"/>
                    </a:cxn>
                    <a:cxn ang="0">
                      <a:pos x="162" y="556"/>
                    </a:cxn>
                    <a:cxn ang="0">
                      <a:pos x="168" y="553"/>
                    </a:cxn>
                    <a:cxn ang="0">
                      <a:pos x="177" y="551"/>
                    </a:cxn>
                    <a:cxn ang="0">
                      <a:pos x="182" y="548"/>
                    </a:cxn>
                    <a:cxn ang="0">
                      <a:pos x="196" y="539"/>
                    </a:cxn>
                    <a:cxn ang="0">
                      <a:pos x="222" y="503"/>
                    </a:cxn>
                    <a:cxn ang="0">
                      <a:pos x="234" y="467"/>
                    </a:cxn>
                    <a:cxn ang="0">
                      <a:pos x="209" y="536"/>
                    </a:cxn>
                    <a:cxn ang="0">
                      <a:pos x="186" y="560"/>
                    </a:cxn>
                    <a:cxn ang="0">
                      <a:pos x="176" y="569"/>
                    </a:cxn>
                    <a:cxn ang="0">
                      <a:pos x="169" y="572"/>
                    </a:cxn>
                    <a:cxn ang="0">
                      <a:pos x="164" y="575"/>
                    </a:cxn>
                    <a:cxn ang="0">
                      <a:pos x="153" y="576"/>
                    </a:cxn>
                    <a:cxn ang="0">
                      <a:pos x="117" y="576"/>
                    </a:cxn>
                    <a:cxn ang="0">
                      <a:pos x="104" y="575"/>
                    </a:cxn>
                    <a:cxn ang="0">
                      <a:pos x="97" y="572"/>
                    </a:cxn>
                    <a:cxn ang="0">
                      <a:pos x="90" y="569"/>
                    </a:cxn>
                    <a:cxn ang="0">
                      <a:pos x="85" y="567"/>
                    </a:cxn>
                    <a:cxn ang="0">
                      <a:pos x="80" y="564"/>
                    </a:cxn>
                    <a:cxn ang="0">
                      <a:pos x="52" y="535"/>
                    </a:cxn>
                    <a:cxn ang="0">
                      <a:pos x="36" y="507"/>
                    </a:cxn>
                    <a:cxn ang="0">
                      <a:pos x="24" y="476"/>
                    </a:cxn>
                    <a:cxn ang="0">
                      <a:pos x="13" y="429"/>
                    </a:cxn>
                    <a:cxn ang="0">
                      <a:pos x="5" y="359"/>
                    </a:cxn>
                    <a:cxn ang="0">
                      <a:pos x="0" y="235"/>
                    </a:cxn>
                    <a:cxn ang="0">
                      <a:pos x="4" y="148"/>
                    </a:cxn>
                    <a:cxn ang="0">
                      <a:pos x="10" y="103"/>
                    </a:cxn>
                    <a:cxn ang="0">
                      <a:pos x="17" y="76"/>
                    </a:cxn>
                    <a:cxn ang="0">
                      <a:pos x="20" y="67"/>
                    </a:cxn>
                    <a:cxn ang="0">
                      <a:pos x="24" y="59"/>
                    </a:cxn>
                    <a:cxn ang="0">
                      <a:pos x="29" y="44"/>
                    </a:cxn>
                    <a:cxn ang="0">
                      <a:pos x="44" y="24"/>
                    </a:cxn>
                    <a:cxn ang="0">
                      <a:pos x="52" y="16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236" h="577">
                      <a:moveTo>
                        <a:pt x="110" y="0"/>
                      </a:moveTo>
                      <a:lnTo>
                        <a:pt x="132" y="2"/>
                      </a:lnTo>
                      <a:lnTo>
                        <a:pt x="149" y="6"/>
                      </a:lnTo>
                      <a:lnTo>
                        <a:pt x="164" y="14"/>
                      </a:lnTo>
                      <a:lnTo>
                        <a:pt x="169" y="16"/>
                      </a:lnTo>
                      <a:lnTo>
                        <a:pt x="148" y="7"/>
                      </a:lnTo>
                      <a:lnTo>
                        <a:pt x="124" y="3"/>
                      </a:lnTo>
                      <a:lnTo>
                        <a:pt x="105" y="4"/>
                      </a:lnTo>
                      <a:lnTo>
                        <a:pt x="88" y="10"/>
                      </a:lnTo>
                      <a:lnTo>
                        <a:pt x="73" y="19"/>
                      </a:lnTo>
                      <a:lnTo>
                        <a:pt x="65" y="27"/>
                      </a:lnTo>
                      <a:lnTo>
                        <a:pt x="62" y="28"/>
                      </a:lnTo>
                      <a:lnTo>
                        <a:pt x="60" y="34"/>
                      </a:lnTo>
                      <a:lnTo>
                        <a:pt x="57" y="38"/>
                      </a:lnTo>
                      <a:lnTo>
                        <a:pt x="54" y="39"/>
                      </a:lnTo>
                      <a:lnTo>
                        <a:pt x="52" y="44"/>
                      </a:lnTo>
                      <a:lnTo>
                        <a:pt x="50" y="48"/>
                      </a:lnTo>
                      <a:lnTo>
                        <a:pt x="46" y="56"/>
                      </a:lnTo>
                      <a:lnTo>
                        <a:pt x="44" y="60"/>
                      </a:lnTo>
                      <a:lnTo>
                        <a:pt x="44" y="63"/>
                      </a:lnTo>
                      <a:lnTo>
                        <a:pt x="42" y="67"/>
                      </a:lnTo>
                      <a:lnTo>
                        <a:pt x="40" y="72"/>
                      </a:lnTo>
                      <a:lnTo>
                        <a:pt x="40" y="76"/>
                      </a:lnTo>
                      <a:lnTo>
                        <a:pt x="38" y="79"/>
                      </a:lnTo>
                      <a:lnTo>
                        <a:pt x="37" y="83"/>
                      </a:lnTo>
                      <a:lnTo>
                        <a:pt x="36" y="88"/>
                      </a:lnTo>
                      <a:lnTo>
                        <a:pt x="34" y="92"/>
                      </a:lnTo>
                      <a:lnTo>
                        <a:pt x="34" y="98"/>
                      </a:lnTo>
                      <a:lnTo>
                        <a:pt x="33" y="107"/>
                      </a:lnTo>
                      <a:lnTo>
                        <a:pt x="30" y="116"/>
                      </a:lnTo>
                      <a:lnTo>
                        <a:pt x="28" y="143"/>
                      </a:lnTo>
                      <a:lnTo>
                        <a:pt x="26" y="162"/>
                      </a:lnTo>
                      <a:lnTo>
                        <a:pt x="25" y="183"/>
                      </a:lnTo>
                      <a:lnTo>
                        <a:pt x="25" y="227"/>
                      </a:lnTo>
                      <a:lnTo>
                        <a:pt x="26" y="277"/>
                      </a:lnTo>
                      <a:lnTo>
                        <a:pt x="26" y="287"/>
                      </a:lnTo>
                      <a:lnTo>
                        <a:pt x="28" y="319"/>
                      </a:lnTo>
                      <a:lnTo>
                        <a:pt x="29" y="348"/>
                      </a:lnTo>
                      <a:lnTo>
                        <a:pt x="32" y="375"/>
                      </a:lnTo>
                      <a:lnTo>
                        <a:pt x="34" y="399"/>
                      </a:lnTo>
                      <a:lnTo>
                        <a:pt x="38" y="419"/>
                      </a:lnTo>
                      <a:lnTo>
                        <a:pt x="41" y="437"/>
                      </a:lnTo>
                      <a:lnTo>
                        <a:pt x="45" y="451"/>
                      </a:lnTo>
                      <a:lnTo>
                        <a:pt x="48" y="464"/>
                      </a:lnTo>
                      <a:lnTo>
                        <a:pt x="52" y="475"/>
                      </a:lnTo>
                      <a:lnTo>
                        <a:pt x="54" y="485"/>
                      </a:lnTo>
                      <a:lnTo>
                        <a:pt x="57" y="491"/>
                      </a:lnTo>
                      <a:lnTo>
                        <a:pt x="60" y="497"/>
                      </a:lnTo>
                      <a:lnTo>
                        <a:pt x="62" y="500"/>
                      </a:lnTo>
                      <a:lnTo>
                        <a:pt x="64" y="504"/>
                      </a:lnTo>
                      <a:lnTo>
                        <a:pt x="77" y="523"/>
                      </a:lnTo>
                      <a:lnTo>
                        <a:pt x="92" y="539"/>
                      </a:lnTo>
                      <a:lnTo>
                        <a:pt x="94" y="540"/>
                      </a:lnTo>
                      <a:lnTo>
                        <a:pt x="97" y="543"/>
                      </a:lnTo>
                      <a:lnTo>
                        <a:pt x="100" y="544"/>
                      </a:lnTo>
                      <a:lnTo>
                        <a:pt x="104" y="548"/>
                      </a:lnTo>
                      <a:lnTo>
                        <a:pt x="105" y="548"/>
                      </a:lnTo>
                      <a:lnTo>
                        <a:pt x="108" y="549"/>
                      </a:lnTo>
                      <a:lnTo>
                        <a:pt x="110" y="549"/>
                      </a:lnTo>
                      <a:lnTo>
                        <a:pt x="112" y="551"/>
                      </a:lnTo>
                      <a:lnTo>
                        <a:pt x="114" y="552"/>
                      </a:lnTo>
                      <a:lnTo>
                        <a:pt x="116" y="552"/>
                      </a:lnTo>
                      <a:lnTo>
                        <a:pt x="118" y="553"/>
                      </a:lnTo>
                      <a:lnTo>
                        <a:pt x="120" y="553"/>
                      </a:lnTo>
                      <a:lnTo>
                        <a:pt x="122" y="555"/>
                      </a:lnTo>
                      <a:lnTo>
                        <a:pt x="126" y="555"/>
                      </a:lnTo>
                      <a:lnTo>
                        <a:pt x="128" y="556"/>
                      </a:lnTo>
                      <a:lnTo>
                        <a:pt x="133" y="556"/>
                      </a:lnTo>
                      <a:lnTo>
                        <a:pt x="136" y="557"/>
                      </a:lnTo>
                      <a:lnTo>
                        <a:pt x="153" y="557"/>
                      </a:lnTo>
                      <a:lnTo>
                        <a:pt x="156" y="556"/>
                      </a:lnTo>
                      <a:lnTo>
                        <a:pt x="162" y="556"/>
                      </a:lnTo>
                      <a:lnTo>
                        <a:pt x="164" y="555"/>
                      </a:lnTo>
                      <a:lnTo>
                        <a:pt x="166" y="555"/>
                      </a:lnTo>
                      <a:lnTo>
                        <a:pt x="168" y="553"/>
                      </a:lnTo>
                      <a:lnTo>
                        <a:pt x="170" y="553"/>
                      </a:lnTo>
                      <a:lnTo>
                        <a:pt x="176" y="551"/>
                      </a:lnTo>
                      <a:lnTo>
                        <a:pt x="177" y="551"/>
                      </a:lnTo>
                      <a:lnTo>
                        <a:pt x="178" y="549"/>
                      </a:lnTo>
                      <a:lnTo>
                        <a:pt x="181" y="549"/>
                      </a:lnTo>
                      <a:lnTo>
                        <a:pt x="182" y="548"/>
                      </a:lnTo>
                      <a:lnTo>
                        <a:pt x="186" y="545"/>
                      </a:lnTo>
                      <a:lnTo>
                        <a:pt x="189" y="544"/>
                      </a:lnTo>
                      <a:lnTo>
                        <a:pt x="196" y="539"/>
                      </a:lnTo>
                      <a:lnTo>
                        <a:pt x="201" y="533"/>
                      </a:lnTo>
                      <a:lnTo>
                        <a:pt x="212" y="520"/>
                      </a:lnTo>
                      <a:lnTo>
                        <a:pt x="222" y="503"/>
                      </a:lnTo>
                      <a:lnTo>
                        <a:pt x="230" y="481"/>
                      </a:lnTo>
                      <a:lnTo>
                        <a:pt x="236" y="456"/>
                      </a:lnTo>
                      <a:lnTo>
                        <a:pt x="234" y="467"/>
                      </a:lnTo>
                      <a:lnTo>
                        <a:pt x="228" y="495"/>
                      </a:lnTo>
                      <a:lnTo>
                        <a:pt x="220" y="517"/>
                      </a:lnTo>
                      <a:lnTo>
                        <a:pt x="209" y="536"/>
                      </a:lnTo>
                      <a:lnTo>
                        <a:pt x="196" y="551"/>
                      </a:lnTo>
                      <a:lnTo>
                        <a:pt x="192" y="556"/>
                      </a:lnTo>
                      <a:lnTo>
                        <a:pt x="186" y="560"/>
                      </a:lnTo>
                      <a:lnTo>
                        <a:pt x="182" y="564"/>
                      </a:lnTo>
                      <a:lnTo>
                        <a:pt x="180" y="565"/>
                      </a:lnTo>
                      <a:lnTo>
                        <a:pt x="176" y="569"/>
                      </a:lnTo>
                      <a:lnTo>
                        <a:pt x="173" y="569"/>
                      </a:lnTo>
                      <a:lnTo>
                        <a:pt x="172" y="571"/>
                      </a:lnTo>
                      <a:lnTo>
                        <a:pt x="169" y="572"/>
                      </a:lnTo>
                      <a:lnTo>
                        <a:pt x="168" y="572"/>
                      </a:lnTo>
                      <a:lnTo>
                        <a:pt x="165" y="573"/>
                      </a:lnTo>
                      <a:lnTo>
                        <a:pt x="164" y="575"/>
                      </a:lnTo>
                      <a:lnTo>
                        <a:pt x="160" y="575"/>
                      </a:lnTo>
                      <a:lnTo>
                        <a:pt x="157" y="576"/>
                      </a:lnTo>
                      <a:lnTo>
                        <a:pt x="153" y="576"/>
                      </a:lnTo>
                      <a:lnTo>
                        <a:pt x="152" y="577"/>
                      </a:lnTo>
                      <a:lnTo>
                        <a:pt x="120" y="577"/>
                      </a:lnTo>
                      <a:lnTo>
                        <a:pt x="117" y="576"/>
                      </a:lnTo>
                      <a:lnTo>
                        <a:pt x="112" y="576"/>
                      </a:lnTo>
                      <a:lnTo>
                        <a:pt x="109" y="575"/>
                      </a:lnTo>
                      <a:lnTo>
                        <a:pt x="104" y="575"/>
                      </a:lnTo>
                      <a:lnTo>
                        <a:pt x="102" y="573"/>
                      </a:lnTo>
                      <a:lnTo>
                        <a:pt x="100" y="573"/>
                      </a:lnTo>
                      <a:lnTo>
                        <a:pt x="97" y="572"/>
                      </a:lnTo>
                      <a:lnTo>
                        <a:pt x="94" y="572"/>
                      </a:lnTo>
                      <a:lnTo>
                        <a:pt x="93" y="571"/>
                      </a:lnTo>
                      <a:lnTo>
                        <a:pt x="90" y="569"/>
                      </a:lnTo>
                      <a:lnTo>
                        <a:pt x="89" y="569"/>
                      </a:lnTo>
                      <a:lnTo>
                        <a:pt x="86" y="568"/>
                      </a:lnTo>
                      <a:lnTo>
                        <a:pt x="85" y="567"/>
                      </a:lnTo>
                      <a:lnTo>
                        <a:pt x="84" y="567"/>
                      </a:lnTo>
                      <a:lnTo>
                        <a:pt x="81" y="565"/>
                      </a:lnTo>
                      <a:lnTo>
                        <a:pt x="80" y="564"/>
                      </a:lnTo>
                      <a:lnTo>
                        <a:pt x="77" y="563"/>
                      </a:lnTo>
                      <a:lnTo>
                        <a:pt x="62" y="548"/>
                      </a:lnTo>
                      <a:lnTo>
                        <a:pt x="52" y="535"/>
                      </a:lnTo>
                      <a:lnTo>
                        <a:pt x="41" y="519"/>
                      </a:lnTo>
                      <a:lnTo>
                        <a:pt x="40" y="515"/>
                      </a:lnTo>
                      <a:lnTo>
                        <a:pt x="36" y="507"/>
                      </a:lnTo>
                      <a:lnTo>
                        <a:pt x="33" y="503"/>
                      </a:lnTo>
                      <a:lnTo>
                        <a:pt x="32" y="497"/>
                      </a:lnTo>
                      <a:lnTo>
                        <a:pt x="24" y="476"/>
                      </a:lnTo>
                      <a:lnTo>
                        <a:pt x="21" y="463"/>
                      </a:lnTo>
                      <a:lnTo>
                        <a:pt x="17" y="448"/>
                      </a:lnTo>
                      <a:lnTo>
                        <a:pt x="13" y="429"/>
                      </a:lnTo>
                      <a:lnTo>
                        <a:pt x="10" y="409"/>
                      </a:lnTo>
                      <a:lnTo>
                        <a:pt x="8" y="385"/>
                      </a:lnTo>
                      <a:lnTo>
                        <a:pt x="5" y="359"/>
                      </a:lnTo>
                      <a:lnTo>
                        <a:pt x="1" y="295"/>
                      </a:lnTo>
                      <a:lnTo>
                        <a:pt x="1" y="285"/>
                      </a:lnTo>
                      <a:lnTo>
                        <a:pt x="0" y="235"/>
                      </a:lnTo>
                      <a:lnTo>
                        <a:pt x="1" y="190"/>
                      </a:lnTo>
                      <a:lnTo>
                        <a:pt x="2" y="168"/>
                      </a:lnTo>
                      <a:lnTo>
                        <a:pt x="4" y="148"/>
                      </a:lnTo>
                      <a:lnTo>
                        <a:pt x="6" y="122"/>
                      </a:lnTo>
                      <a:lnTo>
                        <a:pt x="9" y="112"/>
                      </a:lnTo>
                      <a:lnTo>
                        <a:pt x="10" y="103"/>
                      </a:lnTo>
                      <a:lnTo>
                        <a:pt x="12" y="95"/>
                      </a:lnTo>
                      <a:lnTo>
                        <a:pt x="13" y="88"/>
                      </a:lnTo>
                      <a:lnTo>
                        <a:pt x="17" y="76"/>
                      </a:lnTo>
                      <a:lnTo>
                        <a:pt x="17" y="74"/>
                      </a:lnTo>
                      <a:lnTo>
                        <a:pt x="18" y="70"/>
                      </a:lnTo>
                      <a:lnTo>
                        <a:pt x="20" y="67"/>
                      </a:lnTo>
                      <a:lnTo>
                        <a:pt x="20" y="66"/>
                      </a:lnTo>
                      <a:lnTo>
                        <a:pt x="21" y="64"/>
                      </a:lnTo>
                      <a:lnTo>
                        <a:pt x="24" y="59"/>
                      </a:lnTo>
                      <a:lnTo>
                        <a:pt x="25" y="55"/>
                      </a:lnTo>
                      <a:lnTo>
                        <a:pt x="28" y="50"/>
                      </a:lnTo>
                      <a:lnTo>
                        <a:pt x="29" y="44"/>
                      </a:lnTo>
                      <a:lnTo>
                        <a:pt x="40" y="28"/>
                      </a:lnTo>
                      <a:lnTo>
                        <a:pt x="41" y="26"/>
                      </a:lnTo>
                      <a:lnTo>
                        <a:pt x="44" y="24"/>
                      </a:lnTo>
                      <a:lnTo>
                        <a:pt x="45" y="22"/>
                      </a:lnTo>
                      <a:lnTo>
                        <a:pt x="49" y="18"/>
                      </a:lnTo>
                      <a:lnTo>
                        <a:pt x="52" y="16"/>
                      </a:lnTo>
                      <a:lnTo>
                        <a:pt x="68" y="7"/>
                      </a:lnTo>
                      <a:lnTo>
                        <a:pt x="86" y="2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0" name="Freeform 469"/>
                <p:cNvSpPr>
                  <a:spLocks/>
                </p:cNvSpPr>
                <p:nvPr/>
              </p:nvSpPr>
              <p:spPr bwMode="auto">
                <a:xfrm>
                  <a:off x="7077338" y="839788"/>
                  <a:ext cx="934514" cy="1325562"/>
                </a:xfrm>
                <a:custGeom>
                  <a:avLst/>
                  <a:gdLst/>
                  <a:ahLst/>
                  <a:cxnLst>
                    <a:cxn ang="0">
                      <a:pos x="273" y="0"/>
                    </a:cxn>
                    <a:cxn ang="0">
                      <a:pos x="317" y="4"/>
                    </a:cxn>
                    <a:cxn ang="0">
                      <a:pos x="377" y="16"/>
                    </a:cxn>
                    <a:cxn ang="0">
                      <a:pos x="400" y="24"/>
                    </a:cxn>
                    <a:cxn ang="0">
                      <a:pos x="404" y="27"/>
                    </a:cxn>
                    <a:cxn ang="0">
                      <a:pos x="449" y="51"/>
                    </a:cxn>
                    <a:cxn ang="0">
                      <a:pos x="488" y="81"/>
                    </a:cxn>
                    <a:cxn ang="0">
                      <a:pos x="543" y="153"/>
                    </a:cxn>
                    <a:cxn ang="0">
                      <a:pos x="549" y="165"/>
                    </a:cxn>
                    <a:cxn ang="0">
                      <a:pos x="561" y="191"/>
                    </a:cxn>
                    <a:cxn ang="0">
                      <a:pos x="577" y="240"/>
                    </a:cxn>
                    <a:cxn ang="0">
                      <a:pos x="596" y="331"/>
                    </a:cxn>
                    <a:cxn ang="0">
                      <a:pos x="603" y="392"/>
                    </a:cxn>
                    <a:cxn ang="0">
                      <a:pos x="607" y="460"/>
                    </a:cxn>
                    <a:cxn ang="0">
                      <a:pos x="604" y="533"/>
                    </a:cxn>
                    <a:cxn ang="0">
                      <a:pos x="600" y="588"/>
                    </a:cxn>
                    <a:cxn ang="0">
                      <a:pos x="593" y="632"/>
                    </a:cxn>
                    <a:cxn ang="0">
                      <a:pos x="581" y="682"/>
                    </a:cxn>
                    <a:cxn ang="0">
                      <a:pos x="565" y="724"/>
                    </a:cxn>
                    <a:cxn ang="0">
                      <a:pos x="553" y="748"/>
                    </a:cxn>
                    <a:cxn ang="0">
                      <a:pos x="539" y="770"/>
                    </a:cxn>
                    <a:cxn ang="0">
                      <a:pos x="521" y="792"/>
                    </a:cxn>
                    <a:cxn ang="0">
                      <a:pos x="484" y="824"/>
                    </a:cxn>
                    <a:cxn ang="0">
                      <a:pos x="457" y="837"/>
                    </a:cxn>
                    <a:cxn ang="0">
                      <a:pos x="483" y="808"/>
                    </a:cxn>
                    <a:cxn ang="0">
                      <a:pos x="497" y="785"/>
                    </a:cxn>
                    <a:cxn ang="0">
                      <a:pos x="520" y="734"/>
                    </a:cxn>
                    <a:cxn ang="0">
                      <a:pos x="533" y="686"/>
                    </a:cxn>
                    <a:cxn ang="0">
                      <a:pos x="541" y="646"/>
                    </a:cxn>
                    <a:cxn ang="0">
                      <a:pos x="548" y="570"/>
                    </a:cxn>
                    <a:cxn ang="0">
                      <a:pos x="549" y="473"/>
                    </a:cxn>
                    <a:cxn ang="0">
                      <a:pos x="540" y="368"/>
                    </a:cxn>
                    <a:cxn ang="0">
                      <a:pos x="520" y="277"/>
                    </a:cxn>
                    <a:cxn ang="0">
                      <a:pos x="512" y="249"/>
                    </a:cxn>
                    <a:cxn ang="0">
                      <a:pos x="493" y="201"/>
                    </a:cxn>
                    <a:cxn ang="0">
                      <a:pos x="487" y="189"/>
                    </a:cxn>
                    <a:cxn ang="0">
                      <a:pos x="432" y="117"/>
                    </a:cxn>
                    <a:cxn ang="0">
                      <a:pos x="405" y="95"/>
                    </a:cxn>
                    <a:cxn ang="0">
                      <a:pos x="348" y="63"/>
                    </a:cxn>
                    <a:cxn ang="0">
                      <a:pos x="344" y="61"/>
                    </a:cxn>
                    <a:cxn ang="0">
                      <a:pos x="339" y="60"/>
                    </a:cxn>
                    <a:cxn ang="0">
                      <a:pos x="324" y="55"/>
                    </a:cxn>
                    <a:cxn ang="0">
                      <a:pos x="311" y="51"/>
                    </a:cxn>
                    <a:cxn ang="0">
                      <a:pos x="261" y="41"/>
                    </a:cxn>
                    <a:cxn ang="0">
                      <a:pos x="164" y="37"/>
                    </a:cxn>
                    <a:cxn ang="0">
                      <a:pos x="111" y="44"/>
                    </a:cxn>
                    <a:cxn ang="0">
                      <a:pos x="77" y="51"/>
                    </a:cxn>
                    <a:cxn ang="0">
                      <a:pos x="21" y="73"/>
                    </a:cxn>
                    <a:cxn ang="0">
                      <a:pos x="57" y="48"/>
                    </a:cxn>
                    <a:cxn ang="0">
                      <a:pos x="135" y="15"/>
                    </a:cxn>
                    <a:cxn ang="0">
                      <a:pos x="184" y="4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607" h="861">
                      <a:moveTo>
                        <a:pt x="240" y="0"/>
                      </a:moveTo>
                      <a:lnTo>
                        <a:pt x="273" y="0"/>
                      </a:lnTo>
                      <a:lnTo>
                        <a:pt x="283" y="1"/>
                      </a:lnTo>
                      <a:lnTo>
                        <a:pt x="317" y="4"/>
                      </a:lnTo>
                      <a:lnTo>
                        <a:pt x="345" y="8"/>
                      </a:lnTo>
                      <a:lnTo>
                        <a:pt x="377" y="16"/>
                      </a:lnTo>
                      <a:lnTo>
                        <a:pt x="387" y="19"/>
                      </a:lnTo>
                      <a:lnTo>
                        <a:pt x="400" y="24"/>
                      </a:lnTo>
                      <a:lnTo>
                        <a:pt x="403" y="25"/>
                      </a:lnTo>
                      <a:lnTo>
                        <a:pt x="404" y="27"/>
                      </a:lnTo>
                      <a:lnTo>
                        <a:pt x="428" y="37"/>
                      </a:lnTo>
                      <a:lnTo>
                        <a:pt x="449" y="51"/>
                      </a:lnTo>
                      <a:lnTo>
                        <a:pt x="473" y="67"/>
                      </a:lnTo>
                      <a:lnTo>
                        <a:pt x="488" y="81"/>
                      </a:lnTo>
                      <a:lnTo>
                        <a:pt x="519" y="116"/>
                      </a:lnTo>
                      <a:lnTo>
                        <a:pt x="543" y="153"/>
                      </a:lnTo>
                      <a:lnTo>
                        <a:pt x="547" y="159"/>
                      </a:lnTo>
                      <a:lnTo>
                        <a:pt x="549" y="165"/>
                      </a:lnTo>
                      <a:lnTo>
                        <a:pt x="552" y="171"/>
                      </a:lnTo>
                      <a:lnTo>
                        <a:pt x="561" y="191"/>
                      </a:lnTo>
                      <a:lnTo>
                        <a:pt x="568" y="212"/>
                      </a:lnTo>
                      <a:lnTo>
                        <a:pt x="577" y="240"/>
                      </a:lnTo>
                      <a:lnTo>
                        <a:pt x="584" y="267"/>
                      </a:lnTo>
                      <a:lnTo>
                        <a:pt x="596" y="331"/>
                      </a:lnTo>
                      <a:lnTo>
                        <a:pt x="600" y="361"/>
                      </a:lnTo>
                      <a:lnTo>
                        <a:pt x="603" y="392"/>
                      </a:lnTo>
                      <a:lnTo>
                        <a:pt x="605" y="436"/>
                      </a:lnTo>
                      <a:lnTo>
                        <a:pt x="607" y="460"/>
                      </a:lnTo>
                      <a:lnTo>
                        <a:pt x="605" y="497"/>
                      </a:lnTo>
                      <a:lnTo>
                        <a:pt x="604" y="533"/>
                      </a:lnTo>
                      <a:lnTo>
                        <a:pt x="603" y="561"/>
                      </a:lnTo>
                      <a:lnTo>
                        <a:pt x="600" y="588"/>
                      </a:lnTo>
                      <a:lnTo>
                        <a:pt x="597" y="610"/>
                      </a:lnTo>
                      <a:lnTo>
                        <a:pt x="593" y="632"/>
                      </a:lnTo>
                      <a:lnTo>
                        <a:pt x="585" y="666"/>
                      </a:lnTo>
                      <a:lnTo>
                        <a:pt x="581" y="682"/>
                      </a:lnTo>
                      <a:lnTo>
                        <a:pt x="576" y="697"/>
                      </a:lnTo>
                      <a:lnTo>
                        <a:pt x="565" y="724"/>
                      </a:lnTo>
                      <a:lnTo>
                        <a:pt x="560" y="736"/>
                      </a:lnTo>
                      <a:lnTo>
                        <a:pt x="553" y="748"/>
                      </a:lnTo>
                      <a:lnTo>
                        <a:pt x="540" y="769"/>
                      </a:lnTo>
                      <a:lnTo>
                        <a:pt x="539" y="770"/>
                      </a:lnTo>
                      <a:lnTo>
                        <a:pt x="537" y="773"/>
                      </a:lnTo>
                      <a:lnTo>
                        <a:pt x="521" y="792"/>
                      </a:lnTo>
                      <a:lnTo>
                        <a:pt x="504" y="809"/>
                      </a:lnTo>
                      <a:lnTo>
                        <a:pt x="484" y="824"/>
                      </a:lnTo>
                      <a:lnTo>
                        <a:pt x="428" y="861"/>
                      </a:lnTo>
                      <a:lnTo>
                        <a:pt x="457" y="837"/>
                      </a:lnTo>
                      <a:lnTo>
                        <a:pt x="481" y="810"/>
                      </a:lnTo>
                      <a:lnTo>
                        <a:pt x="483" y="808"/>
                      </a:lnTo>
                      <a:lnTo>
                        <a:pt x="484" y="806"/>
                      </a:lnTo>
                      <a:lnTo>
                        <a:pt x="497" y="785"/>
                      </a:lnTo>
                      <a:lnTo>
                        <a:pt x="509" y="761"/>
                      </a:lnTo>
                      <a:lnTo>
                        <a:pt x="520" y="734"/>
                      </a:lnTo>
                      <a:lnTo>
                        <a:pt x="528" y="704"/>
                      </a:lnTo>
                      <a:lnTo>
                        <a:pt x="533" y="686"/>
                      </a:lnTo>
                      <a:lnTo>
                        <a:pt x="537" y="668"/>
                      </a:lnTo>
                      <a:lnTo>
                        <a:pt x="541" y="646"/>
                      </a:lnTo>
                      <a:lnTo>
                        <a:pt x="544" y="625"/>
                      </a:lnTo>
                      <a:lnTo>
                        <a:pt x="548" y="570"/>
                      </a:lnTo>
                      <a:lnTo>
                        <a:pt x="549" y="497"/>
                      </a:lnTo>
                      <a:lnTo>
                        <a:pt x="549" y="473"/>
                      </a:lnTo>
                      <a:lnTo>
                        <a:pt x="547" y="428"/>
                      </a:lnTo>
                      <a:lnTo>
                        <a:pt x="540" y="368"/>
                      </a:lnTo>
                      <a:lnTo>
                        <a:pt x="527" y="304"/>
                      </a:lnTo>
                      <a:lnTo>
                        <a:pt x="520" y="277"/>
                      </a:lnTo>
                      <a:lnTo>
                        <a:pt x="516" y="263"/>
                      </a:lnTo>
                      <a:lnTo>
                        <a:pt x="512" y="249"/>
                      </a:lnTo>
                      <a:lnTo>
                        <a:pt x="496" y="208"/>
                      </a:lnTo>
                      <a:lnTo>
                        <a:pt x="493" y="201"/>
                      </a:lnTo>
                      <a:lnTo>
                        <a:pt x="489" y="196"/>
                      </a:lnTo>
                      <a:lnTo>
                        <a:pt x="487" y="189"/>
                      </a:lnTo>
                      <a:lnTo>
                        <a:pt x="463" y="153"/>
                      </a:lnTo>
                      <a:lnTo>
                        <a:pt x="432" y="117"/>
                      </a:lnTo>
                      <a:lnTo>
                        <a:pt x="416" y="104"/>
                      </a:lnTo>
                      <a:lnTo>
                        <a:pt x="405" y="95"/>
                      </a:lnTo>
                      <a:lnTo>
                        <a:pt x="393" y="87"/>
                      </a:lnTo>
                      <a:lnTo>
                        <a:pt x="348" y="63"/>
                      </a:lnTo>
                      <a:lnTo>
                        <a:pt x="347" y="63"/>
                      </a:lnTo>
                      <a:lnTo>
                        <a:pt x="344" y="61"/>
                      </a:lnTo>
                      <a:lnTo>
                        <a:pt x="343" y="61"/>
                      </a:lnTo>
                      <a:lnTo>
                        <a:pt x="339" y="60"/>
                      </a:lnTo>
                      <a:lnTo>
                        <a:pt x="335" y="57"/>
                      </a:lnTo>
                      <a:lnTo>
                        <a:pt x="324" y="55"/>
                      </a:lnTo>
                      <a:lnTo>
                        <a:pt x="317" y="52"/>
                      </a:lnTo>
                      <a:lnTo>
                        <a:pt x="311" y="51"/>
                      </a:lnTo>
                      <a:lnTo>
                        <a:pt x="289" y="45"/>
                      </a:lnTo>
                      <a:lnTo>
                        <a:pt x="261" y="41"/>
                      </a:lnTo>
                      <a:lnTo>
                        <a:pt x="227" y="37"/>
                      </a:lnTo>
                      <a:lnTo>
                        <a:pt x="164" y="37"/>
                      </a:lnTo>
                      <a:lnTo>
                        <a:pt x="145" y="39"/>
                      </a:lnTo>
                      <a:lnTo>
                        <a:pt x="111" y="44"/>
                      </a:lnTo>
                      <a:lnTo>
                        <a:pt x="95" y="47"/>
                      </a:lnTo>
                      <a:lnTo>
                        <a:pt x="77" y="51"/>
                      </a:lnTo>
                      <a:lnTo>
                        <a:pt x="44" y="63"/>
                      </a:lnTo>
                      <a:lnTo>
                        <a:pt x="21" y="73"/>
                      </a:lnTo>
                      <a:lnTo>
                        <a:pt x="0" y="85"/>
                      </a:lnTo>
                      <a:lnTo>
                        <a:pt x="57" y="48"/>
                      </a:lnTo>
                      <a:lnTo>
                        <a:pt x="100" y="25"/>
                      </a:lnTo>
                      <a:lnTo>
                        <a:pt x="135" y="15"/>
                      </a:lnTo>
                      <a:lnTo>
                        <a:pt x="167" y="7"/>
                      </a:lnTo>
                      <a:lnTo>
                        <a:pt x="184" y="4"/>
                      </a:lnTo>
                      <a:lnTo>
                        <a:pt x="201" y="3"/>
                      </a:lnTo>
                      <a:lnTo>
                        <a:pt x="24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1" name="Freeform 470"/>
                <p:cNvSpPr>
                  <a:spLocks/>
                </p:cNvSpPr>
                <p:nvPr/>
              </p:nvSpPr>
              <p:spPr bwMode="auto">
                <a:xfrm>
                  <a:off x="7050365" y="890589"/>
                  <a:ext cx="875748" cy="1354136"/>
                </a:xfrm>
                <a:custGeom>
                  <a:avLst/>
                  <a:gdLst/>
                  <a:ahLst/>
                  <a:cxnLst>
                    <a:cxn ang="0">
                      <a:pos x="249" y="2"/>
                    </a:cxn>
                    <a:cxn ang="0">
                      <a:pos x="289" y="6"/>
                    </a:cxn>
                    <a:cxn ang="0">
                      <a:pos x="321" y="12"/>
                    </a:cxn>
                    <a:cxn ang="0">
                      <a:pos x="352" y="22"/>
                    </a:cxn>
                    <a:cxn ang="0">
                      <a:pos x="396" y="44"/>
                    </a:cxn>
                    <a:cxn ang="0">
                      <a:pos x="445" y="80"/>
                    </a:cxn>
                    <a:cxn ang="0">
                      <a:pos x="500" y="152"/>
                    </a:cxn>
                    <a:cxn ang="0">
                      <a:pos x="525" y="211"/>
                    </a:cxn>
                    <a:cxn ang="0">
                      <a:pos x="533" y="240"/>
                    </a:cxn>
                    <a:cxn ang="0">
                      <a:pos x="560" y="391"/>
                    </a:cxn>
                    <a:cxn ang="0">
                      <a:pos x="558" y="568"/>
                    </a:cxn>
                    <a:cxn ang="0">
                      <a:pos x="550" y="625"/>
                    </a:cxn>
                    <a:cxn ang="0">
                      <a:pos x="534" y="689"/>
                    </a:cxn>
                    <a:cxn ang="0">
                      <a:pos x="524" y="719"/>
                    </a:cxn>
                    <a:cxn ang="0">
                      <a:pos x="516" y="739"/>
                    </a:cxn>
                    <a:cxn ang="0">
                      <a:pos x="504" y="759"/>
                    </a:cxn>
                    <a:cxn ang="0">
                      <a:pos x="493" y="773"/>
                    </a:cxn>
                    <a:cxn ang="0">
                      <a:pos x="470" y="800"/>
                    </a:cxn>
                    <a:cxn ang="0">
                      <a:pos x="406" y="843"/>
                    </a:cxn>
                    <a:cxn ang="0">
                      <a:pos x="288" y="868"/>
                    </a:cxn>
                    <a:cxn ang="0">
                      <a:pos x="154" y="861"/>
                    </a:cxn>
                    <a:cxn ang="0">
                      <a:pos x="145" y="857"/>
                    </a:cxn>
                    <a:cxn ang="0">
                      <a:pos x="272" y="865"/>
                    </a:cxn>
                    <a:cxn ang="0">
                      <a:pos x="386" y="840"/>
                    </a:cxn>
                    <a:cxn ang="0">
                      <a:pos x="456" y="793"/>
                    </a:cxn>
                    <a:cxn ang="0">
                      <a:pos x="472" y="775"/>
                    </a:cxn>
                    <a:cxn ang="0">
                      <a:pos x="478" y="764"/>
                    </a:cxn>
                    <a:cxn ang="0">
                      <a:pos x="493" y="739"/>
                    </a:cxn>
                    <a:cxn ang="0">
                      <a:pos x="504" y="712"/>
                    </a:cxn>
                    <a:cxn ang="0">
                      <a:pos x="517" y="671"/>
                    </a:cxn>
                    <a:cxn ang="0">
                      <a:pos x="526" y="629"/>
                    </a:cxn>
                    <a:cxn ang="0">
                      <a:pos x="537" y="519"/>
                    </a:cxn>
                    <a:cxn ang="0">
                      <a:pos x="536" y="400"/>
                    </a:cxn>
                    <a:cxn ang="0">
                      <a:pos x="524" y="316"/>
                    </a:cxn>
                    <a:cxn ang="0">
                      <a:pos x="508" y="247"/>
                    </a:cxn>
                    <a:cxn ang="0">
                      <a:pos x="486" y="184"/>
                    </a:cxn>
                    <a:cxn ang="0">
                      <a:pos x="476" y="166"/>
                    </a:cxn>
                    <a:cxn ang="0">
                      <a:pos x="424" y="98"/>
                    </a:cxn>
                    <a:cxn ang="0">
                      <a:pos x="421" y="95"/>
                    </a:cxn>
                    <a:cxn ang="0">
                      <a:pos x="368" y="58"/>
                    </a:cxn>
                    <a:cxn ang="0">
                      <a:pos x="340" y="43"/>
                    </a:cxn>
                    <a:cxn ang="0">
                      <a:pos x="329" y="40"/>
                    </a:cxn>
                    <a:cxn ang="0">
                      <a:pos x="306" y="32"/>
                    </a:cxn>
                    <a:cxn ang="0">
                      <a:pos x="249" y="23"/>
                    </a:cxn>
                    <a:cxn ang="0">
                      <a:pos x="161" y="22"/>
                    </a:cxn>
                    <a:cxn ang="0">
                      <a:pos x="85" y="34"/>
                    </a:cxn>
                    <a:cxn ang="0">
                      <a:pos x="44" y="48"/>
                    </a:cxn>
                    <a:cxn ang="0">
                      <a:pos x="12" y="64"/>
                    </a:cxn>
                    <a:cxn ang="0">
                      <a:pos x="29" y="39"/>
                    </a:cxn>
                    <a:cxn ang="0">
                      <a:pos x="81" y="16"/>
                    </a:cxn>
                    <a:cxn ang="0">
                      <a:pos x="141" y="4"/>
                    </a:cxn>
                  </a:cxnLst>
                  <a:rect l="0" t="0" r="r" b="b"/>
                  <a:pathLst>
                    <a:path w="562" h="869">
                      <a:moveTo>
                        <a:pt x="189" y="0"/>
                      </a:moveTo>
                      <a:lnTo>
                        <a:pt x="233" y="0"/>
                      </a:lnTo>
                      <a:lnTo>
                        <a:pt x="249" y="2"/>
                      </a:lnTo>
                      <a:lnTo>
                        <a:pt x="264" y="3"/>
                      </a:lnTo>
                      <a:lnTo>
                        <a:pt x="277" y="4"/>
                      </a:lnTo>
                      <a:lnTo>
                        <a:pt x="289" y="6"/>
                      </a:lnTo>
                      <a:lnTo>
                        <a:pt x="301" y="8"/>
                      </a:lnTo>
                      <a:lnTo>
                        <a:pt x="312" y="11"/>
                      </a:lnTo>
                      <a:lnTo>
                        <a:pt x="321" y="12"/>
                      </a:lnTo>
                      <a:lnTo>
                        <a:pt x="330" y="15"/>
                      </a:lnTo>
                      <a:lnTo>
                        <a:pt x="346" y="20"/>
                      </a:lnTo>
                      <a:lnTo>
                        <a:pt x="352" y="22"/>
                      </a:lnTo>
                      <a:lnTo>
                        <a:pt x="356" y="24"/>
                      </a:lnTo>
                      <a:lnTo>
                        <a:pt x="376" y="32"/>
                      </a:lnTo>
                      <a:lnTo>
                        <a:pt x="396" y="44"/>
                      </a:lnTo>
                      <a:lnTo>
                        <a:pt x="418" y="59"/>
                      </a:lnTo>
                      <a:lnTo>
                        <a:pt x="442" y="78"/>
                      </a:lnTo>
                      <a:lnTo>
                        <a:pt x="445" y="80"/>
                      </a:lnTo>
                      <a:lnTo>
                        <a:pt x="476" y="115"/>
                      </a:lnTo>
                      <a:lnTo>
                        <a:pt x="498" y="151"/>
                      </a:lnTo>
                      <a:lnTo>
                        <a:pt x="500" y="152"/>
                      </a:lnTo>
                      <a:lnTo>
                        <a:pt x="509" y="171"/>
                      </a:lnTo>
                      <a:lnTo>
                        <a:pt x="518" y="192"/>
                      </a:lnTo>
                      <a:lnTo>
                        <a:pt x="525" y="211"/>
                      </a:lnTo>
                      <a:lnTo>
                        <a:pt x="530" y="231"/>
                      </a:lnTo>
                      <a:lnTo>
                        <a:pt x="533" y="236"/>
                      </a:lnTo>
                      <a:lnTo>
                        <a:pt x="533" y="240"/>
                      </a:lnTo>
                      <a:lnTo>
                        <a:pt x="542" y="278"/>
                      </a:lnTo>
                      <a:lnTo>
                        <a:pt x="553" y="336"/>
                      </a:lnTo>
                      <a:lnTo>
                        <a:pt x="560" y="391"/>
                      </a:lnTo>
                      <a:lnTo>
                        <a:pt x="562" y="433"/>
                      </a:lnTo>
                      <a:lnTo>
                        <a:pt x="562" y="513"/>
                      </a:lnTo>
                      <a:lnTo>
                        <a:pt x="558" y="568"/>
                      </a:lnTo>
                      <a:lnTo>
                        <a:pt x="556" y="589"/>
                      </a:lnTo>
                      <a:lnTo>
                        <a:pt x="553" y="608"/>
                      </a:lnTo>
                      <a:lnTo>
                        <a:pt x="550" y="625"/>
                      </a:lnTo>
                      <a:lnTo>
                        <a:pt x="548" y="640"/>
                      </a:lnTo>
                      <a:lnTo>
                        <a:pt x="541" y="667"/>
                      </a:lnTo>
                      <a:lnTo>
                        <a:pt x="534" y="689"/>
                      </a:lnTo>
                      <a:lnTo>
                        <a:pt x="532" y="699"/>
                      </a:lnTo>
                      <a:lnTo>
                        <a:pt x="528" y="709"/>
                      </a:lnTo>
                      <a:lnTo>
                        <a:pt x="524" y="719"/>
                      </a:lnTo>
                      <a:lnTo>
                        <a:pt x="520" y="727"/>
                      </a:lnTo>
                      <a:lnTo>
                        <a:pt x="518" y="733"/>
                      </a:lnTo>
                      <a:lnTo>
                        <a:pt x="516" y="739"/>
                      </a:lnTo>
                      <a:lnTo>
                        <a:pt x="512" y="744"/>
                      </a:lnTo>
                      <a:lnTo>
                        <a:pt x="508" y="752"/>
                      </a:lnTo>
                      <a:lnTo>
                        <a:pt x="504" y="759"/>
                      </a:lnTo>
                      <a:lnTo>
                        <a:pt x="498" y="767"/>
                      </a:lnTo>
                      <a:lnTo>
                        <a:pt x="497" y="769"/>
                      </a:lnTo>
                      <a:lnTo>
                        <a:pt x="493" y="773"/>
                      </a:lnTo>
                      <a:lnTo>
                        <a:pt x="488" y="781"/>
                      </a:lnTo>
                      <a:lnTo>
                        <a:pt x="477" y="795"/>
                      </a:lnTo>
                      <a:lnTo>
                        <a:pt x="470" y="800"/>
                      </a:lnTo>
                      <a:lnTo>
                        <a:pt x="465" y="805"/>
                      </a:lnTo>
                      <a:lnTo>
                        <a:pt x="437" y="825"/>
                      </a:lnTo>
                      <a:lnTo>
                        <a:pt x="406" y="843"/>
                      </a:lnTo>
                      <a:lnTo>
                        <a:pt x="370" y="855"/>
                      </a:lnTo>
                      <a:lnTo>
                        <a:pt x="332" y="864"/>
                      </a:lnTo>
                      <a:lnTo>
                        <a:pt x="288" y="868"/>
                      </a:lnTo>
                      <a:lnTo>
                        <a:pt x="240" y="869"/>
                      </a:lnTo>
                      <a:lnTo>
                        <a:pt x="196" y="867"/>
                      </a:lnTo>
                      <a:lnTo>
                        <a:pt x="154" y="861"/>
                      </a:lnTo>
                      <a:lnTo>
                        <a:pt x="118" y="852"/>
                      </a:lnTo>
                      <a:lnTo>
                        <a:pt x="109" y="848"/>
                      </a:lnTo>
                      <a:lnTo>
                        <a:pt x="145" y="857"/>
                      </a:lnTo>
                      <a:lnTo>
                        <a:pt x="184" y="863"/>
                      </a:lnTo>
                      <a:lnTo>
                        <a:pt x="226" y="867"/>
                      </a:lnTo>
                      <a:lnTo>
                        <a:pt x="272" y="865"/>
                      </a:lnTo>
                      <a:lnTo>
                        <a:pt x="313" y="860"/>
                      </a:lnTo>
                      <a:lnTo>
                        <a:pt x="352" y="852"/>
                      </a:lnTo>
                      <a:lnTo>
                        <a:pt x="386" y="840"/>
                      </a:lnTo>
                      <a:lnTo>
                        <a:pt x="417" y="824"/>
                      </a:lnTo>
                      <a:lnTo>
                        <a:pt x="444" y="805"/>
                      </a:lnTo>
                      <a:lnTo>
                        <a:pt x="456" y="793"/>
                      </a:lnTo>
                      <a:lnTo>
                        <a:pt x="460" y="788"/>
                      </a:lnTo>
                      <a:lnTo>
                        <a:pt x="466" y="781"/>
                      </a:lnTo>
                      <a:lnTo>
                        <a:pt x="472" y="775"/>
                      </a:lnTo>
                      <a:lnTo>
                        <a:pt x="473" y="772"/>
                      </a:lnTo>
                      <a:lnTo>
                        <a:pt x="477" y="768"/>
                      </a:lnTo>
                      <a:lnTo>
                        <a:pt x="478" y="764"/>
                      </a:lnTo>
                      <a:lnTo>
                        <a:pt x="481" y="761"/>
                      </a:lnTo>
                      <a:lnTo>
                        <a:pt x="489" y="745"/>
                      </a:lnTo>
                      <a:lnTo>
                        <a:pt x="493" y="739"/>
                      </a:lnTo>
                      <a:lnTo>
                        <a:pt x="497" y="729"/>
                      </a:lnTo>
                      <a:lnTo>
                        <a:pt x="502" y="719"/>
                      </a:lnTo>
                      <a:lnTo>
                        <a:pt x="504" y="712"/>
                      </a:lnTo>
                      <a:lnTo>
                        <a:pt x="512" y="693"/>
                      </a:lnTo>
                      <a:lnTo>
                        <a:pt x="514" y="681"/>
                      </a:lnTo>
                      <a:lnTo>
                        <a:pt x="517" y="671"/>
                      </a:lnTo>
                      <a:lnTo>
                        <a:pt x="521" y="657"/>
                      </a:lnTo>
                      <a:lnTo>
                        <a:pt x="524" y="644"/>
                      </a:lnTo>
                      <a:lnTo>
                        <a:pt x="526" y="629"/>
                      </a:lnTo>
                      <a:lnTo>
                        <a:pt x="529" y="613"/>
                      </a:lnTo>
                      <a:lnTo>
                        <a:pt x="536" y="547"/>
                      </a:lnTo>
                      <a:lnTo>
                        <a:pt x="537" y="519"/>
                      </a:lnTo>
                      <a:lnTo>
                        <a:pt x="538" y="483"/>
                      </a:lnTo>
                      <a:lnTo>
                        <a:pt x="538" y="441"/>
                      </a:lnTo>
                      <a:lnTo>
                        <a:pt x="536" y="400"/>
                      </a:lnTo>
                      <a:lnTo>
                        <a:pt x="533" y="372"/>
                      </a:lnTo>
                      <a:lnTo>
                        <a:pt x="529" y="346"/>
                      </a:lnTo>
                      <a:lnTo>
                        <a:pt x="524" y="316"/>
                      </a:lnTo>
                      <a:lnTo>
                        <a:pt x="518" y="288"/>
                      </a:lnTo>
                      <a:lnTo>
                        <a:pt x="509" y="251"/>
                      </a:lnTo>
                      <a:lnTo>
                        <a:pt x="508" y="247"/>
                      </a:lnTo>
                      <a:lnTo>
                        <a:pt x="506" y="242"/>
                      </a:lnTo>
                      <a:lnTo>
                        <a:pt x="494" y="204"/>
                      </a:lnTo>
                      <a:lnTo>
                        <a:pt x="486" y="184"/>
                      </a:lnTo>
                      <a:lnTo>
                        <a:pt x="477" y="167"/>
                      </a:lnTo>
                      <a:lnTo>
                        <a:pt x="477" y="166"/>
                      </a:lnTo>
                      <a:lnTo>
                        <a:pt x="476" y="166"/>
                      </a:lnTo>
                      <a:lnTo>
                        <a:pt x="476" y="164"/>
                      </a:lnTo>
                      <a:lnTo>
                        <a:pt x="452" y="131"/>
                      </a:lnTo>
                      <a:lnTo>
                        <a:pt x="424" y="98"/>
                      </a:lnTo>
                      <a:lnTo>
                        <a:pt x="424" y="96"/>
                      </a:lnTo>
                      <a:lnTo>
                        <a:pt x="422" y="96"/>
                      </a:lnTo>
                      <a:lnTo>
                        <a:pt x="421" y="95"/>
                      </a:lnTo>
                      <a:lnTo>
                        <a:pt x="398" y="76"/>
                      </a:lnTo>
                      <a:lnTo>
                        <a:pt x="377" y="63"/>
                      </a:lnTo>
                      <a:lnTo>
                        <a:pt x="368" y="58"/>
                      </a:lnTo>
                      <a:lnTo>
                        <a:pt x="352" y="50"/>
                      </a:lnTo>
                      <a:lnTo>
                        <a:pt x="345" y="46"/>
                      </a:lnTo>
                      <a:lnTo>
                        <a:pt x="340" y="43"/>
                      </a:lnTo>
                      <a:lnTo>
                        <a:pt x="336" y="42"/>
                      </a:lnTo>
                      <a:lnTo>
                        <a:pt x="333" y="40"/>
                      </a:lnTo>
                      <a:lnTo>
                        <a:pt x="329" y="40"/>
                      </a:lnTo>
                      <a:lnTo>
                        <a:pt x="325" y="38"/>
                      </a:lnTo>
                      <a:lnTo>
                        <a:pt x="314" y="35"/>
                      </a:lnTo>
                      <a:lnTo>
                        <a:pt x="306" y="32"/>
                      </a:lnTo>
                      <a:lnTo>
                        <a:pt x="297" y="31"/>
                      </a:lnTo>
                      <a:lnTo>
                        <a:pt x="274" y="27"/>
                      </a:lnTo>
                      <a:lnTo>
                        <a:pt x="249" y="23"/>
                      </a:lnTo>
                      <a:lnTo>
                        <a:pt x="220" y="20"/>
                      </a:lnTo>
                      <a:lnTo>
                        <a:pt x="194" y="20"/>
                      </a:lnTo>
                      <a:lnTo>
                        <a:pt x="161" y="22"/>
                      </a:lnTo>
                      <a:lnTo>
                        <a:pt x="133" y="24"/>
                      </a:lnTo>
                      <a:lnTo>
                        <a:pt x="108" y="28"/>
                      </a:lnTo>
                      <a:lnTo>
                        <a:pt x="85" y="34"/>
                      </a:lnTo>
                      <a:lnTo>
                        <a:pt x="74" y="36"/>
                      </a:lnTo>
                      <a:lnTo>
                        <a:pt x="64" y="40"/>
                      </a:lnTo>
                      <a:lnTo>
                        <a:pt x="44" y="48"/>
                      </a:lnTo>
                      <a:lnTo>
                        <a:pt x="33" y="52"/>
                      </a:lnTo>
                      <a:lnTo>
                        <a:pt x="22" y="58"/>
                      </a:lnTo>
                      <a:lnTo>
                        <a:pt x="12" y="64"/>
                      </a:lnTo>
                      <a:lnTo>
                        <a:pt x="0" y="72"/>
                      </a:lnTo>
                      <a:lnTo>
                        <a:pt x="5" y="54"/>
                      </a:lnTo>
                      <a:lnTo>
                        <a:pt x="29" y="39"/>
                      </a:lnTo>
                      <a:lnTo>
                        <a:pt x="40" y="34"/>
                      </a:lnTo>
                      <a:lnTo>
                        <a:pt x="49" y="28"/>
                      </a:lnTo>
                      <a:lnTo>
                        <a:pt x="81" y="16"/>
                      </a:lnTo>
                      <a:lnTo>
                        <a:pt x="92" y="14"/>
                      </a:lnTo>
                      <a:lnTo>
                        <a:pt x="116" y="8"/>
                      </a:lnTo>
                      <a:lnTo>
                        <a:pt x="141" y="4"/>
                      </a:lnTo>
                      <a:lnTo>
                        <a:pt x="172" y="2"/>
                      </a:lnTo>
                      <a:lnTo>
                        <a:pt x="18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2" name="Freeform 471"/>
                <p:cNvSpPr>
                  <a:spLocks noEditPoints="1"/>
                </p:cNvSpPr>
                <p:nvPr/>
              </p:nvSpPr>
              <p:spPr bwMode="auto">
                <a:xfrm>
                  <a:off x="6867526" y="909638"/>
                  <a:ext cx="1028700" cy="1344613"/>
                </a:xfrm>
                <a:custGeom>
                  <a:avLst/>
                  <a:gdLst/>
                  <a:ahLst/>
                  <a:cxnLst>
                    <a:cxn ang="0">
                      <a:pos x="286" y="134"/>
                    </a:cxn>
                    <a:cxn ang="0">
                      <a:pos x="248" y="152"/>
                    </a:cxn>
                    <a:cxn ang="0">
                      <a:pos x="223" y="196"/>
                    </a:cxn>
                    <a:cxn ang="0">
                      <a:pos x="210" y="247"/>
                    </a:cxn>
                    <a:cxn ang="0">
                      <a:pos x="203" y="322"/>
                    </a:cxn>
                    <a:cxn ang="0">
                      <a:pos x="203" y="417"/>
                    </a:cxn>
                    <a:cxn ang="0">
                      <a:pos x="208" y="515"/>
                    </a:cxn>
                    <a:cxn ang="0">
                      <a:pos x="220" y="589"/>
                    </a:cxn>
                    <a:cxn ang="0">
                      <a:pos x="239" y="641"/>
                    </a:cxn>
                    <a:cxn ang="0">
                      <a:pos x="270" y="687"/>
                    </a:cxn>
                    <a:cxn ang="0">
                      <a:pos x="308" y="707"/>
                    </a:cxn>
                    <a:cxn ang="0">
                      <a:pos x="351" y="709"/>
                    </a:cxn>
                    <a:cxn ang="0">
                      <a:pos x="383" y="696"/>
                    </a:cxn>
                    <a:cxn ang="0">
                      <a:pos x="411" y="668"/>
                    </a:cxn>
                    <a:cxn ang="0">
                      <a:pos x="430" y="627"/>
                    </a:cxn>
                    <a:cxn ang="0">
                      <a:pos x="440" y="575"/>
                    </a:cxn>
                    <a:cxn ang="0">
                      <a:pos x="444" y="512"/>
                    </a:cxn>
                    <a:cxn ang="0">
                      <a:pos x="443" y="429"/>
                    </a:cxn>
                    <a:cxn ang="0">
                      <a:pos x="438" y="328"/>
                    </a:cxn>
                    <a:cxn ang="0">
                      <a:pos x="426" y="252"/>
                    </a:cxn>
                    <a:cxn ang="0">
                      <a:pos x="408" y="199"/>
                    </a:cxn>
                    <a:cxn ang="0">
                      <a:pos x="379" y="155"/>
                    </a:cxn>
                    <a:cxn ang="0">
                      <a:pos x="339" y="135"/>
                    </a:cxn>
                    <a:cxn ang="0">
                      <a:pos x="318" y="0"/>
                    </a:cxn>
                    <a:cxn ang="0">
                      <a:pos x="390" y="7"/>
                    </a:cxn>
                    <a:cxn ang="0">
                      <a:pos x="450" y="23"/>
                    </a:cxn>
                    <a:cxn ang="0">
                      <a:pos x="510" y="58"/>
                    </a:cxn>
                    <a:cxn ang="0">
                      <a:pos x="563" y="111"/>
                    </a:cxn>
                    <a:cxn ang="0">
                      <a:pos x="599" y="172"/>
                    </a:cxn>
                    <a:cxn ang="0">
                      <a:pos x="619" y="231"/>
                    </a:cxn>
                    <a:cxn ang="0">
                      <a:pos x="643" y="359"/>
                    </a:cxn>
                    <a:cxn ang="0">
                      <a:pos x="648" y="485"/>
                    </a:cxn>
                    <a:cxn ang="0">
                      <a:pos x="639" y="593"/>
                    </a:cxn>
                    <a:cxn ang="0">
                      <a:pos x="618" y="683"/>
                    </a:cxn>
                    <a:cxn ang="0">
                      <a:pos x="584" y="751"/>
                    </a:cxn>
                    <a:cxn ang="0">
                      <a:pos x="535" y="799"/>
                    </a:cxn>
                    <a:cxn ang="0">
                      <a:pos x="468" y="831"/>
                    </a:cxn>
                    <a:cxn ang="0">
                      <a:pos x="384" y="845"/>
                    </a:cxn>
                    <a:cxn ang="0">
                      <a:pos x="290" y="843"/>
                    </a:cxn>
                    <a:cxn ang="0">
                      <a:pos x="207" y="824"/>
                    </a:cxn>
                    <a:cxn ang="0">
                      <a:pos x="144" y="791"/>
                    </a:cxn>
                    <a:cxn ang="0">
                      <a:pos x="92" y="741"/>
                    </a:cxn>
                    <a:cxn ang="0">
                      <a:pos x="55" y="688"/>
                    </a:cxn>
                    <a:cxn ang="0">
                      <a:pos x="32" y="624"/>
                    </a:cxn>
                    <a:cxn ang="0">
                      <a:pos x="11" y="533"/>
                    </a:cxn>
                    <a:cxn ang="0">
                      <a:pos x="0" y="412"/>
                    </a:cxn>
                    <a:cxn ang="0">
                      <a:pos x="4" y="291"/>
                    </a:cxn>
                    <a:cxn ang="0">
                      <a:pos x="22" y="191"/>
                    </a:cxn>
                    <a:cxn ang="0">
                      <a:pos x="52" y="115"/>
                    </a:cxn>
                    <a:cxn ang="0">
                      <a:pos x="96" y="63"/>
                    </a:cxn>
                    <a:cxn ang="0">
                      <a:pos x="156" y="27"/>
                    </a:cxn>
                    <a:cxn ang="0">
                      <a:pos x="231" y="7"/>
                    </a:cxn>
                    <a:cxn ang="0">
                      <a:pos x="318" y="0"/>
                    </a:cxn>
                  </a:cxnLst>
                  <a:rect l="0" t="0" r="r" b="b"/>
                  <a:pathLst>
                    <a:path w="648" h="847">
                      <a:moveTo>
                        <a:pt x="312" y="132"/>
                      </a:moveTo>
                      <a:lnTo>
                        <a:pt x="286" y="134"/>
                      </a:lnTo>
                      <a:lnTo>
                        <a:pt x="264" y="140"/>
                      </a:lnTo>
                      <a:lnTo>
                        <a:pt x="248" y="152"/>
                      </a:lnTo>
                      <a:lnTo>
                        <a:pt x="235" y="171"/>
                      </a:lnTo>
                      <a:lnTo>
                        <a:pt x="223" y="196"/>
                      </a:lnTo>
                      <a:lnTo>
                        <a:pt x="216" y="219"/>
                      </a:lnTo>
                      <a:lnTo>
                        <a:pt x="210" y="247"/>
                      </a:lnTo>
                      <a:lnTo>
                        <a:pt x="206" y="282"/>
                      </a:lnTo>
                      <a:lnTo>
                        <a:pt x="203" y="322"/>
                      </a:lnTo>
                      <a:lnTo>
                        <a:pt x="202" y="367"/>
                      </a:lnTo>
                      <a:lnTo>
                        <a:pt x="203" y="417"/>
                      </a:lnTo>
                      <a:lnTo>
                        <a:pt x="206" y="469"/>
                      </a:lnTo>
                      <a:lnTo>
                        <a:pt x="208" y="515"/>
                      </a:lnTo>
                      <a:lnTo>
                        <a:pt x="214" y="555"/>
                      </a:lnTo>
                      <a:lnTo>
                        <a:pt x="220" y="589"/>
                      </a:lnTo>
                      <a:lnTo>
                        <a:pt x="230" y="617"/>
                      </a:lnTo>
                      <a:lnTo>
                        <a:pt x="239" y="641"/>
                      </a:lnTo>
                      <a:lnTo>
                        <a:pt x="254" y="668"/>
                      </a:lnTo>
                      <a:lnTo>
                        <a:pt x="270" y="687"/>
                      </a:lnTo>
                      <a:lnTo>
                        <a:pt x="288" y="700"/>
                      </a:lnTo>
                      <a:lnTo>
                        <a:pt x="308" y="707"/>
                      </a:lnTo>
                      <a:lnTo>
                        <a:pt x="331" y="709"/>
                      </a:lnTo>
                      <a:lnTo>
                        <a:pt x="351" y="709"/>
                      </a:lnTo>
                      <a:lnTo>
                        <a:pt x="368" y="705"/>
                      </a:lnTo>
                      <a:lnTo>
                        <a:pt x="383" y="696"/>
                      </a:lnTo>
                      <a:lnTo>
                        <a:pt x="398" y="683"/>
                      </a:lnTo>
                      <a:lnTo>
                        <a:pt x="411" y="668"/>
                      </a:lnTo>
                      <a:lnTo>
                        <a:pt x="422" y="649"/>
                      </a:lnTo>
                      <a:lnTo>
                        <a:pt x="430" y="627"/>
                      </a:lnTo>
                      <a:lnTo>
                        <a:pt x="436" y="599"/>
                      </a:lnTo>
                      <a:lnTo>
                        <a:pt x="440" y="575"/>
                      </a:lnTo>
                      <a:lnTo>
                        <a:pt x="443" y="545"/>
                      </a:lnTo>
                      <a:lnTo>
                        <a:pt x="444" y="512"/>
                      </a:lnTo>
                      <a:lnTo>
                        <a:pt x="444" y="473"/>
                      </a:lnTo>
                      <a:lnTo>
                        <a:pt x="443" y="429"/>
                      </a:lnTo>
                      <a:lnTo>
                        <a:pt x="442" y="375"/>
                      </a:lnTo>
                      <a:lnTo>
                        <a:pt x="438" y="328"/>
                      </a:lnTo>
                      <a:lnTo>
                        <a:pt x="432" y="287"/>
                      </a:lnTo>
                      <a:lnTo>
                        <a:pt x="426" y="252"/>
                      </a:lnTo>
                      <a:lnTo>
                        <a:pt x="418" y="223"/>
                      </a:lnTo>
                      <a:lnTo>
                        <a:pt x="408" y="199"/>
                      </a:lnTo>
                      <a:lnTo>
                        <a:pt x="394" y="174"/>
                      </a:lnTo>
                      <a:lnTo>
                        <a:pt x="379" y="155"/>
                      </a:lnTo>
                      <a:lnTo>
                        <a:pt x="360" y="142"/>
                      </a:lnTo>
                      <a:lnTo>
                        <a:pt x="339" y="135"/>
                      </a:lnTo>
                      <a:lnTo>
                        <a:pt x="312" y="132"/>
                      </a:lnTo>
                      <a:close/>
                      <a:moveTo>
                        <a:pt x="318" y="0"/>
                      </a:moveTo>
                      <a:lnTo>
                        <a:pt x="355" y="3"/>
                      </a:lnTo>
                      <a:lnTo>
                        <a:pt x="390" y="7"/>
                      </a:lnTo>
                      <a:lnTo>
                        <a:pt x="422" y="14"/>
                      </a:lnTo>
                      <a:lnTo>
                        <a:pt x="450" y="23"/>
                      </a:lnTo>
                      <a:lnTo>
                        <a:pt x="480" y="39"/>
                      </a:lnTo>
                      <a:lnTo>
                        <a:pt x="510" y="58"/>
                      </a:lnTo>
                      <a:lnTo>
                        <a:pt x="534" y="78"/>
                      </a:lnTo>
                      <a:lnTo>
                        <a:pt x="563" y="111"/>
                      </a:lnTo>
                      <a:lnTo>
                        <a:pt x="587" y="147"/>
                      </a:lnTo>
                      <a:lnTo>
                        <a:pt x="599" y="172"/>
                      </a:lnTo>
                      <a:lnTo>
                        <a:pt x="610" y="200"/>
                      </a:lnTo>
                      <a:lnTo>
                        <a:pt x="619" y="231"/>
                      </a:lnTo>
                      <a:lnTo>
                        <a:pt x="634" y="294"/>
                      </a:lnTo>
                      <a:lnTo>
                        <a:pt x="643" y="359"/>
                      </a:lnTo>
                      <a:lnTo>
                        <a:pt x="648" y="424"/>
                      </a:lnTo>
                      <a:lnTo>
                        <a:pt x="648" y="485"/>
                      </a:lnTo>
                      <a:lnTo>
                        <a:pt x="644" y="541"/>
                      </a:lnTo>
                      <a:lnTo>
                        <a:pt x="639" y="593"/>
                      </a:lnTo>
                      <a:lnTo>
                        <a:pt x="630" y="641"/>
                      </a:lnTo>
                      <a:lnTo>
                        <a:pt x="618" y="683"/>
                      </a:lnTo>
                      <a:lnTo>
                        <a:pt x="603" y="720"/>
                      </a:lnTo>
                      <a:lnTo>
                        <a:pt x="584" y="751"/>
                      </a:lnTo>
                      <a:lnTo>
                        <a:pt x="563" y="777"/>
                      </a:lnTo>
                      <a:lnTo>
                        <a:pt x="535" y="799"/>
                      </a:lnTo>
                      <a:lnTo>
                        <a:pt x="504" y="817"/>
                      </a:lnTo>
                      <a:lnTo>
                        <a:pt x="468" y="831"/>
                      </a:lnTo>
                      <a:lnTo>
                        <a:pt x="428" y="840"/>
                      </a:lnTo>
                      <a:lnTo>
                        <a:pt x="384" y="845"/>
                      </a:lnTo>
                      <a:lnTo>
                        <a:pt x="336" y="847"/>
                      </a:lnTo>
                      <a:lnTo>
                        <a:pt x="290" y="843"/>
                      </a:lnTo>
                      <a:lnTo>
                        <a:pt x="246" y="835"/>
                      </a:lnTo>
                      <a:lnTo>
                        <a:pt x="207" y="824"/>
                      </a:lnTo>
                      <a:lnTo>
                        <a:pt x="174" y="809"/>
                      </a:lnTo>
                      <a:lnTo>
                        <a:pt x="144" y="791"/>
                      </a:lnTo>
                      <a:lnTo>
                        <a:pt x="116" y="767"/>
                      </a:lnTo>
                      <a:lnTo>
                        <a:pt x="92" y="741"/>
                      </a:lnTo>
                      <a:lnTo>
                        <a:pt x="70" y="712"/>
                      </a:lnTo>
                      <a:lnTo>
                        <a:pt x="55" y="688"/>
                      </a:lnTo>
                      <a:lnTo>
                        <a:pt x="43" y="657"/>
                      </a:lnTo>
                      <a:lnTo>
                        <a:pt x="32" y="624"/>
                      </a:lnTo>
                      <a:lnTo>
                        <a:pt x="22" y="588"/>
                      </a:lnTo>
                      <a:lnTo>
                        <a:pt x="11" y="533"/>
                      </a:lnTo>
                      <a:lnTo>
                        <a:pt x="4" y="475"/>
                      </a:lnTo>
                      <a:lnTo>
                        <a:pt x="0" y="412"/>
                      </a:lnTo>
                      <a:lnTo>
                        <a:pt x="0" y="348"/>
                      </a:lnTo>
                      <a:lnTo>
                        <a:pt x="4" y="291"/>
                      </a:lnTo>
                      <a:lnTo>
                        <a:pt x="11" y="238"/>
                      </a:lnTo>
                      <a:lnTo>
                        <a:pt x="22" y="191"/>
                      </a:lnTo>
                      <a:lnTo>
                        <a:pt x="35" y="150"/>
                      </a:lnTo>
                      <a:lnTo>
                        <a:pt x="52" y="115"/>
                      </a:lnTo>
                      <a:lnTo>
                        <a:pt x="72" y="87"/>
                      </a:lnTo>
                      <a:lnTo>
                        <a:pt x="96" y="63"/>
                      </a:lnTo>
                      <a:lnTo>
                        <a:pt x="124" y="43"/>
                      </a:lnTo>
                      <a:lnTo>
                        <a:pt x="156" y="27"/>
                      </a:lnTo>
                      <a:lnTo>
                        <a:pt x="192" y="15"/>
                      </a:lnTo>
                      <a:lnTo>
                        <a:pt x="231" y="7"/>
                      </a:lnTo>
                      <a:lnTo>
                        <a:pt x="272" y="2"/>
                      </a:lnTo>
                      <a:lnTo>
                        <a:pt x="3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99" name="Group 2604"/>
              <p:cNvGrpSpPr/>
              <p:nvPr/>
            </p:nvGrpSpPr>
            <p:grpSpPr>
              <a:xfrm>
                <a:off x="3702140" y="4071942"/>
                <a:ext cx="1195388" cy="1433512"/>
                <a:chOff x="3308351" y="3954463"/>
                <a:chExt cx="1195388" cy="1433512"/>
              </a:xfrm>
            </p:grpSpPr>
            <p:sp>
              <p:nvSpPr>
                <p:cNvPr id="200" name="Freeform 108"/>
                <p:cNvSpPr>
                  <a:spLocks noEditPoints="1"/>
                </p:cNvSpPr>
                <p:nvPr/>
              </p:nvSpPr>
              <p:spPr bwMode="auto">
                <a:xfrm>
                  <a:off x="3808414" y="4930775"/>
                  <a:ext cx="136525" cy="187325"/>
                </a:xfrm>
                <a:custGeom>
                  <a:avLst/>
                  <a:gdLst/>
                  <a:ahLst/>
                  <a:cxnLst>
                    <a:cxn ang="0">
                      <a:pos x="84" y="117"/>
                    </a:cxn>
                    <a:cxn ang="0">
                      <a:pos x="85" y="117"/>
                    </a:cxn>
                    <a:cxn ang="0">
                      <a:pos x="86" y="118"/>
                    </a:cxn>
                    <a:cxn ang="0">
                      <a:pos x="84" y="117"/>
                    </a:cxn>
                    <a:cxn ang="0">
                      <a:pos x="81" y="116"/>
                    </a:cxn>
                    <a:cxn ang="0">
                      <a:pos x="84" y="117"/>
                    </a:cxn>
                    <a:cxn ang="0">
                      <a:pos x="82" y="117"/>
                    </a:cxn>
                    <a:cxn ang="0">
                      <a:pos x="81" y="116"/>
                    </a:cxn>
                    <a:cxn ang="0">
                      <a:pos x="0" y="0"/>
                    </a:cxn>
                    <a:cxn ang="0">
                      <a:pos x="8" y="6"/>
                    </a:cxn>
                    <a:cxn ang="0">
                      <a:pos x="14" y="28"/>
                    </a:cxn>
                    <a:cxn ang="0">
                      <a:pos x="21" y="48"/>
                    </a:cxn>
                    <a:cxn ang="0">
                      <a:pos x="36" y="74"/>
                    </a:cxn>
                    <a:cxn ang="0">
                      <a:pos x="54" y="96"/>
                    </a:cxn>
                    <a:cxn ang="0">
                      <a:pos x="56" y="98"/>
                    </a:cxn>
                    <a:cxn ang="0">
                      <a:pos x="57" y="100"/>
                    </a:cxn>
                    <a:cxn ang="0">
                      <a:pos x="65" y="105"/>
                    </a:cxn>
                    <a:cxn ang="0">
                      <a:pos x="69" y="109"/>
                    </a:cxn>
                    <a:cxn ang="0">
                      <a:pos x="73" y="112"/>
                    </a:cxn>
                    <a:cxn ang="0">
                      <a:pos x="81" y="116"/>
                    </a:cxn>
                    <a:cxn ang="0">
                      <a:pos x="74" y="113"/>
                    </a:cxn>
                    <a:cxn ang="0">
                      <a:pos x="69" y="110"/>
                    </a:cxn>
                    <a:cxn ang="0">
                      <a:pos x="65" y="109"/>
                    </a:cxn>
                    <a:cxn ang="0">
                      <a:pos x="62" y="106"/>
                    </a:cxn>
                    <a:cxn ang="0">
                      <a:pos x="54" y="101"/>
                    </a:cxn>
                    <a:cxn ang="0">
                      <a:pos x="52" y="100"/>
                    </a:cxn>
                    <a:cxn ang="0">
                      <a:pos x="48" y="96"/>
                    </a:cxn>
                    <a:cxn ang="0">
                      <a:pos x="45" y="94"/>
                    </a:cxn>
                    <a:cxn ang="0">
                      <a:pos x="44" y="93"/>
                    </a:cxn>
                    <a:cxn ang="0">
                      <a:pos x="28" y="73"/>
                    </a:cxn>
                    <a:cxn ang="0">
                      <a:pos x="14" y="44"/>
                    </a:cxn>
                    <a:cxn ang="0">
                      <a:pos x="6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6" h="118">
                      <a:moveTo>
                        <a:pt x="84" y="117"/>
                      </a:moveTo>
                      <a:lnTo>
                        <a:pt x="85" y="117"/>
                      </a:lnTo>
                      <a:lnTo>
                        <a:pt x="86" y="118"/>
                      </a:lnTo>
                      <a:lnTo>
                        <a:pt x="84" y="117"/>
                      </a:lnTo>
                      <a:close/>
                      <a:moveTo>
                        <a:pt x="81" y="116"/>
                      </a:moveTo>
                      <a:lnTo>
                        <a:pt x="84" y="117"/>
                      </a:lnTo>
                      <a:lnTo>
                        <a:pt x="82" y="117"/>
                      </a:lnTo>
                      <a:lnTo>
                        <a:pt x="81" y="116"/>
                      </a:lnTo>
                      <a:close/>
                      <a:moveTo>
                        <a:pt x="0" y="0"/>
                      </a:moveTo>
                      <a:lnTo>
                        <a:pt x="8" y="6"/>
                      </a:lnTo>
                      <a:lnTo>
                        <a:pt x="14" y="28"/>
                      </a:lnTo>
                      <a:lnTo>
                        <a:pt x="21" y="48"/>
                      </a:lnTo>
                      <a:lnTo>
                        <a:pt x="36" y="74"/>
                      </a:lnTo>
                      <a:lnTo>
                        <a:pt x="54" y="96"/>
                      </a:lnTo>
                      <a:lnTo>
                        <a:pt x="56" y="98"/>
                      </a:lnTo>
                      <a:lnTo>
                        <a:pt x="57" y="100"/>
                      </a:lnTo>
                      <a:lnTo>
                        <a:pt x="65" y="105"/>
                      </a:lnTo>
                      <a:lnTo>
                        <a:pt x="69" y="109"/>
                      </a:lnTo>
                      <a:lnTo>
                        <a:pt x="73" y="112"/>
                      </a:lnTo>
                      <a:lnTo>
                        <a:pt x="81" y="116"/>
                      </a:lnTo>
                      <a:lnTo>
                        <a:pt x="74" y="113"/>
                      </a:lnTo>
                      <a:lnTo>
                        <a:pt x="69" y="110"/>
                      </a:lnTo>
                      <a:lnTo>
                        <a:pt x="65" y="109"/>
                      </a:lnTo>
                      <a:lnTo>
                        <a:pt x="62" y="106"/>
                      </a:lnTo>
                      <a:lnTo>
                        <a:pt x="54" y="101"/>
                      </a:lnTo>
                      <a:lnTo>
                        <a:pt x="52" y="100"/>
                      </a:lnTo>
                      <a:lnTo>
                        <a:pt x="48" y="96"/>
                      </a:lnTo>
                      <a:lnTo>
                        <a:pt x="45" y="94"/>
                      </a:lnTo>
                      <a:lnTo>
                        <a:pt x="44" y="93"/>
                      </a:lnTo>
                      <a:lnTo>
                        <a:pt x="28" y="73"/>
                      </a:lnTo>
                      <a:lnTo>
                        <a:pt x="14" y="44"/>
                      </a:lnTo>
                      <a:lnTo>
                        <a:pt x="6" y="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6" name="Freeform 110"/>
                <p:cNvSpPr>
                  <a:spLocks/>
                </p:cNvSpPr>
                <p:nvPr/>
              </p:nvSpPr>
              <p:spPr bwMode="auto">
                <a:xfrm>
                  <a:off x="3352801" y="4930775"/>
                  <a:ext cx="455613" cy="98425"/>
                </a:xfrm>
                <a:custGeom>
                  <a:avLst/>
                  <a:gdLst/>
                  <a:ahLst/>
                  <a:cxnLst>
                    <a:cxn ang="0">
                      <a:pos x="287" y="0"/>
                    </a:cxn>
                    <a:cxn ang="0">
                      <a:pos x="216" y="22"/>
                    </a:cxn>
                    <a:cxn ang="0">
                      <a:pos x="0" y="62"/>
                    </a:cxn>
                    <a:cxn ang="0">
                      <a:pos x="71" y="41"/>
                    </a:cxn>
                    <a:cxn ang="0">
                      <a:pos x="287" y="0"/>
                    </a:cxn>
                  </a:cxnLst>
                  <a:rect l="0" t="0" r="r" b="b"/>
                  <a:pathLst>
                    <a:path w="287" h="62">
                      <a:moveTo>
                        <a:pt x="287" y="0"/>
                      </a:moveTo>
                      <a:lnTo>
                        <a:pt x="216" y="22"/>
                      </a:lnTo>
                      <a:lnTo>
                        <a:pt x="0" y="62"/>
                      </a:lnTo>
                      <a:lnTo>
                        <a:pt x="71" y="41"/>
                      </a:lnTo>
                      <a:lnTo>
                        <a:pt x="287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" name="Freeform 111"/>
                <p:cNvSpPr>
                  <a:spLocks noEditPoints="1"/>
                </p:cNvSpPr>
                <p:nvPr/>
              </p:nvSpPr>
              <p:spPr bwMode="auto">
                <a:xfrm>
                  <a:off x="4306889" y="4595813"/>
                  <a:ext cx="196850" cy="554038"/>
                </a:xfrm>
                <a:custGeom>
                  <a:avLst/>
                  <a:gdLst/>
                  <a:ahLst/>
                  <a:cxnLst>
                    <a:cxn ang="0">
                      <a:pos x="79" y="349"/>
                    </a:cxn>
                    <a:cxn ang="0">
                      <a:pos x="82" y="345"/>
                    </a:cxn>
                    <a:cxn ang="0">
                      <a:pos x="83" y="343"/>
                    </a:cxn>
                    <a:cxn ang="0">
                      <a:pos x="83" y="341"/>
                    </a:cxn>
                    <a:cxn ang="0">
                      <a:pos x="83" y="341"/>
                    </a:cxn>
                    <a:cxn ang="0">
                      <a:pos x="88" y="333"/>
                    </a:cxn>
                    <a:cxn ang="0">
                      <a:pos x="12" y="5"/>
                    </a:cxn>
                    <a:cxn ang="0">
                      <a:pos x="23" y="9"/>
                    </a:cxn>
                    <a:cxn ang="0">
                      <a:pos x="31" y="15"/>
                    </a:cxn>
                    <a:cxn ang="0">
                      <a:pos x="56" y="33"/>
                    </a:cxn>
                    <a:cxn ang="0">
                      <a:pos x="95" y="76"/>
                    </a:cxn>
                    <a:cxn ang="0">
                      <a:pos x="111" y="113"/>
                    </a:cxn>
                    <a:cxn ang="0">
                      <a:pos x="119" y="144"/>
                    </a:cxn>
                    <a:cxn ang="0">
                      <a:pos x="123" y="172"/>
                    </a:cxn>
                    <a:cxn ang="0">
                      <a:pos x="124" y="212"/>
                    </a:cxn>
                    <a:cxn ang="0">
                      <a:pos x="122" y="235"/>
                    </a:cxn>
                    <a:cxn ang="0">
                      <a:pos x="114" y="272"/>
                    </a:cxn>
                    <a:cxn ang="0">
                      <a:pos x="102" y="307"/>
                    </a:cxn>
                    <a:cxn ang="0">
                      <a:pos x="100" y="311"/>
                    </a:cxn>
                    <a:cxn ang="0">
                      <a:pos x="90" y="331"/>
                    </a:cxn>
                    <a:cxn ang="0">
                      <a:pos x="91" y="327"/>
                    </a:cxn>
                    <a:cxn ang="0">
                      <a:pos x="94" y="319"/>
                    </a:cxn>
                    <a:cxn ang="0">
                      <a:pos x="95" y="316"/>
                    </a:cxn>
                    <a:cxn ang="0">
                      <a:pos x="114" y="252"/>
                    </a:cxn>
                    <a:cxn ang="0">
                      <a:pos x="118" y="217"/>
                    </a:cxn>
                    <a:cxn ang="0">
                      <a:pos x="118" y="183"/>
                    </a:cxn>
                    <a:cxn ang="0">
                      <a:pos x="114" y="145"/>
                    </a:cxn>
                    <a:cxn ang="0">
                      <a:pos x="96" y="95"/>
                    </a:cxn>
                    <a:cxn ang="0">
                      <a:pos x="71" y="53"/>
                    </a:cxn>
                    <a:cxn ang="0">
                      <a:pos x="47" y="29"/>
                    </a:cxn>
                    <a:cxn ang="0">
                      <a:pos x="19" y="9"/>
                    </a:cxn>
                    <a:cxn ang="0">
                      <a:pos x="0" y="0"/>
                    </a:cxn>
                    <a:cxn ang="0">
                      <a:pos x="6" y="3"/>
                    </a:cxn>
                  </a:cxnLst>
                  <a:rect l="0" t="0" r="r" b="b"/>
                  <a:pathLst>
                    <a:path w="124" h="349">
                      <a:moveTo>
                        <a:pt x="82" y="345"/>
                      </a:moveTo>
                      <a:lnTo>
                        <a:pt x="79" y="349"/>
                      </a:lnTo>
                      <a:lnTo>
                        <a:pt x="80" y="347"/>
                      </a:lnTo>
                      <a:lnTo>
                        <a:pt x="82" y="345"/>
                      </a:lnTo>
                      <a:close/>
                      <a:moveTo>
                        <a:pt x="83" y="341"/>
                      </a:moveTo>
                      <a:lnTo>
                        <a:pt x="83" y="343"/>
                      </a:lnTo>
                      <a:lnTo>
                        <a:pt x="82" y="345"/>
                      </a:lnTo>
                      <a:lnTo>
                        <a:pt x="83" y="341"/>
                      </a:lnTo>
                      <a:close/>
                      <a:moveTo>
                        <a:pt x="88" y="333"/>
                      </a:moveTo>
                      <a:lnTo>
                        <a:pt x="83" y="341"/>
                      </a:lnTo>
                      <a:lnTo>
                        <a:pt x="84" y="339"/>
                      </a:lnTo>
                      <a:lnTo>
                        <a:pt x="88" y="333"/>
                      </a:lnTo>
                      <a:close/>
                      <a:moveTo>
                        <a:pt x="6" y="3"/>
                      </a:moveTo>
                      <a:lnTo>
                        <a:pt x="12" y="5"/>
                      </a:lnTo>
                      <a:lnTo>
                        <a:pt x="18" y="8"/>
                      </a:lnTo>
                      <a:lnTo>
                        <a:pt x="23" y="9"/>
                      </a:lnTo>
                      <a:lnTo>
                        <a:pt x="31" y="13"/>
                      </a:lnTo>
                      <a:lnTo>
                        <a:pt x="31" y="15"/>
                      </a:lnTo>
                      <a:lnTo>
                        <a:pt x="44" y="23"/>
                      </a:lnTo>
                      <a:lnTo>
                        <a:pt x="56" y="33"/>
                      </a:lnTo>
                      <a:lnTo>
                        <a:pt x="79" y="56"/>
                      </a:lnTo>
                      <a:lnTo>
                        <a:pt x="95" y="76"/>
                      </a:lnTo>
                      <a:lnTo>
                        <a:pt x="104" y="93"/>
                      </a:lnTo>
                      <a:lnTo>
                        <a:pt x="111" y="113"/>
                      </a:lnTo>
                      <a:lnTo>
                        <a:pt x="115" y="128"/>
                      </a:lnTo>
                      <a:lnTo>
                        <a:pt x="119" y="144"/>
                      </a:lnTo>
                      <a:lnTo>
                        <a:pt x="122" y="159"/>
                      </a:lnTo>
                      <a:lnTo>
                        <a:pt x="123" y="172"/>
                      </a:lnTo>
                      <a:lnTo>
                        <a:pt x="124" y="175"/>
                      </a:lnTo>
                      <a:lnTo>
                        <a:pt x="124" y="212"/>
                      </a:lnTo>
                      <a:lnTo>
                        <a:pt x="123" y="223"/>
                      </a:lnTo>
                      <a:lnTo>
                        <a:pt x="122" y="235"/>
                      </a:lnTo>
                      <a:lnTo>
                        <a:pt x="119" y="245"/>
                      </a:lnTo>
                      <a:lnTo>
                        <a:pt x="114" y="272"/>
                      </a:lnTo>
                      <a:lnTo>
                        <a:pt x="108" y="289"/>
                      </a:lnTo>
                      <a:lnTo>
                        <a:pt x="102" y="307"/>
                      </a:lnTo>
                      <a:lnTo>
                        <a:pt x="102" y="309"/>
                      </a:lnTo>
                      <a:lnTo>
                        <a:pt x="100" y="311"/>
                      </a:lnTo>
                      <a:lnTo>
                        <a:pt x="92" y="327"/>
                      </a:lnTo>
                      <a:lnTo>
                        <a:pt x="90" y="331"/>
                      </a:lnTo>
                      <a:lnTo>
                        <a:pt x="88" y="333"/>
                      </a:lnTo>
                      <a:lnTo>
                        <a:pt x="91" y="327"/>
                      </a:lnTo>
                      <a:lnTo>
                        <a:pt x="94" y="321"/>
                      </a:lnTo>
                      <a:lnTo>
                        <a:pt x="94" y="319"/>
                      </a:lnTo>
                      <a:lnTo>
                        <a:pt x="95" y="317"/>
                      </a:lnTo>
                      <a:lnTo>
                        <a:pt x="95" y="316"/>
                      </a:lnTo>
                      <a:lnTo>
                        <a:pt x="108" y="280"/>
                      </a:lnTo>
                      <a:lnTo>
                        <a:pt x="114" y="252"/>
                      </a:lnTo>
                      <a:lnTo>
                        <a:pt x="118" y="228"/>
                      </a:lnTo>
                      <a:lnTo>
                        <a:pt x="118" y="217"/>
                      </a:lnTo>
                      <a:lnTo>
                        <a:pt x="119" y="207"/>
                      </a:lnTo>
                      <a:lnTo>
                        <a:pt x="118" y="183"/>
                      </a:lnTo>
                      <a:lnTo>
                        <a:pt x="118" y="177"/>
                      </a:lnTo>
                      <a:lnTo>
                        <a:pt x="114" y="145"/>
                      </a:lnTo>
                      <a:lnTo>
                        <a:pt x="104" y="113"/>
                      </a:lnTo>
                      <a:lnTo>
                        <a:pt x="96" y="95"/>
                      </a:lnTo>
                      <a:lnTo>
                        <a:pt x="87" y="76"/>
                      </a:lnTo>
                      <a:lnTo>
                        <a:pt x="71" y="53"/>
                      </a:lnTo>
                      <a:lnTo>
                        <a:pt x="59" y="40"/>
                      </a:lnTo>
                      <a:lnTo>
                        <a:pt x="47" y="29"/>
                      </a:lnTo>
                      <a:lnTo>
                        <a:pt x="20" y="9"/>
                      </a:lnTo>
                      <a:lnTo>
                        <a:pt x="19" y="9"/>
                      </a:lnTo>
                      <a:lnTo>
                        <a:pt x="6" y="3"/>
                      </a:lnTo>
                      <a:close/>
                      <a:moveTo>
                        <a:pt x="0" y="0"/>
                      </a:moveTo>
                      <a:lnTo>
                        <a:pt x="4" y="1"/>
                      </a:lnTo>
                      <a:lnTo>
                        <a:pt x="6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6" name="Freeform 112"/>
                <p:cNvSpPr>
                  <a:spLocks noEditPoints="1"/>
                </p:cNvSpPr>
                <p:nvPr/>
              </p:nvSpPr>
              <p:spPr bwMode="auto">
                <a:xfrm>
                  <a:off x="3738564" y="4740275"/>
                  <a:ext cx="141288" cy="44450"/>
                </a:xfrm>
                <a:custGeom>
                  <a:avLst/>
                  <a:gdLst/>
                  <a:ahLst/>
                  <a:cxnLst>
                    <a:cxn ang="0">
                      <a:pos x="50" y="12"/>
                    </a:cxn>
                    <a:cxn ang="0">
                      <a:pos x="18" y="22"/>
                    </a:cxn>
                    <a:cxn ang="0">
                      <a:pos x="13" y="24"/>
                    </a:cxn>
                    <a:cxn ang="0">
                      <a:pos x="6" y="26"/>
                    </a:cxn>
                    <a:cxn ang="0">
                      <a:pos x="0" y="28"/>
                    </a:cxn>
                    <a:cxn ang="0">
                      <a:pos x="50" y="12"/>
                    </a:cxn>
                    <a:cxn ang="0">
                      <a:pos x="89" y="0"/>
                    </a:cxn>
                    <a:cxn ang="0">
                      <a:pos x="78" y="4"/>
                    </a:cxn>
                    <a:cxn ang="0">
                      <a:pos x="50" y="12"/>
                    </a:cxn>
                    <a:cxn ang="0">
                      <a:pos x="89" y="0"/>
                    </a:cxn>
                  </a:cxnLst>
                  <a:rect l="0" t="0" r="r" b="b"/>
                  <a:pathLst>
                    <a:path w="89" h="28">
                      <a:moveTo>
                        <a:pt x="50" y="12"/>
                      </a:moveTo>
                      <a:lnTo>
                        <a:pt x="18" y="22"/>
                      </a:lnTo>
                      <a:lnTo>
                        <a:pt x="13" y="24"/>
                      </a:lnTo>
                      <a:lnTo>
                        <a:pt x="6" y="26"/>
                      </a:lnTo>
                      <a:lnTo>
                        <a:pt x="0" y="28"/>
                      </a:lnTo>
                      <a:lnTo>
                        <a:pt x="50" y="12"/>
                      </a:lnTo>
                      <a:close/>
                      <a:moveTo>
                        <a:pt x="89" y="0"/>
                      </a:moveTo>
                      <a:lnTo>
                        <a:pt x="78" y="4"/>
                      </a:lnTo>
                      <a:lnTo>
                        <a:pt x="50" y="12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113"/>
                <p:cNvSpPr>
                  <a:spLocks/>
                </p:cNvSpPr>
                <p:nvPr/>
              </p:nvSpPr>
              <p:spPr bwMode="auto">
                <a:xfrm>
                  <a:off x="3348039" y="4965700"/>
                  <a:ext cx="347663" cy="85725"/>
                </a:xfrm>
                <a:custGeom>
                  <a:avLst/>
                  <a:gdLst/>
                  <a:ahLst/>
                  <a:cxnLst>
                    <a:cxn ang="0">
                      <a:pos x="219" y="0"/>
                    </a:cxn>
                    <a:cxn ang="0">
                      <a:pos x="196" y="18"/>
                    </a:cxn>
                    <a:cxn ang="0">
                      <a:pos x="0" y="54"/>
                    </a:cxn>
                    <a:cxn ang="0">
                      <a:pos x="3" y="40"/>
                    </a:cxn>
                    <a:cxn ang="0">
                      <a:pos x="219" y="0"/>
                    </a:cxn>
                  </a:cxnLst>
                  <a:rect l="0" t="0" r="r" b="b"/>
                  <a:pathLst>
                    <a:path w="219" h="54">
                      <a:moveTo>
                        <a:pt x="219" y="0"/>
                      </a:moveTo>
                      <a:lnTo>
                        <a:pt x="196" y="18"/>
                      </a:lnTo>
                      <a:lnTo>
                        <a:pt x="0" y="54"/>
                      </a:lnTo>
                      <a:lnTo>
                        <a:pt x="3" y="4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114"/>
                <p:cNvSpPr>
                  <a:spLocks noEditPoints="1"/>
                </p:cNvSpPr>
                <p:nvPr/>
              </p:nvSpPr>
              <p:spPr bwMode="auto">
                <a:xfrm>
                  <a:off x="4170364" y="3992563"/>
                  <a:ext cx="217488" cy="471488"/>
                </a:xfrm>
                <a:custGeom>
                  <a:avLst/>
                  <a:gdLst/>
                  <a:ahLst/>
                  <a:cxnLst>
                    <a:cxn ang="0">
                      <a:pos x="102" y="297"/>
                    </a:cxn>
                    <a:cxn ang="0">
                      <a:pos x="109" y="287"/>
                    </a:cxn>
                    <a:cxn ang="0">
                      <a:pos x="17" y="7"/>
                    </a:cxn>
                    <a:cxn ang="0">
                      <a:pos x="34" y="16"/>
                    </a:cxn>
                    <a:cxn ang="0">
                      <a:pos x="46" y="23"/>
                    </a:cxn>
                    <a:cxn ang="0">
                      <a:pos x="56" y="30"/>
                    </a:cxn>
                    <a:cxn ang="0">
                      <a:pos x="57" y="31"/>
                    </a:cxn>
                    <a:cxn ang="0">
                      <a:pos x="85" y="58"/>
                    </a:cxn>
                    <a:cxn ang="0">
                      <a:pos x="122" y="122"/>
                    </a:cxn>
                    <a:cxn ang="0">
                      <a:pos x="137" y="178"/>
                    </a:cxn>
                    <a:cxn ang="0">
                      <a:pos x="136" y="204"/>
                    </a:cxn>
                    <a:cxn ang="0">
                      <a:pos x="134" y="215"/>
                    </a:cxn>
                    <a:cxn ang="0">
                      <a:pos x="132" y="228"/>
                    </a:cxn>
                    <a:cxn ang="0">
                      <a:pos x="128" y="248"/>
                    </a:cxn>
                    <a:cxn ang="0">
                      <a:pos x="122" y="263"/>
                    </a:cxn>
                    <a:cxn ang="0">
                      <a:pos x="117" y="275"/>
                    </a:cxn>
                    <a:cxn ang="0">
                      <a:pos x="114" y="279"/>
                    </a:cxn>
                    <a:cxn ang="0">
                      <a:pos x="109" y="285"/>
                    </a:cxn>
                    <a:cxn ang="0">
                      <a:pos x="122" y="256"/>
                    </a:cxn>
                    <a:cxn ang="0">
                      <a:pos x="126" y="236"/>
                    </a:cxn>
                    <a:cxn ang="0">
                      <a:pos x="130" y="222"/>
                    </a:cxn>
                    <a:cxn ang="0">
                      <a:pos x="132" y="207"/>
                    </a:cxn>
                    <a:cxn ang="0">
                      <a:pos x="130" y="188"/>
                    </a:cxn>
                    <a:cxn ang="0">
                      <a:pos x="128" y="159"/>
                    </a:cxn>
                    <a:cxn ang="0">
                      <a:pos x="101" y="87"/>
                    </a:cxn>
                    <a:cxn ang="0">
                      <a:pos x="49" y="28"/>
                    </a:cxn>
                    <a:cxn ang="0">
                      <a:pos x="45" y="26"/>
                    </a:cxn>
                    <a:cxn ang="0">
                      <a:pos x="36" y="19"/>
                    </a:cxn>
                    <a:cxn ang="0">
                      <a:pos x="22" y="11"/>
                    </a:cxn>
                    <a:cxn ang="0">
                      <a:pos x="13" y="6"/>
                    </a:cxn>
                    <a:cxn ang="0">
                      <a:pos x="10" y="4"/>
                    </a:cxn>
                    <a:cxn ang="0">
                      <a:pos x="12" y="6"/>
                    </a:cxn>
                    <a:cxn ang="0">
                      <a:pos x="0" y="0"/>
                    </a:cxn>
                    <a:cxn ang="0">
                      <a:pos x="5" y="3"/>
                    </a:cxn>
                  </a:cxnLst>
                  <a:rect l="0" t="0" r="r" b="b"/>
                  <a:pathLst>
                    <a:path w="137" h="297">
                      <a:moveTo>
                        <a:pt x="109" y="287"/>
                      </a:moveTo>
                      <a:lnTo>
                        <a:pt x="102" y="297"/>
                      </a:lnTo>
                      <a:lnTo>
                        <a:pt x="104" y="295"/>
                      </a:lnTo>
                      <a:lnTo>
                        <a:pt x="109" y="287"/>
                      </a:lnTo>
                      <a:close/>
                      <a:moveTo>
                        <a:pt x="13" y="6"/>
                      </a:moveTo>
                      <a:lnTo>
                        <a:pt x="17" y="7"/>
                      </a:lnTo>
                      <a:lnTo>
                        <a:pt x="21" y="10"/>
                      </a:lnTo>
                      <a:lnTo>
                        <a:pt x="34" y="16"/>
                      </a:lnTo>
                      <a:lnTo>
                        <a:pt x="41" y="20"/>
                      </a:lnTo>
                      <a:lnTo>
                        <a:pt x="46" y="23"/>
                      </a:lnTo>
                      <a:lnTo>
                        <a:pt x="50" y="26"/>
                      </a:lnTo>
                      <a:lnTo>
                        <a:pt x="56" y="30"/>
                      </a:lnTo>
                      <a:lnTo>
                        <a:pt x="57" y="30"/>
                      </a:lnTo>
                      <a:lnTo>
                        <a:pt x="57" y="31"/>
                      </a:lnTo>
                      <a:lnTo>
                        <a:pt x="58" y="32"/>
                      </a:lnTo>
                      <a:lnTo>
                        <a:pt x="85" y="58"/>
                      </a:lnTo>
                      <a:lnTo>
                        <a:pt x="106" y="88"/>
                      </a:lnTo>
                      <a:lnTo>
                        <a:pt x="122" y="122"/>
                      </a:lnTo>
                      <a:lnTo>
                        <a:pt x="133" y="156"/>
                      </a:lnTo>
                      <a:lnTo>
                        <a:pt x="137" y="178"/>
                      </a:lnTo>
                      <a:lnTo>
                        <a:pt x="137" y="200"/>
                      </a:lnTo>
                      <a:lnTo>
                        <a:pt x="136" y="204"/>
                      </a:lnTo>
                      <a:lnTo>
                        <a:pt x="136" y="210"/>
                      </a:lnTo>
                      <a:lnTo>
                        <a:pt x="134" y="215"/>
                      </a:lnTo>
                      <a:lnTo>
                        <a:pt x="134" y="219"/>
                      </a:lnTo>
                      <a:lnTo>
                        <a:pt x="132" y="228"/>
                      </a:lnTo>
                      <a:lnTo>
                        <a:pt x="130" y="238"/>
                      </a:lnTo>
                      <a:lnTo>
                        <a:pt x="128" y="248"/>
                      </a:lnTo>
                      <a:lnTo>
                        <a:pt x="124" y="257"/>
                      </a:lnTo>
                      <a:lnTo>
                        <a:pt x="122" y="263"/>
                      </a:lnTo>
                      <a:lnTo>
                        <a:pt x="121" y="267"/>
                      </a:lnTo>
                      <a:lnTo>
                        <a:pt x="117" y="275"/>
                      </a:lnTo>
                      <a:lnTo>
                        <a:pt x="116" y="276"/>
                      </a:lnTo>
                      <a:lnTo>
                        <a:pt x="114" y="279"/>
                      </a:lnTo>
                      <a:lnTo>
                        <a:pt x="109" y="287"/>
                      </a:lnTo>
                      <a:lnTo>
                        <a:pt x="109" y="285"/>
                      </a:lnTo>
                      <a:lnTo>
                        <a:pt x="118" y="267"/>
                      </a:lnTo>
                      <a:lnTo>
                        <a:pt x="122" y="256"/>
                      </a:lnTo>
                      <a:lnTo>
                        <a:pt x="125" y="245"/>
                      </a:lnTo>
                      <a:lnTo>
                        <a:pt x="126" y="236"/>
                      </a:lnTo>
                      <a:lnTo>
                        <a:pt x="129" y="227"/>
                      </a:lnTo>
                      <a:lnTo>
                        <a:pt x="130" y="222"/>
                      </a:lnTo>
                      <a:lnTo>
                        <a:pt x="130" y="211"/>
                      </a:lnTo>
                      <a:lnTo>
                        <a:pt x="132" y="207"/>
                      </a:lnTo>
                      <a:lnTo>
                        <a:pt x="132" y="192"/>
                      </a:lnTo>
                      <a:lnTo>
                        <a:pt x="130" y="188"/>
                      </a:lnTo>
                      <a:lnTo>
                        <a:pt x="130" y="182"/>
                      </a:lnTo>
                      <a:lnTo>
                        <a:pt x="128" y="159"/>
                      </a:lnTo>
                      <a:lnTo>
                        <a:pt x="117" y="122"/>
                      </a:lnTo>
                      <a:lnTo>
                        <a:pt x="101" y="87"/>
                      </a:lnTo>
                      <a:lnTo>
                        <a:pt x="78" y="56"/>
                      </a:lnTo>
                      <a:lnTo>
                        <a:pt x="49" y="28"/>
                      </a:lnTo>
                      <a:lnTo>
                        <a:pt x="46" y="27"/>
                      </a:lnTo>
                      <a:lnTo>
                        <a:pt x="45" y="26"/>
                      </a:lnTo>
                      <a:lnTo>
                        <a:pt x="40" y="23"/>
                      </a:lnTo>
                      <a:lnTo>
                        <a:pt x="36" y="19"/>
                      </a:lnTo>
                      <a:lnTo>
                        <a:pt x="30" y="16"/>
                      </a:lnTo>
                      <a:lnTo>
                        <a:pt x="22" y="11"/>
                      </a:lnTo>
                      <a:lnTo>
                        <a:pt x="14" y="7"/>
                      </a:lnTo>
                      <a:lnTo>
                        <a:pt x="13" y="6"/>
                      </a:lnTo>
                      <a:close/>
                      <a:moveTo>
                        <a:pt x="6" y="3"/>
                      </a:moveTo>
                      <a:lnTo>
                        <a:pt x="10" y="4"/>
                      </a:lnTo>
                      <a:lnTo>
                        <a:pt x="13" y="6"/>
                      </a:lnTo>
                      <a:lnTo>
                        <a:pt x="12" y="6"/>
                      </a:lnTo>
                      <a:lnTo>
                        <a:pt x="6" y="3"/>
                      </a:lnTo>
                      <a:close/>
                      <a:moveTo>
                        <a:pt x="0" y="0"/>
                      </a:move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115"/>
                <p:cNvSpPr>
                  <a:spLocks noEditPoints="1"/>
                </p:cNvSpPr>
                <p:nvPr/>
              </p:nvSpPr>
              <p:spPr bwMode="auto">
                <a:xfrm>
                  <a:off x="3695701" y="4930775"/>
                  <a:ext cx="341313" cy="225425"/>
                </a:xfrm>
                <a:custGeom>
                  <a:avLst/>
                  <a:gdLst/>
                  <a:ahLst/>
                  <a:cxnLst>
                    <a:cxn ang="0">
                      <a:pos x="212" y="117"/>
                    </a:cxn>
                    <a:cxn ang="0">
                      <a:pos x="207" y="118"/>
                    </a:cxn>
                    <a:cxn ang="0">
                      <a:pos x="71" y="0"/>
                    </a:cxn>
                    <a:cxn ang="0">
                      <a:pos x="75" y="14"/>
                    </a:cxn>
                    <a:cxn ang="0">
                      <a:pos x="92" y="61"/>
                    </a:cxn>
                    <a:cxn ang="0">
                      <a:pos x="115" y="93"/>
                    </a:cxn>
                    <a:cxn ang="0">
                      <a:pos x="119" y="96"/>
                    </a:cxn>
                    <a:cxn ang="0">
                      <a:pos x="120" y="98"/>
                    </a:cxn>
                    <a:cxn ang="0">
                      <a:pos x="125" y="102"/>
                    </a:cxn>
                    <a:cxn ang="0">
                      <a:pos x="131" y="106"/>
                    </a:cxn>
                    <a:cxn ang="0">
                      <a:pos x="136" y="109"/>
                    </a:cxn>
                    <a:cxn ang="0">
                      <a:pos x="140" y="110"/>
                    </a:cxn>
                    <a:cxn ang="0">
                      <a:pos x="144" y="112"/>
                    </a:cxn>
                    <a:cxn ang="0">
                      <a:pos x="149" y="114"/>
                    </a:cxn>
                    <a:cxn ang="0">
                      <a:pos x="153" y="116"/>
                    </a:cxn>
                    <a:cxn ang="0">
                      <a:pos x="159" y="117"/>
                    </a:cxn>
                    <a:cxn ang="0">
                      <a:pos x="165" y="118"/>
                    </a:cxn>
                    <a:cxn ang="0">
                      <a:pos x="177" y="120"/>
                    </a:cxn>
                    <a:cxn ang="0">
                      <a:pos x="191" y="121"/>
                    </a:cxn>
                    <a:cxn ang="0">
                      <a:pos x="201" y="120"/>
                    </a:cxn>
                    <a:cxn ang="0">
                      <a:pos x="207" y="118"/>
                    </a:cxn>
                    <a:cxn ang="0">
                      <a:pos x="141" y="140"/>
                    </a:cxn>
                    <a:cxn ang="0">
                      <a:pos x="135" y="141"/>
                    </a:cxn>
                    <a:cxn ang="0">
                      <a:pos x="128" y="142"/>
                    </a:cxn>
                    <a:cxn ang="0">
                      <a:pos x="100" y="141"/>
                    </a:cxn>
                    <a:cxn ang="0">
                      <a:pos x="91" y="140"/>
                    </a:cxn>
                    <a:cxn ang="0">
                      <a:pos x="85" y="138"/>
                    </a:cxn>
                    <a:cxn ang="0">
                      <a:pos x="81" y="137"/>
                    </a:cxn>
                    <a:cxn ang="0">
                      <a:pos x="77" y="136"/>
                    </a:cxn>
                    <a:cxn ang="0">
                      <a:pos x="73" y="134"/>
                    </a:cxn>
                    <a:cxn ang="0">
                      <a:pos x="69" y="133"/>
                    </a:cxn>
                    <a:cxn ang="0">
                      <a:pos x="64" y="129"/>
                    </a:cxn>
                    <a:cxn ang="0">
                      <a:pos x="60" y="128"/>
                    </a:cxn>
                    <a:cxn ang="0">
                      <a:pos x="55" y="124"/>
                    </a:cxn>
                    <a:cxn ang="0">
                      <a:pos x="49" y="120"/>
                    </a:cxn>
                    <a:cxn ang="0">
                      <a:pos x="32" y="100"/>
                    </a:cxn>
                    <a:cxn ang="0">
                      <a:pos x="25" y="89"/>
                    </a:cxn>
                    <a:cxn ang="0">
                      <a:pos x="13" y="61"/>
                    </a:cxn>
                    <a:cxn ang="0">
                      <a:pos x="1" y="29"/>
                    </a:cxn>
                    <a:cxn ang="0">
                      <a:pos x="71" y="0"/>
                    </a:cxn>
                  </a:cxnLst>
                  <a:rect l="0" t="0" r="r" b="b"/>
                  <a:pathLst>
                    <a:path w="215" h="142">
                      <a:moveTo>
                        <a:pt x="215" y="116"/>
                      </a:moveTo>
                      <a:lnTo>
                        <a:pt x="212" y="117"/>
                      </a:lnTo>
                      <a:lnTo>
                        <a:pt x="208" y="118"/>
                      </a:lnTo>
                      <a:lnTo>
                        <a:pt x="207" y="118"/>
                      </a:lnTo>
                      <a:lnTo>
                        <a:pt x="215" y="116"/>
                      </a:lnTo>
                      <a:close/>
                      <a:moveTo>
                        <a:pt x="71" y="0"/>
                      </a:moveTo>
                      <a:lnTo>
                        <a:pt x="72" y="8"/>
                      </a:lnTo>
                      <a:lnTo>
                        <a:pt x="75" y="14"/>
                      </a:lnTo>
                      <a:lnTo>
                        <a:pt x="83" y="40"/>
                      </a:lnTo>
                      <a:lnTo>
                        <a:pt x="92" y="61"/>
                      </a:lnTo>
                      <a:lnTo>
                        <a:pt x="103" y="77"/>
                      </a:lnTo>
                      <a:lnTo>
                        <a:pt x="115" y="93"/>
                      </a:lnTo>
                      <a:lnTo>
                        <a:pt x="116" y="94"/>
                      </a:lnTo>
                      <a:lnTo>
                        <a:pt x="119" y="96"/>
                      </a:lnTo>
                      <a:lnTo>
                        <a:pt x="120" y="97"/>
                      </a:lnTo>
                      <a:lnTo>
                        <a:pt x="120" y="98"/>
                      </a:lnTo>
                      <a:lnTo>
                        <a:pt x="121" y="98"/>
                      </a:lnTo>
                      <a:lnTo>
                        <a:pt x="125" y="102"/>
                      </a:lnTo>
                      <a:lnTo>
                        <a:pt x="128" y="104"/>
                      </a:lnTo>
                      <a:lnTo>
                        <a:pt x="131" y="106"/>
                      </a:lnTo>
                      <a:lnTo>
                        <a:pt x="135" y="108"/>
                      </a:lnTo>
                      <a:lnTo>
                        <a:pt x="136" y="109"/>
                      </a:lnTo>
                      <a:lnTo>
                        <a:pt x="137" y="109"/>
                      </a:lnTo>
                      <a:lnTo>
                        <a:pt x="140" y="110"/>
                      </a:lnTo>
                      <a:lnTo>
                        <a:pt x="141" y="112"/>
                      </a:lnTo>
                      <a:lnTo>
                        <a:pt x="144" y="112"/>
                      </a:lnTo>
                      <a:lnTo>
                        <a:pt x="147" y="114"/>
                      </a:lnTo>
                      <a:lnTo>
                        <a:pt x="149" y="114"/>
                      </a:lnTo>
                      <a:lnTo>
                        <a:pt x="151" y="116"/>
                      </a:lnTo>
                      <a:lnTo>
                        <a:pt x="153" y="116"/>
                      </a:lnTo>
                      <a:lnTo>
                        <a:pt x="155" y="117"/>
                      </a:lnTo>
                      <a:lnTo>
                        <a:pt x="159" y="117"/>
                      </a:lnTo>
                      <a:lnTo>
                        <a:pt x="161" y="118"/>
                      </a:lnTo>
                      <a:lnTo>
                        <a:pt x="165" y="118"/>
                      </a:lnTo>
                      <a:lnTo>
                        <a:pt x="168" y="120"/>
                      </a:lnTo>
                      <a:lnTo>
                        <a:pt x="177" y="120"/>
                      </a:lnTo>
                      <a:lnTo>
                        <a:pt x="181" y="121"/>
                      </a:lnTo>
                      <a:lnTo>
                        <a:pt x="191" y="121"/>
                      </a:lnTo>
                      <a:lnTo>
                        <a:pt x="193" y="120"/>
                      </a:lnTo>
                      <a:lnTo>
                        <a:pt x="201" y="120"/>
                      </a:lnTo>
                      <a:lnTo>
                        <a:pt x="205" y="118"/>
                      </a:lnTo>
                      <a:lnTo>
                        <a:pt x="207" y="118"/>
                      </a:lnTo>
                      <a:lnTo>
                        <a:pt x="145" y="138"/>
                      </a:lnTo>
                      <a:lnTo>
                        <a:pt x="141" y="140"/>
                      </a:lnTo>
                      <a:lnTo>
                        <a:pt x="139" y="140"/>
                      </a:lnTo>
                      <a:lnTo>
                        <a:pt x="135" y="141"/>
                      </a:lnTo>
                      <a:lnTo>
                        <a:pt x="132" y="141"/>
                      </a:lnTo>
                      <a:lnTo>
                        <a:pt x="128" y="142"/>
                      </a:lnTo>
                      <a:lnTo>
                        <a:pt x="103" y="142"/>
                      </a:lnTo>
                      <a:lnTo>
                        <a:pt x="100" y="141"/>
                      </a:lnTo>
                      <a:lnTo>
                        <a:pt x="93" y="141"/>
                      </a:lnTo>
                      <a:lnTo>
                        <a:pt x="91" y="140"/>
                      </a:lnTo>
                      <a:lnTo>
                        <a:pt x="87" y="140"/>
                      </a:lnTo>
                      <a:lnTo>
                        <a:pt x="85" y="138"/>
                      </a:lnTo>
                      <a:lnTo>
                        <a:pt x="83" y="138"/>
                      </a:lnTo>
                      <a:lnTo>
                        <a:pt x="81" y="137"/>
                      </a:lnTo>
                      <a:lnTo>
                        <a:pt x="79" y="137"/>
                      </a:lnTo>
                      <a:lnTo>
                        <a:pt x="77" y="136"/>
                      </a:lnTo>
                      <a:lnTo>
                        <a:pt x="76" y="136"/>
                      </a:lnTo>
                      <a:lnTo>
                        <a:pt x="73" y="134"/>
                      </a:lnTo>
                      <a:lnTo>
                        <a:pt x="72" y="133"/>
                      </a:lnTo>
                      <a:lnTo>
                        <a:pt x="69" y="133"/>
                      </a:lnTo>
                      <a:lnTo>
                        <a:pt x="67" y="132"/>
                      </a:lnTo>
                      <a:lnTo>
                        <a:pt x="64" y="129"/>
                      </a:lnTo>
                      <a:lnTo>
                        <a:pt x="63" y="129"/>
                      </a:lnTo>
                      <a:lnTo>
                        <a:pt x="60" y="128"/>
                      </a:lnTo>
                      <a:lnTo>
                        <a:pt x="59" y="126"/>
                      </a:lnTo>
                      <a:lnTo>
                        <a:pt x="55" y="124"/>
                      </a:lnTo>
                      <a:lnTo>
                        <a:pt x="52" y="121"/>
                      </a:lnTo>
                      <a:lnTo>
                        <a:pt x="49" y="120"/>
                      </a:lnTo>
                      <a:lnTo>
                        <a:pt x="37" y="108"/>
                      </a:lnTo>
                      <a:lnTo>
                        <a:pt x="32" y="100"/>
                      </a:lnTo>
                      <a:lnTo>
                        <a:pt x="29" y="94"/>
                      </a:lnTo>
                      <a:lnTo>
                        <a:pt x="25" y="89"/>
                      </a:lnTo>
                      <a:lnTo>
                        <a:pt x="23" y="82"/>
                      </a:lnTo>
                      <a:lnTo>
                        <a:pt x="13" y="61"/>
                      </a:lnTo>
                      <a:lnTo>
                        <a:pt x="4" y="36"/>
                      </a:lnTo>
                      <a:lnTo>
                        <a:pt x="1" y="29"/>
                      </a:lnTo>
                      <a:lnTo>
                        <a:pt x="0" y="22"/>
                      </a:lnTo>
                      <a:lnTo>
                        <a:pt x="7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6" name="Freeform 116"/>
                <p:cNvSpPr>
                  <a:spLocks noEditPoints="1"/>
                </p:cNvSpPr>
                <p:nvPr/>
              </p:nvSpPr>
              <p:spPr bwMode="auto">
                <a:xfrm>
                  <a:off x="3733801" y="4475163"/>
                  <a:ext cx="198438" cy="42863"/>
                </a:xfrm>
                <a:custGeom>
                  <a:avLst/>
                  <a:gdLst/>
                  <a:ahLst/>
                  <a:cxnLst>
                    <a:cxn ang="0">
                      <a:pos x="115" y="3"/>
                    </a:cxn>
                    <a:cxn ang="0">
                      <a:pos x="117" y="3"/>
                    </a:cxn>
                    <a:cxn ang="0">
                      <a:pos x="81" y="15"/>
                    </a:cxn>
                    <a:cxn ang="0">
                      <a:pos x="56" y="23"/>
                    </a:cxn>
                    <a:cxn ang="0">
                      <a:pos x="49" y="24"/>
                    </a:cxn>
                    <a:cxn ang="0">
                      <a:pos x="44" y="25"/>
                    </a:cxn>
                    <a:cxn ang="0">
                      <a:pos x="41" y="25"/>
                    </a:cxn>
                    <a:cxn ang="0">
                      <a:pos x="37" y="27"/>
                    </a:cxn>
                    <a:cxn ang="0">
                      <a:pos x="8" y="27"/>
                    </a:cxn>
                    <a:cxn ang="0">
                      <a:pos x="0" y="25"/>
                    </a:cxn>
                    <a:cxn ang="0">
                      <a:pos x="69" y="4"/>
                    </a:cxn>
                    <a:cxn ang="0">
                      <a:pos x="80" y="4"/>
                    </a:cxn>
                    <a:cxn ang="0">
                      <a:pos x="84" y="5"/>
                    </a:cxn>
                    <a:cxn ang="0">
                      <a:pos x="103" y="5"/>
                    </a:cxn>
                    <a:cxn ang="0">
                      <a:pos x="104" y="4"/>
                    </a:cxn>
                    <a:cxn ang="0">
                      <a:pos x="111" y="4"/>
                    </a:cxn>
                    <a:cxn ang="0">
                      <a:pos x="115" y="3"/>
                    </a:cxn>
                    <a:cxn ang="0">
                      <a:pos x="125" y="0"/>
                    </a:cxn>
                    <a:cxn ang="0">
                      <a:pos x="121" y="1"/>
                    </a:cxn>
                    <a:cxn ang="0">
                      <a:pos x="119" y="3"/>
                    </a:cxn>
                    <a:cxn ang="0">
                      <a:pos x="117" y="3"/>
                    </a:cxn>
                    <a:cxn ang="0">
                      <a:pos x="125" y="0"/>
                    </a:cxn>
                  </a:cxnLst>
                  <a:rect l="0" t="0" r="r" b="b"/>
                  <a:pathLst>
                    <a:path w="125" h="27">
                      <a:moveTo>
                        <a:pt x="115" y="3"/>
                      </a:moveTo>
                      <a:lnTo>
                        <a:pt x="117" y="3"/>
                      </a:lnTo>
                      <a:lnTo>
                        <a:pt x="81" y="15"/>
                      </a:lnTo>
                      <a:lnTo>
                        <a:pt x="56" y="23"/>
                      </a:lnTo>
                      <a:lnTo>
                        <a:pt x="49" y="24"/>
                      </a:lnTo>
                      <a:lnTo>
                        <a:pt x="44" y="25"/>
                      </a:lnTo>
                      <a:lnTo>
                        <a:pt x="41" y="25"/>
                      </a:lnTo>
                      <a:lnTo>
                        <a:pt x="37" y="27"/>
                      </a:lnTo>
                      <a:lnTo>
                        <a:pt x="8" y="27"/>
                      </a:lnTo>
                      <a:lnTo>
                        <a:pt x="0" y="25"/>
                      </a:lnTo>
                      <a:lnTo>
                        <a:pt x="69" y="4"/>
                      </a:lnTo>
                      <a:lnTo>
                        <a:pt x="80" y="4"/>
                      </a:lnTo>
                      <a:lnTo>
                        <a:pt x="84" y="5"/>
                      </a:lnTo>
                      <a:lnTo>
                        <a:pt x="103" y="5"/>
                      </a:lnTo>
                      <a:lnTo>
                        <a:pt x="104" y="4"/>
                      </a:lnTo>
                      <a:lnTo>
                        <a:pt x="111" y="4"/>
                      </a:lnTo>
                      <a:lnTo>
                        <a:pt x="115" y="3"/>
                      </a:lnTo>
                      <a:close/>
                      <a:moveTo>
                        <a:pt x="125" y="0"/>
                      </a:moveTo>
                      <a:lnTo>
                        <a:pt x="121" y="1"/>
                      </a:lnTo>
                      <a:lnTo>
                        <a:pt x="119" y="3"/>
                      </a:lnTo>
                      <a:lnTo>
                        <a:pt x="117" y="3"/>
                      </a:lnTo>
                      <a:lnTo>
                        <a:pt x="125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117"/>
                <p:cNvSpPr>
                  <a:spLocks/>
                </p:cNvSpPr>
                <p:nvPr/>
              </p:nvSpPr>
              <p:spPr bwMode="auto">
                <a:xfrm>
                  <a:off x="3308351" y="4357688"/>
                  <a:ext cx="342900" cy="539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1" y="26"/>
                    </a:cxn>
                    <a:cxn ang="0">
                      <a:pos x="216" y="34"/>
                    </a:cxn>
                    <a:cxn ang="0">
                      <a:pos x="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6" h="34">
                      <a:moveTo>
                        <a:pt x="0" y="0"/>
                      </a:moveTo>
                      <a:lnTo>
                        <a:pt x="191" y="26"/>
                      </a:lnTo>
                      <a:lnTo>
                        <a:pt x="216" y="34"/>
                      </a:lnTo>
                      <a:lnTo>
                        <a:pt x="5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118"/>
                <p:cNvSpPr>
                  <a:spLocks/>
                </p:cNvSpPr>
                <p:nvPr/>
              </p:nvSpPr>
              <p:spPr bwMode="auto">
                <a:xfrm>
                  <a:off x="3651251" y="4195763"/>
                  <a:ext cx="207963" cy="215900"/>
                </a:xfrm>
                <a:custGeom>
                  <a:avLst/>
                  <a:gdLst/>
                  <a:ahLst/>
                  <a:cxnLst>
                    <a:cxn ang="0">
                      <a:pos x="131" y="0"/>
                    </a:cxn>
                    <a:cxn ang="0">
                      <a:pos x="112" y="8"/>
                    </a:cxn>
                    <a:cxn ang="0">
                      <a:pos x="96" y="22"/>
                    </a:cxn>
                    <a:cxn ang="0">
                      <a:pos x="96" y="23"/>
                    </a:cxn>
                    <a:cxn ang="0">
                      <a:pos x="95" y="24"/>
                    </a:cxn>
                    <a:cxn ang="0">
                      <a:pos x="93" y="27"/>
                    </a:cxn>
                    <a:cxn ang="0">
                      <a:pos x="89" y="31"/>
                    </a:cxn>
                    <a:cxn ang="0">
                      <a:pos x="88" y="34"/>
                    </a:cxn>
                    <a:cxn ang="0">
                      <a:pos x="87" y="35"/>
                    </a:cxn>
                    <a:cxn ang="0">
                      <a:pos x="85" y="38"/>
                    </a:cxn>
                    <a:cxn ang="0">
                      <a:pos x="85" y="39"/>
                    </a:cxn>
                    <a:cxn ang="0">
                      <a:pos x="83" y="44"/>
                    </a:cxn>
                    <a:cxn ang="0">
                      <a:pos x="83" y="46"/>
                    </a:cxn>
                    <a:cxn ang="0">
                      <a:pos x="80" y="54"/>
                    </a:cxn>
                    <a:cxn ang="0">
                      <a:pos x="77" y="59"/>
                    </a:cxn>
                    <a:cxn ang="0">
                      <a:pos x="77" y="63"/>
                    </a:cxn>
                    <a:cxn ang="0">
                      <a:pos x="75" y="74"/>
                    </a:cxn>
                    <a:cxn ang="0">
                      <a:pos x="73" y="78"/>
                    </a:cxn>
                    <a:cxn ang="0">
                      <a:pos x="73" y="82"/>
                    </a:cxn>
                    <a:cxn ang="0">
                      <a:pos x="72" y="87"/>
                    </a:cxn>
                    <a:cxn ang="0">
                      <a:pos x="72" y="92"/>
                    </a:cxn>
                    <a:cxn ang="0">
                      <a:pos x="71" y="99"/>
                    </a:cxn>
                    <a:cxn ang="0">
                      <a:pos x="71" y="107"/>
                    </a:cxn>
                    <a:cxn ang="0">
                      <a:pos x="69" y="111"/>
                    </a:cxn>
                    <a:cxn ang="0">
                      <a:pos x="69" y="113"/>
                    </a:cxn>
                    <a:cxn ang="0">
                      <a:pos x="0" y="136"/>
                    </a:cxn>
                    <a:cxn ang="0">
                      <a:pos x="0" y="127"/>
                    </a:cxn>
                    <a:cxn ang="0">
                      <a:pos x="1" y="120"/>
                    </a:cxn>
                    <a:cxn ang="0">
                      <a:pos x="1" y="115"/>
                    </a:cxn>
                    <a:cxn ang="0">
                      <a:pos x="3" y="108"/>
                    </a:cxn>
                    <a:cxn ang="0">
                      <a:pos x="3" y="104"/>
                    </a:cxn>
                    <a:cxn ang="0">
                      <a:pos x="4" y="99"/>
                    </a:cxn>
                    <a:cxn ang="0">
                      <a:pos x="4" y="95"/>
                    </a:cxn>
                    <a:cxn ang="0">
                      <a:pos x="5" y="91"/>
                    </a:cxn>
                    <a:cxn ang="0">
                      <a:pos x="5" y="88"/>
                    </a:cxn>
                    <a:cxn ang="0">
                      <a:pos x="7" y="84"/>
                    </a:cxn>
                    <a:cxn ang="0">
                      <a:pos x="8" y="82"/>
                    </a:cxn>
                    <a:cxn ang="0">
                      <a:pos x="8" y="79"/>
                    </a:cxn>
                    <a:cxn ang="0">
                      <a:pos x="9" y="75"/>
                    </a:cxn>
                    <a:cxn ang="0">
                      <a:pos x="11" y="74"/>
                    </a:cxn>
                    <a:cxn ang="0">
                      <a:pos x="11" y="71"/>
                    </a:cxn>
                    <a:cxn ang="0">
                      <a:pos x="13" y="66"/>
                    </a:cxn>
                    <a:cxn ang="0">
                      <a:pos x="13" y="64"/>
                    </a:cxn>
                    <a:cxn ang="0">
                      <a:pos x="16" y="59"/>
                    </a:cxn>
                    <a:cxn ang="0">
                      <a:pos x="19" y="56"/>
                    </a:cxn>
                    <a:cxn ang="0">
                      <a:pos x="19" y="54"/>
                    </a:cxn>
                    <a:cxn ang="0">
                      <a:pos x="20" y="52"/>
                    </a:cxn>
                    <a:cxn ang="0">
                      <a:pos x="21" y="50"/>
                    </a:cxn>
                    <a:cxn ang="0">
                      <a:pos x="25" y="46"/>
                    </a:cxn>
                    <a:cxn ang="0">
                      <a:pos x="25" y="44"/>
                    </a:cxn>
                    <a:cxn ang="0">
                      <a:pos x="27" y="44"/>
                    </a:cxn>
                    <a:cxn ang="0">
                      <a:pos x="41" y="31"/>
                    </a:cxn>
                    <a:cxn ang="0">
                      <a:pos x="60" y="22"/>
                    </a:cxn>
                    <a:cxn ang="0">
                      <a:pos x="131" y="0"/>
                    </a:cxn>
                  </a:cxnLst>
                  <a:rect l="0" t="0" r="r" b="b"/>
                  <a:pathLst>
                    <a:path w="131" h="136">
                      <a:moveTo>
                        <a:pt x="131" y="0"/>
                      </a:moveTo>
                      <a:lnTo>
                        <a:pt x="112" y="8"/>
                      </a:lnTo>
                      <a:lnTo>
                        <a:pt x="96" y="22"/>
                      </a:lnTo>
                      <a:lnTo>
                        <a:pt x="96" y="23"/>
                      </a:lnTo>
                      <a:lnTo>
                        <a:pt x="95" y="24"/>
                      </a:lnTo>
                      <a:lnTo>
                        <a:pt x="93" y="27"/>
                      </a:lnTo>
                      <a:lnTo>
                        <a:pt x="89" y="31"/>
                      </a:lnTo>
                      <a:lnTo>
                        <a:pt x="88" y="34"/>
                      </a:lnTo>
                      <a:lnTo>
                        <a:pt x="87" y="35"/>
                      </a:lnTo>
                      <a:lnTo>
                        <a:pt x="85" y="38"/>
                      </a:lnTo>
                      <a:lnTo>
                        <a:pt x="85" y="39"/>
                      </a:lnTo>
                      <a:lnTo>
                        <a:pt x="83" y="44"/>
                      </a:lnTo>
                      <a:lnTo>
                        <a:pt x="83" y="46"/>
                      </a:lnTo>
                      <a:lnTo>
                        <a:pt x="80" y="54"/>
                      </a:lnTo>
                      <a:lnTo>
                        <a:pt x="77" y="59"/>
                      </a:lnTo>
                      <a:lnTo>
                        <a:pt x="77" y="63"/>
                      </a:lnTo>
                      <a:lnTo>
                        <a:pt x="75" y="74"/>
                      </a:lnTo>
                      <a:lnTo>
                        <a:pt x="73" y="78"/>
                      </a:lnTo>
                      <a:lnTo>
                        <a:pt x="73" y="82"/>
                      </a:lnTo>
                      <a:lnTo>
                        <a:pt x="72" y="87"/>
                      </a:lnTo>
                      <a:lnTo>
                        <a:pt x="72" y="92"/>
                      </a:lnTo>
                      <a:lnTo>
                        <a:pt x="71" y="99"/>
                      </a:lnTo>
                      <a:lnTo>
                        <a:pt x="71" y="107"/>
                      </a:lnTo>
                      <a:lnTo>
                        <a:pt x="69" y="111"/>
                      </a:lnTo>
                      <a:lnTo>
                        <a:pt x="69" y="113"/>
                      </a:lnTo>
                      <a:lnTo>
                        <a:pt x="0" y="136"/>
                      </a:lnTo>
                      <a:lnTo>
                        <a:pt x="0" y="127"/>
                      </a:lnTo>
                      <a:lnTo>
                        <a:pt x="1" y="120"/>
                      </a:lnTo>
                      <a:lnTo>
                        <a:pt x="1" y="115"/>
                      </a:lnTo>
                      <a:lnTo>
                        <a:pt x="3" y="108"/>
                      </a:lnTo>
                      <a:lnTo>
                        <a:pt x="3" y="104"/>
                      </a:lnTo>
                      <a:lnTo>
                        <a:pt x="4" y="99"/>
                      </a:lnTo>
                      <a:lnTo>
                        <a:pt x="4" y="95"/>
                      </a:lnTo>
                      <a:lnTo>
                        <a:pt x="5" y="91"/>
                      </a:lnTo>
                      <a:lnTo>
                        <a:pt x="5" y="88"/>
                      </a:lnTo>
                      <a:lnTo>
                        <a:pt x="7" y="84"/>
                      </a:lnTo>
                      <a:lnTo>
                        <a:pt x="8" y="82"/>
                      </a:lnTo>
                      <a:lnTo>
                        <a:pt x="8" y="79"/>
                      </a:lnTo>
                      <a:lnTo>
                        <a:pt x="9" y="75"/>
                      </a:lnTo>
                      <a:lnTo>
                        <a:pt x="11" y="74"/>
                      </a:lnTo>
                      <a:lnTo>
                        <a:pt x="11" y="71"/>
                      </a:lnTo>
                      <a:lnTo>
                        <a:pt x="13" y="66"/>
                      </a:lnTo>
                      <a:lnTo>
                        <a:pt x="13" y="64"/>
                      </a:lnTo>
                      <a:lnTo>
                        <a:pt x="16" y="59"/>
                      </a:lnTo>
                      <a:lnTo>
                        <a:pt x="19" y="56"/>
                      </a:lnTo>
                      <a:lnTo>
                        <a:pt x="19" y="54"/>
                      </a:lnTo>
                      <a:lnTo>
                        <a:pt x="20" y="52"/>
                      </a:lnTo>
                      <a:lnTo>
                        <a:pt x="21" y="50"/>
                      </a:lnTo>
                      <a:lnTo>
                        <a:pt x="25" y="46"/>
                      </a:lnTo>
                      <a:lnTo>
                        <a:pt x="25" y="44"/>
                      </a:lnTo>
                      <a:lnTo>
                        <a:pt x="27" y="44"/>
                      </a:lnTo>
                      <a:lnTo>
                        <a:pt x="41" y="31"/>
                      </a:lnTo>
                      <a:lnTo>
                        <a:pt x="60" y="22"/>
                      </a:lnTo>
                      <a:lnTo>
                        <a:pt x="13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119"/>
                <p:cNvSpPr>
                  <a:spLocks noEditPoints="1"/>
                </p:cNvSpPr>
                <p:nvPr/>
              </p:nvSpPr>
              <p:spPr bwMode="auto">
                <a:xfrm>
                  <a:off x="3659189" y="4965700"/>
                  <a:ext cx="342900" cy="215900"/>
                </a:xfrm>
                <a:custGeom>
                  <a:avLst/>
                  <a:gdLst/>
                  <a:ahLst/>
                  <a:cxnLst>
                    <a:cxn ang="0">
                      <a:pos x="216" y="79"/>
                    </a:cxn>
                    <a:cxn ang="0">
                      <a:pos x="210" y="87"/>
                    </a:cxn>
                    <a:cxn ang="0">
                      <a:pos x="23" y="0"/>
                    </a:cxn>
                    <a:cxn ang="0">
                      <a:pos x="24" y="4"/>
                    </a:cxn>
                    <a:cxn ang="0">
                      <a:pos x="28" y="18"/>
                    </a:cxn>
                    <a:cxn ang="0">
                      <a:pos x="46" y="60"/>
                    </a:cxn>
                    <a:cxn ang="0">
                      <a:pos x="64" y="90"/>
                    </a:cxn>
                    <a:cxn ang="0">
                      <a:pos x="71" y="95"/>
                    </a:cxn>
                    <a:cxn ang="0">
                      <a:pos x="72" y="98"/>
                    </a:cxn>
                    <a:cxn ang="0">
                      <a:pos x="79" y="102"/>
                    </a:cxn>
                    <a:cxn ang="0">
                      <a:pos x="88" y="108"/>
                    </a:cxn>
                    <a:cxn ang="0">
                      <a:pos x="92" y="110"/>
                    </a:cxn>
                    <a:cxn ang="0">
                      <a:pos x="96" y="112"/>
                    </a:cxn>
                    <a:cxn ang="0">
                      <a:pos x="100" y="115"/>
                    </a:cxn>
                    <a:cxn ang="0">
                      <a:pos x="106" y="116"/>
                    </a:cxn>
                    <a:cxn ang="0">
                      <a:pos x="110" y="118"/>
                    </a:cxn>
                    <a:cxn ang="0">
                      <a:pos x="114" y="119"/>
                    </a:cxn>
                    <a:cxn ang="0">
                      <a:pos x="123" y="120"/>
                    </a:cxn>
                    <a:cxn ang="0">
                      <a:pos x="158" y="119"/>
                    </a:cxn>
                    <a:cxn ang="0">
                      <a:pos x="162" y="118"/>
                    </a:cxn>
                    <a:cxn ang="0">
                      <a:pos x="167" y="116"/>
                    </a:cxn>
                    <a:cxn ang="0">
                      <a:pos x="171" y="115"/>
                    </a:cxn>
                    <a:cxn ang="0">
                      <a:pos x="186" y="108"/>
                    </a:cxn>
                    <a:cxn ang="0">
                      <a:pos x="210" y="87"/>
                    </a:cxn>
                    <a:cxn ang="0">
                      <a:pos x="191" y="112"/>
                    </a:cxn>
                    <a:cxn ang="0">
                      <a:pos x="167" y="128"/>
                    </a:cxn>
                    <a:cxn ang="0">
                      <a:pos x="156" y="134"/>
                    </a:cxn>
                    <a:cxn ang="0">
                      <a:pos x="148" y="135"/>
                    </a:cxn>
                    <a:cxn ang="0">
                      <a:pos x="139" y="136"/>
                    </a:cxn>
                    <a:cxn ang="0">
                      <a:pos x="100" y="135"/>
                    </a:cxn>
                    <a:cxn ang="0">
                      <a:pos x="95" y="134"/>
                    </a:cxn>
                    <a:cxn ang="0">
                      <a:pos x="88" y="132"/>
                    </a:cxn>
                    <a:cxn ang="0">
                      <a:pos x="84" y="131"/>
                    </a:cxn>
                    <a:cxn ang="0">
                      <a:pos x="82" y="130"/>
                    </a:cxn>
                    <a:cxn ang="0">
                      <a:pos x="64" y="122"/>
                    </a:cxn>
                    <a:cxn ang="0">
                      <a:pos x="59" y="116"/>
                    </a:cxn>
                    <a:cxn ang="0">
                      <a:pos x="54" y="112"/>
                    </a:cxn>
                    <a:cxn ang="0">
                      <a:pos x="38" y="98"/>
                    </a:cxn>
                    <a:cxn ang="0">
                      <a:pos x="7" y="43"/>
                    </a:cxn>
                    <a:cxn ang="0">
                      <a:pos x="4" y="34"/>
                    </a:cxn>
                    <a:cxn ang="0">
                      <a:pos x="2" y="22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216" h="136">
                      <a:moveTo>
                        <a:pt x="216" y="78"/>
                      </a:moveTo>
                      <a:lnTo>
                        <a:pt x="216" y="79"/>
                      </a:lnTo>
                      <a:lnTo>
                        <a:pt x="215" y="82"/>
                      </a:lnTo>
                      <a:lnTo>
                        <a:pt x="210" y="87"/>
                      </a:lnTo>
                      <a:lnTo>
                        <a:pt x="216" y="78"/>
                      </a:lnTo>
                      <a:close/>
                      <a:moveTo>
                        <a:pt x="23" y="0"/>
                      </a:moveTo>
                      <a:lnTo>
                        <a:pt x="24" y="2"/>
                      </a:lnTo>
                      <a:lnTo>
                        <a:pt x="24" y="4"/>
                      </a:lnTo>
                      <a:lnTo>
                        <a:pt x="26" y="7"/>
                      </a:lnTo>
                      <a:lnTo>
                        <a:pt x="28" y="18"/>
                      </a:lnTo>
                      <a:lnTo>
                        <a:pt x="32" y="28"/>
                      </a:lnTo>
                      <a:lnTo>
                        <a:pt x="46" y="60"/>
                      </a:lnTo>
                      <a:lnTo>
                        <a:pt x="60" y="84"/>
                      </a:lnTo>
                      <a:lnTo>
                        <a:pt x="64" y="90"/>
                      </a:lnTo>
                      <a:lnTo>
                        <a:pt x="70" y="95"/>
                      </a:lnTo>
                      <a:lnTo>
                        <a:pt x="71" y="95"/>
                      </a:lnTo>
                      <a:lnTo>
                        <a:pt x="71" y="96"/>
                      </a:lnTo>
                      <a:lnTo>
                        <a:pt x="72" y="98"/>
                      </a:lnTo>
                      <a:lnTo>
                        <a:pt x="75" y="99"/>
                      </a:lnTo>
                      <a:lnTo>
                        <a:pt x="79" y="102"/>
                      </a:lnTo>
                      <a:lnTo>
                        <a:pt x="84" y="107"/>
                      </a:lnTo>
                      <a:lnTo>
                        <a:pt x="88" y="108"/>
                      </a:lnTo>
                      <a:lnTo>
                        <a:pt x="90" y="110"/>
                      </a:lnTo>
                      <a:lnTo>
                        <a:pt x="92" y="110"/>
                      </a:lnTo>
                      <a:lnTo>
                        <a:pt x="95" y="112"/>
                      </a:lnTo>
                      <a:lnTo>
                        <a:pt x="96" y="112"/>
                      </a:lnTo>
                      <a:lnTo>
                        <a:pt x="99" y="114"/>
                      </a:lnTo>
                      <a:lnTo>
                        <a:pt x="100" y="115"/>
                      </a:lnTo>
                      <a:lnTo>
                        <a:pt x="104" y="115"/>
                      </a:lnTo>
                      <a:lnTo>
                        <a:pt x="106" y="116"/>
                      </a:lnTo>
                      <a:lnTo>
                        <a:pt x="108" y="116"/>
                      </a:lnTo>
                      <a:lnTo>
                        <a:pt x="110" y="118"/>
                      </a:lnTo>
                      <a:lnTo>
                        <a:pt x="112" y="118"/>
                      </a:lnTo>
                      <a:lnTo>
                        <a:pt x="114" y="119"/>
                      </a:lnTo>
                      <a:lnTo>
                        <a:pt x="122" y="119"/>
                      </a:lnTo>
                      <a:lnTo>
                        <a:pt x="123" y="120"/>
                      </a:lnTo>
                      <a:lnTo>
                        <a:pt x="154" y="120"/>
                      </a:lnTo>
                      <a:lnTo>
                        <a:pt x="158" y="119"/>
                      </a:lnTo>
                      <a:lnTo>
                        <a:pt x="160" y="119"/>
                      </a:lnTo>
                      <a:lnTo>
                        <a:pt x="162" y="118"/>
                      </a:lnTo>
                      <a:lnTo>
                        <a:pt x="164" y="118"/>
                      </a:lnTo>
                      <a:lnTo>
                        <a:pt x="167" y="116"/>
                      </a:lnTo>
                      <a:lnTo>
                        <a:pt x="170" y="116"/>
                      </a:lnTo>
                      <a:lnTo>
                        <a:pt x="171" y="115"/>
                      </a:lnTo>
                      <a:lnTo>
                        <a:pt x="175" y="114"/>
                      </a:lnTo>
                      <a:lnTo>
                        <a:pt x="186" y="108"/>
                      </a:lnTo>
                      <a:lnTo>
                        <a:pt x="200" y="98"/>
                      </a:lnTo>
                      <a:lnTo>
                        <a:pt x="210" y="87"/>
                      </a:lnTo>
                      <a:lnTo>
                        <a:pt x="206" y="95"/>
                      </a:lnTo>
                      <a:lnTo>
                        <a:pt x="191" y="112"/>
                      </a:lnTo>
                      <a:lnTo>
                        <a:pt x="175" y="124"/>
                      </a:lnTo>
                      <a:lnTo>
                        <a:pt x="167" y="128"/>
                      </a:lnTo>
                      <a:lnTo>
                        <a:pt x="164" y="131"/>
                      </a:lnTo>
                      <a:lnTo>
                        <a:pt x="156" y="134"/>
                      </a:lnTo>
                      <a:lnTo>
                        <a:pt x="151" y="134"/>
                      </a:lnTo>
                      <a:lnTo>
                        <a:pt x="148" y="135"/>
                      </a:lnTo>
                      <a:lnTo>
                        <a:pt x="142" y="135"/>
                      </a:lnTo>
                      <a:lnTo>
                        <a:pt x="139" y="136"/>
                      </a:lnTo>
                      <a:lnTo>
                        <a:pt x="103" y="136"/>
                      </a:lnTo>
                      <a:lnTo>
                        <a:pt x="100" y="135"/>
                      </a:lnTo>
                      <a:lnTo>
                        <a:pt x="96" y="135"/>
                      </a:lnTo>
                      <a:lnTo>
                        <a:pt x="95" y="134"/>
                      </a:lnTo>
                      <a:lnTo>
                        <a:pt x="90" y="134"/>
                      </a:lnTo>
                      <a:lnTo>
                        <a:pt x="88" y="132"/>
                      </a:lnTo>
                      <a:lnTo>
                        <a:pt x="86" y="132"/>
                      </a:lnTo>
                      <a:lnTo>
                        <a:pt x="84" y="131"/>
                      </a:lnTo>
                      <a:lnTo>
                        <a:pt x="83" y="131"/>
                      </a:lnTo>
                      <a:lnTo>
                        <a:pt x="82" y="130"/>
                      </a:lnTo>
                      <a:lnTo>
                        <a:pt x="80" y="130"/>
                      </a:lnTo>
                      <a:lnTo>
                        <a:pt x="64" y="122"/>
                      </a:lnTo>
                      <a:lnTo>
                        <a:pt x="60" y="119"/>
                      </a:lnTo>
                      <a:lnTo>
                        <a:pt x="59" y="116"/>
                      </a:lnTo>
                      <a:lnTo>
                        <a:pt x="56" y="115"/>
                      </a:lnTo>
                      <a:lnTo>
                        <a:pt x="54" y="112"/>
                      </a:lnTo>
                      <a:lnTo>
                        <a:pt x="51" y="111"/>
                      </a:lnTo>
                      <a:lnTo>
                        <a:pt x="38" y="98"/>
                      </a:lnTo>
                      <a:lnTo>
                        <a:pt x="20" y="72"/>
                      </a:lnTo>
                      <a:lnTo>
                        <a:pt x="7" y="43"/>
                      </a:lnTo>
                      <a:lnTo>
                        <a:pt x="6" y="38"/>
                      </a:lnTo>
                      <a:lnTo>
                        <a:pt x="4" y="34"/>
                      </a:lnTo>
                      <a:lnTo>
                        <a:pt x="2" y="23"/>
                      </a:lnTo>
                      <a:lnTo>
                        <a:pt x="2" y="22"/>
                      </a:lnTo>
                      <a:lnTo>
                        <a:pt x="0" y="19"/>
                      </a:lnTo>
                      <a:lnTo>
                        <a:pt x="0" y="18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0" name="Freeform 120"/>
                <p:cNvSpPr>
                  <a:spLocks/>
                </p:cNvSpPr>
                <p:nvPr/>
              </p:nvSpPr>
              <p:spPr bwMode="auto">
                <a:xfrm>
                  <a:off x="3727451" y="4748213"/>
                  <a:ext cx="203200" cy="36513"/>
                </a:xfrm>
                <a:custGeom>
                  <a:avLst/>
                  <a:gdLst/>
                  <a:ahLst/>
                  <a:cxnLst>
                    <a:cxn ang="0">
                      <a:pos x="60" y="0"/>
                    </a:cxn>
                    <a:cxn ang="0">
                      <a:pos x="81" y="0"/>
                    </a:cxn>
                    <a:cxn ang="0">
                      <a:pos x="100" y="4"/>
                    </a:cxn>
                    <a:cxn ang="0">
                      <a:pos x="116" y="9"/>
                    </a:cxn>
                    <a:cxn ang="0">
                      <a:pos x="128" y="15"/>
                    </a:cxn>
                    <a:cxn ang="0">
                      <a:pos x="112" y="9"/>
                    </a:cxn>
                    <a:cxn ang="0">
                      <a:pos x="95" y="7"/>
                    </a:cxn>
                    <a:cxn ang="0">
                      <a:pos x="76" y="7"/>
                    </a:cxn>
                    <a:cxn ang="0">
                      <a:pos x="57" y="8"/>
                    </a:cxn>
                    <a:cxn ang="0">
                      <a:pos x="35" y="13"/>
                    </a:cxn>
                    <a:cxn ang="0">
                      <a:pos x="7" y="23"/>
                    </a:cxn>
                    <a:cxn ang="0">
                      <a:pos x="0" y="13"/>
                    </a:cxn>
                    <a:cxn ang="0">
                      <a:pos x="19" y="7"/>
                    </a:cxn>
                    <a:cxn ang="0">
                      <a:pos x="40" y="3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128" h="23">
                      <a:moveTo>
                        <a:pt x="60" y="0"/>
                      </a:moveTo>
                      <a:lnTo>
                        <a:pt x="81" y="0"/>
                      </a:lnTo>
                      <a:lnTo>
                        <a:pt x="100" y="4"/>
                      </a:lnTo>
                      <a:lnTo>
                        <a:pt x="116" y="9"/>
                      </a:lnTo>
                      <a:lnTo>
                        <a:pt x="128" y="15"/>
                      </a:lnTo>
                      <a:lnTo>
                        <a:pt x="112" y="9"/>
                      </a:lnTo>
                      <a:lnTo>
                        <a:pt x="95" y="7"/>
                      </a:lnTo>
                      <a:lnTo>
                        <a:pt x="76" y="7"/>
                      </a:lnTo>
                      <a:lnTo>
                        <a:pt x="57" y="8"/>
                      </a:lnTo>
                      <a:lnTo>
                        <a:pt x="35" y="13"/>
                      </a:lnTo>
                      <a:lnTo>
                        <a:pt x="7" y="23"/>
                      </a:lnTo>
                      <a:lnTo>
                        <a:pt x="0" y="13"/>
                      </a:lnTo>
                      <a:lnTo>
                        <a:pt x="19" y="7"/>
                      </a:lnTo>
                      <a:lnTo>
                        <a:pt x="40" y="3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121"/>
                <p:cNvSpPr>
                  <a:spLocks/>
                </p:cNvSpPr>
                <p:nvPr/>
              </p:nvSpPr>
              <p:spPr bwMode="auto">
                <a:xfrm>
                  <a:off x="3611564" y="4214813"/>
                  <a:ext cx="238125" cy="196850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138" y="8"/>
                    </a:cxn>
                    <a:cxn ang="0">
                      <a:pos x="132" y="7"/>
                    </a:cxn>
                    <a:cxn ang="0">
                      <a:pos x="93" y="8"/>
                    </a:cxn>
                    <a:cxn ang="0">
                      <a:pos x="64" y="20"/>
                    </a:cxn>
                    <a:cxn ang="0">
                      <a:pos x="50" y="32"/>
                    </a:cxn>
                    <a:cxn ang="0">
                      <a:pos x="46" y="38"/>
                    </a:cxn>
                    <a:cxn ang="0">
                      <a:pos x="45" y="42"/>
                    </a:cxn>
                    <a:cxn ang="0">
                      <a:pos x="42" y="46"/>
                    </a:cxn>
                    <a:cxn ang="0">
                      <a:pos x="40" y="50"/>
                    </a:cxn>
                    <a:cxn ang="0">
                      <a:pos x="38" y="54"/>
                    </a:cxn>
                    <a:cxn ang="0">
                      <a:pos x="37" y="56"/>
                    </a:cxn>
                    <a:cxn ang="0">
                      <a:pos x="36" y="60"/>
                    </a:cxn>
                    <a:cxn ang="0">
                      <a:pos x="34" y="64"/>
                    </a:cxn>
                    <a:cxn ang="0">
                      <a:pos x="33" y="68"/>
                    </a:cxn>
                    <a:cxn ang="0">
                      <a:pos x="32" y="75"/>
                    </a:cxn>
                    <a:cxn ang="0">
                      <a:pos x="30" y="80"/>
                    </a:cxn>
                    <a:cxn ang="0">
                      <a:pos x="29" y="87"/>
                    </a:cxn>
                    <a:cxn ang="0">
                      <a:pos x="28" y="96"/>
                    </a:cxn>
                    <a:cxn ang="0">
                      <a:pos x="26" y="107"/>
                    </a:cxn>
                    <a:cxn ang="0">
                      <a:pos x="25" y="124"/>
                    </a:cxn>
                    <a:cxn ang="0">
                      <a:pos x="0" y="101"/>
                    </a:cxn>
                    <a:cxn ang="0">
                      <a:pos x="1" y="91"/>
                    </a:cxn>
                    <a:cxn ang="0">
                      <a:pos x="2" y="83"/>
                    </a:cxn>
                    <a:cxn ang="0">
                      <a:pos x="4" y="75"/>
                    </a:cxn>
                    <a:cxn ang="0">
                      <a:pos x="6" y="70"/>
                    </a:cxn>
                    <a:cxn ang="0">
                      <a:pos x="8" y="66"/>
                    </a:cxn>
                    <a:cxn ang="0">
                      <a:pos x="9" y="62"/>
                    </a:cxn>
                    <a:cxn ang="0">
                      <a:pos x="10" y="58"/>
                    </a:cxn>
                    <a:cxn ang="0">
                      <a:pos x="12" y="54"/>
                    </a:cxn>
                    <a:cxn ang="0">
                      <a:pos x="17" y="44"/>
                    </a:cxn>
                    <a:cxn ang="0">
                      <a:pos x="20" y="39"/>
                    </a:cxn>
                    <a:cxn ang="0">
                      <a:pos x="25" y="32"/>
                    </a:cxn>
                    <a:cxn ang="0">
                      <a:pos x="26" y="31"/>
                    </a:cxn>
                    <a:cxn ang="0">
                      <a:pos x="28" y="30"/>
                    </a:cxn>
                    <a:cxn ang="0">
                      <a:pos x="36" y="20"/>
                    </a:cxn>
                    <a:cxn ang="0">
                      <a:pos x="41" y="16"/>
                    </a:cxn>
                    <a:cxn ang="0">
                      <a:pos x="73" y="2"/>
                    </a:cxn>
                  </a:cxnLst>
                  <a:rect l="0" t="0" r="r" b="b"/>
                  <a:pathLst>
                    <a:path w="150" h="124">
                      <a:moveTo>
                        <a:pt x="93" y="0"/>
                      </a:moveTo>
                      <a:lnTo>
                        <a:pt x="110" y="0"/>
                      </a:lnTo>
                      <a:lnTo>
                        <a:pt x="125" y="3"/>
                      </a:lnTo>
                      <a:lnTo>
                        <a:pt x="138" y="8"/>
                      </a:lnTo>
                      <a:lnTo>
                        <a:pt x="150" y="12"/>
                      </a:lnTo>
                      <a:lnTo>
                        <a:pt x="132" y="7"/>
                      </a:lnTo>
                      <a:lnTo>
                        <a:pt x="110" y="6"/>
                      </a:lnTo>
                      <a:lnTo>
                        <a:pt x="93" y="8"/>
                      </a:lnTo>
                      <a:lnTo>
                        <a:pt x="77" y="14"/>
                      </a:lnTo>
                      <a:lnTo>
                        <a:pt x="64" y="20"/>
                      </a:lnTo>
                      <a:lnTo>
                        <a:pt x="52" y="32"/>
                      </a:lnTo>
                      <a:lnTo>
                        <a:pt x="50" y="32"/>
                      </a:lnTo>
                      <a:lnTo>
                        <a:pt x="50" y="34"/>
                      </a:lnTo>
                      <a:lnTo>
                        <a:pt x="46" y="38"/>
                      </a:lnTo>
                      <a:lnTo>
                        <a:pt x="45" y="40"/>
                      </a:lnTo>
                      <a:lnTo>
                        <a:pt x="45" y="42"/>
                      </a:lnTo>
                      <a:lnTo>
                        <a:pt x="44" y="44"/>
                      </a:lnTo>
                      <a:lnTo>
                        <a:pt x="42" y="46"/>
                      </a:lnTo>
                      <a:lnTo>
                        <a:pt x="41" y="48"/>
                      </a:lnTo>
                      <a:lnTo>
                        <a:pt x="40" y="50"/>
                      </a:lnTo>
                      <a:lnTo>
                        <a:pt x="38" y="52"/>
                      </a:lnTo>
                      <a:lnTo>
                        <a:pt x="38" y="54"/>
                      </a:lnTo>
                      <a:lnTo>
                        <a:pt x="37" y="55"/>
                      </a:lnTo>
                      <a:lnTo>
                        <a:pt x="37" y="56"/>
                      </a:lnTo>
                      <a:lnTo>
                        <a:pt x="36" y="59"/>
                      </a:lnTo>
                      <a:lnTo>
                        <a:pt x="36" y="60"/>
                      </a:lnTo>
                      <a:lnTo>
                        <a:pt x="34" y="63"/>
                      </a:lnTo>
                      <a:lnTo>
                        <a:pt x="34" y="64"/>
                      </a:lnTo>
                      <a:lnTo>
                        <a:pt x="33" y="67"/>
                      </a:lnTo>
                      <a:lnTo>
                        <a:pt x="33" y="68"/>
                      </a:lnTo>
                      <a:lnTo>
                        <a:pt x="32" y="71"/>
                      </a:lnTo>
                      <a:lnTo>
                        <a:pt x="32" y="75"/>
                      </a:lnTo>
                      <a:lnTo>
                        <a:pt x="30" y="78"/>
                      </a:lnTo>
                      <a:lnTo>
                        <a:pt x="30" y="80"/>
                      </a:lnTo>
                      <a:lnTo>
                        <a:pt x="29" y="83"/>
                      </a:lnTo>
                      <a:lnTo>
                        <a:pt x="29" y="87"/>
                      </a:lnTo>
                      <a:lnTo>
                        <a:pt x="28" y="90"/>
                      </a:lnTo>
                      <a:lnTo>
                        <a:pt x="28" y="96"/>
                      </a:lnTo>
                      <a:lnTo>
                        <a:pt x="26" y="101"/>
                      </a:lnTo>
                      <a:lnTo>
                        <a:pt x="26" y="107"/>
                      </a:lnTo>
                      <a:lnTo>
                        <a:pt x="25" y="112"/>
                      </a:lnTo>
                      <a:lnTo>
                        <a:pt x="25" y="124"/>
                      </a:lnTo>
                      <a:lnTo>
                        <a:pt x="0" y="116"/>
                      </a:lnTo>
                      <a:lnTo>
                        <a:pt x="0" y="101"/>
                      </a:lnTo>
                      <a:lnTo>
                        <a:pt x="1" y="98"/>
                      </a:lnTo>
                      <a:lnTo>
                        <a:pt x="1" y="91"/>
                      </a:lnTo>
                      <a:lnTo>
                        <a:pt x="2" y="87"/>
                      </a:lnTo>
                      <a:lnTo>
                        <a:pt x="2" y="83"/>
                      </a:lnTo>
                      <a:lnTo>
                        <a:pt x="4" y="79"/>
                      </a:lnTo>
                      <a:lnTo>
                        <a:pt x="4" y="75"/>
                      </a:lnTo>
                      <a:lnTo>
                        <a:pt x="5" y="71"/>
                      </a:lnTo>
                      <a:lnTo>
                        <a:pt x="6" y="70"/>
                      </a:lnTo>
                      <a:lnTo>
                        <a:pt x="6" y="67"/>
                      </a:lnTo>
                      <a:lnTo>
                        <a:pt x="8" y="66"/>
                      </a:lnTo>
                      <a:lnTo>
                        <a:pt x="9" y="63"/>
                      </a:lnTo>
                      <a:lnTo>
                        <a:pt x="9" y="62"/>
                      </a:lnTo>
                      <a:lnTo>
                        <a:pt x="10" y="59"/>
                      </a:lnTo>
                      <a:lnTo>
                        <a:pt x="10" y="58"/>
                      </a:lnTo>
                      <a:lnTo>
                        <a:pt x="12" y="56"/>
                      </a:lnTo>
                      <a:lnTo>
                        <a:pt x="12" y="54"/>
                      </a:lnTo>
                      <a:lnTo>
                        <a:pt x="13" y="52"/>
                      </a:lnTo>
                      <a:lnTo>
                        <a:pt x="17" y="44"/>
                      </a:lnTo>
                      <a:lnTo>
                        <a:pt x="20" y="42"/>
                      </a:lnTo>
                      <a:lnTo>
                        <a:pt x="20" y="39"/>
                      </a:lnTo>
                      <a:lnTo>
                        <a:pt x="25" y="34"/>
                      </a:lnTo>
                      <a:lnTo>
                        <a:pt x="25" y="32"/>
                      </a:lnTo>
                      <a:lnTo>
                        <a:pt x="26" y="32"/>
                      </a:lnTo>
                      <a:lnTo>
                        <a:pt x="26" y="31"/>
                      </a:lnTo>
                      <a:lnTo>
                        <a:pt x="28" y="31"/>
                      </a:lnTo>
                      <a:lnTo>
                        <a:pt x="28" y="30"/>
                      </a:lnTo>
                      <a:lnTo>
                        <a:pt x="34" y="23"/>
                      </a:lnTo>
                      <a:lnTo>
                        <a:pt x="36" y="20"/>
                      </a:lnTo>
                      <a:lnTo>
                        <a:pt x="38" y="19"/>
                      </a:lnTo>
                      <a:lnTo>
                        <a:pt x="41" y="16"/>
                      </a:lnTo>
                      <a:lnTo>
                        <a:pt x="56" y="7"/>
                      </a:lnTo>
                      <a:lnTo>
                        <a:pt x="73" y="2"/>
                      </a:lnTo>
                      <a:lnTo>
                        <a:pt x="9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122"/>
                <p:cNvSpPr>
                  <a:spLocks/>
                </p:cNvSpPr>
                <p:nvPr/>
              </p:nvSpPr>
              <p:spPr bwMode="auto">
                <a:xfrm>
                  <a:off x="3722689" y="4441825"/>
                  <a:ext cx="184150" cy="101600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06" y="16"/>
                    </a:cxn>
                    <a:cxn ang="0">
                      <a:pos x="96" y="28"/>
                    </a:cxn>
                    <a:cxn ang="0">
                      <a:pos x="83" y="42"/>
                    </a:cxn>
                    <a:cxn ang="0">
                      <a:pos x="70" y="52"/>
                    </a:cxn>
                    <a:cxn ang="0">
                      <a:pos x="54" y="60"/>
                    </a:cxn>
                    <a:cxn ang="0">
                      <a:pos x="52" y="60"/>
                    </a:cxn>
                    <a:cxn ang="0">
                      <a:pos x="50" y="61"/>
                    </a:cxn>
                    <a:cxn ang="0">
                      <a:pos x="47" y="61"/>
                    </a:cxn>
                    <a:cxn ang="0">
                      <a:pos x="43" y="62"/>
                    </a:cxn>
                    <a:cxn ang="0">
                      <a:pos x="39" y="62"/>
                    </a:cxn>
                    <a:cxn ang="0">
                      <a:pos x="36" y="64"/>
                    </a:cxn>
                    <a:cxn ang="0">
                      <a:pos x="0" y="64"/>
                    </a:cxn>
                    <a:cxn ang="0">
                      <a:pos x="7" y="46"/>
                    </a:cxn>
                    <a:cxn ang="0">
                      <a:pos x="10" y="46"/>
                    </a:cxn>
                    <a:cxn ang="0">
                      <a:pos x="12" y="48"/>
                    </a:cxn>
                    <a:cxn ang="0">
                      <a:pos x="47" y="48"/>
                    </a:cxn>
                    <a:cxn ang="0">
                      <a:pos x="51" y="46"/>
                    </a:cxn>
                    <a:cxn ang="0">
                      <a:pos x="55" y="46"/>
                    </a:cxn>
                    <a:cxn ang="0">
                      <a:pos x="59" y="45"/>
                    </a:cxn>
                    <a:cxn ang="0">
                      <a:pos x="60" y="44"/>
                    </a:cxn>
                    <a:cxn ang="0">
                      <a:pos x="63" y="44"/>
                    </a:cxn>
                    <a:cxn ang="0">
                      <a:pos x="66" y="42"/>
                    </a:cxn>
                    <a:cxn ang="0">
                      <a:pos x="68" y="42"/>
                    </a:cxn>
                    <a:cxn ang="0">
                      <a:pos x="70" y="41"/>
                    </a:cxn>
                    <a:cxn ang="0">
                      <a:pos x="80" y="36"/>
                    </a:cxn>
                    <a:cxn ang="0">
                      <a:pos x="94" y="26"/>
                    </a:cxn>
                    <a:cxn ang="0">
                      <a:pos x="104" y="16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16" h="64">
                      <a:moveTo>
                        <a:pt x="116" y="0"/>
                      </a:moveTo>
                      <a:lnTo>
                        <a:pt x="106" y="16"/>
                      </a:lnTo>
                      <a:lnTo>
                        <a:pt x="96" y="28"/>
                      </a:lnTo>
                      <a:lnTo>
                        <a:pt x="83" y="42"/>
                      </a:lnTo>
                      <a:lnTo>
                        <a:pt x="70" y="52"/>
                      </a:lnTo>
                      <a:lnTo>
                        <a:pt x="54" y="60"/>
                      </a:lnTo>
                      <a:lnTo>
                        <a:pt x="52" y="60"/>
                      </a:lnTo>
                      <a:lnTo>
                        <a:pt x="50" y="61"/>
                      </a:lnTo>
                      <a:lnTo>
                        <a:pt x="47" y="61"/>
                      </a:lnTo>
                      <a:lnTo>
                        <a:pt x="43" y="62"/>
                      </a:lnTo>
                      <a:lnTo>
                        <a:pt x="39" y="62"/>
                      </a:lnTo>
                      <a:lnTo>
                        <a:pt x="36" y="64"/>
                      </a:lnTo>
                      <a:lnTo>
                        <a:pt x="0" y="64"/>
                      </a:lnTo>
                      <a:lnTo>
                        <a:pt x="7" y="46"/>
                      </a:lnTo>
                      <a:lnTo>
                        <a:pt x="10" y="46"/>
                      </a:lnTo>
                      <a:lnTo>
                        <a:pt x="12" y="48"/>
                      </a:lnTo>
                      <a:lnTo>
                        <a:pt x="47" y="48"/>
                      </a:lnTo>
                      <a:lnTo>
                        <a:pt x="51" y="46"/>
                      </a:lnTo>
                      <a:lnTo>
                        <a:pt x="55" y="46"/>
                      </a:lnTo>
                      <a:lnTo>
                        <a:pt x="59" y="45"/>
                      </a:lnTo>
                      <a:lnTo>
                        <a:pt x="60" y="44"/>
                      </a:lnTo>
                      <a:lnTo>
                        <a:pt x="63" y="44"/>
                      </a:lnTo>
                      <a:lnTo>
                        <a:pt x="66" y="42"/>
                      </a:lnTo>
                      <a:lnTo>
                        <a:pt x="68" y="42"/>
                      </a:lnTo>
                      <a:lnTo>
                        <a:pt x="70" y="41"/>
                      </a:lnTo>
                      <a:lnTo>
                        <a:pt x="80" y="36"/>
                      </a:lnTo>
                      <a:lnTo>
                        <a:pt x="94" y="26"/>
                      </a:lnTo>
                      <a:lnTo>
                        <a:pt x="104" y="16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123"/>
                <p:cNvSpPr>
                  <a:spLocks/>
                </p:cNvSpPr>
                <p:nvPr/>
              </p:nvSpPr>
              <p:spPr bwMode="auto">
                <a:xfrm>
                  <a:off x="4100514" y="4570413"/>
                  <a:ext cx="395288" cy="785813"/>
                </a:xfrm>
                <a:custGeom>
                  <a:avLst/>
                  <a:gdLst/>
                  <a:ahLst/>
                  <a:cxnLst>
                    <a:cxn ang="0">
                      <a:pos x="98" y="5"/>
                    </a:cxn>
                    <a:cxn ang="0">
                      <a:pos x="112" y="9"/>
                    </a:cxn>
                    <a:cxn ang="0">
                      <a:pos x="124" y="15"/>
                    </a:cxn>
                    <a:cxn ang="0">
                      <a:pos x="134" y="19"/>
                    </a:cxn>
                    <a:cxn ang="0">
                      <a:pos x="146" y="24"/>
                    </a:cxn>
                    <a:cxn ang="0">
                      <a:pos x="162" y="33"/>
                    </a:cxn>
                    <a:cxn ang="0">
                      <a:pos x="174" y="43"/>
                    </a:cxn>
                    <a:cxn ang="0">
                      <a:pos x="189" y="56"/>
                    </a:cxn>
                    <a:cxn ang="0">
                      <a:pos x="213" y="87"/>
                    </a:cxn>
                    <a:cxn ang="0">
                      <a:pos x="217" y="92"/>
                    </a:cxn>
                    <a:cxn ang="0">
                      <a:pos x="221" y="100"/>
                    </a:cxn>
                    <a:cxn ang="0">
                      <a:pos x="237" y="137"/>
                    </a:cxn>
                    <a:cxn ang="0">
                      <a:pos x="242" y="160"/>
                    </a:cxn>
                    <a:cxn ang="0">
                      <a:pos x="246" y="188"/>
                    </a:cxn>
                    <a:cxn ang="0">
                      <a:pos x="248" y="203"/>
                    </a:cxn>
                    <a:cxn ang="0">
                      <a:pos x="249" y="228"/>
                    </a:cxn>
                    <a:cxn ang="0">
                      <a:pos x="248" y="245"/>
                    </a:cxn>
                    <a:cxn ang="0">
                      <a:pos x="246" y="257"/>
                    </a:cxn>
                    <a:cxn ang="0">
                      <a:pos x="244" y="275"/>
                    </a:cxn>
                    <a:cxn ang="0">
                      <a:pos x="240" y="292"/>
                    </a:cxn>
                    <a:cxn ang="0">
                      <a:pos x="236" y="304"/>
                    </a:cxn>
                    <a:cxn ang="0">
                      <a:pos x="232" y="316"/>
                    </a:cxn>
                    <a:cxn ang="0">
                      <a:pos x="228" y="328"/>
                    </a:cxn>
                    <a:cxn ang="0">
                      <a:pos x="224" y="337"/>
                    </a:cxn>
                    <a:cxn ang="0">
                      <a:pos x="220" y="347"/>
                    </a:cxn>
                    <a:cxn ang="0">
                      <a:pos x="210" y="363"/>
                    </a:cxn>
                    <a:cxn ang="0">
                      <a:pos x="198" y="381"/>
                    </a:cxn>
                    <a:cxn ang="0">
                      <a:pos x="182" y="401"/>
                    </a:cxn>
                    <a:cxn ang="0">
                      <a:pos x="129" y="447"/>
                    </a:cxn>
                    <a:cxn ang="0">
                      <a:pos x="70" y="473"/>
                    </a:cxn>
                    <a:cxn ang="0">
                      <a:pos x="30" y="483"/>
                    </a:cxn>
                    <a:cxn ang="0">
                      <a:pos x="88" y="448"/>
                    </a:cxn>
                    <a:cxn ang="0">
                      <a:pos x="137" y="392"/>
                    </a:cxn>
                    <a:cxn ang="0">
                      <a:pos x="145" y="377"/>
                    </a:cxn>
                    <a:cxn ang="0">
                      <a:pos x="150" y="364"/>
                    </a:cxn>
                    <a:cxn ang="0">
                      <a:pos x="162" y="337"/>
                    </a:cxn>
                    <a:cxn ang="0">
                      <a:pos x="166" y="325"/>
                    </a:cxn>
                    <a:cxn ang="0">
                      <a:pos x="169" y="313"/>
                    </a:cxn>
                    <a:cxn ang="0">
                      <a:pos x="173" y="296"/>
                    </a:cxn>
                    <a:cxn ang="0">
                      <a:pos x="177" y="273"/>
                    </a:cxn>
                    <a:cxn ang="0">
                      <a:pos x="178" y="256"/>
                    </a:cxn>
                    <a:cxn ang="0">
                      <a:pos x="177" y="219"/>
                    </a:cxn>
                    <a:cxn ang="0">
                      <a:pos x="176" y="204"/>
                    </a:cxn>
                    <a:cxn ang="0">
                      <a:pos x="166" y="160"/>
                    </a:cxn>
                    <a:cxn ang="0">
                      <a:pos x="150" y="120"/>
                    </a:cxn>
                    <a:cxn ang="0">
                      <a:pos x="141" y="105"/>
                    </a:cxn>
                    <a:cxn ang="0">
                      <a:pos x="118" y="79"/>
                    </a:cxn>
                    <a:cxn ang="0">
                      <a:pos x="98" y="60"/>
                    </a:cxn>
                    <a:cxn ang="0">
                      <a:pos x="72" y="43"/>
                    </a:cxn>
                    <a:cxn ang="0">
                      <a:pos x="61" y="39"/>
                    </a:cxn>
                    <a:cxn ang="0">
                      <a:pos x="52" y="35"/>
                    </a:cxn>
                    <a:cxn ang="0">
                      <a:pos x="41" y="32"/>
                    </a:cxn>
                    <a:cxn ang="0">
                      <a:pos x="29" y="28"/>
                    </a:cxn>
                    <a:cxn ang="0">
                      <a:pos x="77" y="0"/>
                    </a:cxn>
                  </a:cxnLst>
                  <a:rect l="0" t="0" r="r" b="b"/>
                  <a:pathLst>
                    <a:path w="249" h="495">
                      <a:moveTo>
                        <a:pt x="77" y="0"/>
                      </a:moveTo>
                      <a:lnTo>
                        <a:pt x="98" y="5"/>
                      </a:lnTo>
                      <a:lnTo>
                        <a:pt x="105" y="8"/>
                      </a:lnTo>
                      <a:lnTo>
                        <a:pt x="112" y="9"/>
                      </a:lnTo>
                      <a:lnTo>
                        <a:pt x="117" y="12"/>
                      </a:lnTo>
                      <a:lnTo>
                        <a:pt x="124" y="15"/>
                      </a:lnTo>
                      <a:lnTo>
                        <a:pt x="132" y="16"/>
                      </a:lnTo>
                      <a:lnTo>
                        <a:pt x="134" y="19"/>
                      </a:lnTo>
                      <a:lnTo>
                        <a:pt x="138" y="20"/>
                      </a:lnTo>
                      <a:lnTo>
                        <a:pt x="146" y="24"/>
                      </a:lnTo>
                      <a:lnTo>
                        <a:pt x="150" y="25"/>
                      </a:lnTo>
                      <a:lnTo>
                        <a:pt x="162" y="33"/>
                      </a:lnTo>
                      <a:lnTo>
                        <a:pt x="168" y="39"/>
                      </a:lnTo>
                      <a:lnTo>
                        <a:pt x="174" y="43"/>
                      </a:lnTo>
                      <a:lnTo>
                        <a:pt x="180" y="47"/>
                      </a:lnTo>
                      <a:lnTo>
                        <a:pt x="189" y="56"/>
                      </a:lnTo>
                      <a:lnTo>
                        <a:pt x="212" y="83"/>
                      </a:lnTo>
                      <a:lnTo>
                        <a:pt x="213" y="87"/>
                      </a:lnTo>
                      <a:lnTo>
                        <a:pt x="216" y="89"/>
                      </a:lnTo>
                      <a:lnTo>
                        <a:pt x="217" y="92"/>
                      </a:lnTo>
                      <a:lnTo>
                        <a:pt x="220" y="96"/>
                      </a:lnTo>
                      <a:lnTo>
                        <a:pt x="221" y="100"/>
                      </a:lnTo>
                      <a:lnTo>
                        <a:pt x="224" y="103"/>
                      </a:lnTo>
                      <a:lnTo>
                        <a:pt x="237" y="137"/>
                      </a:lnTo>
                      <a:lnTo>
                        <a:pt x="240" y="148"/>
                      </a:lnTo>
                      <a:lnTo>
                        <a:pt x="242" y="160"/>
                      </a:lnTo>
                      <a:lnTo>
                        <a:pt x="246" y="181"/>
                      </a:lnTo>
                      <a:lnTo>
                        <a:pt x="246" y="188"/>
                      </a:lnTo>
                      <a:lnTo>
                        <a:pt x="248" y="193"/>
                      </a:lnTo>
                      <a:lnTo>
                        <a:pt x="248" y="203"/>
                      </a:lnTo>
                      <a:lnTo>
                        <a:pt x="249" y="213"/>
                      </a:lnTo>
                      <a:lnTo>
                        <a:pt x="249" y="228"/>
                      </a:lnTo>
                      <a:lnTo>
                        <a:pt x="248" y="235"/>
                      </a:lnTo>
                      <a:lnTo>
                        <a:pt x="248" y="245"/>
                      </a:lnTo>
                      <a:lnTo>
                        <a:pt x="246" y="252"/>
                      </a:lnTo>
                      <a:lnTo>
                        <a:pt x="246" y="257"/>
                      </a:lnTo>
                      <a:lnTo>
                        <a:pt x="244" y="268"/>
                      </a:lnTo>
                      <a:lnTo>
                        <a:pt x="244" y="275"/>
                      </a:lnTo>
                      <a:lnTo>
                        <a:pt x="241" y="283"/>
                      </a:lnTo>
                      <a:lnTo>
                        <a:pt x="240" y="292"/>
                      </a:lnTo>
                      <a:lnTo>
                        <a:pt x="237" y="297"/>
                      </a:lnTo>
                      <a:lnTo>
                        <a:pt x="236" y="304"/>
                      </a:lnTo>
                      <a:lnTo>
                        <a:pt x="234" y="309"/>
                      </a:lnTo>
                      <a:lnTo>
                        <a:pt x="232" y="316"/>
                      </a:lnTo>
                      <a:lnTo>
                        <a:pt x="229" y="321"/>
                      </a:lnTo>
                      <a:lnTo>
                        <a:pt x="228" y="328"/>
                      </a:lnTo>
                      <a:lnTo>
                        <a:pt x="225" y="333"/>
                      </a:lnTo>
                      <a:lnTo>
                        <a:pt x="224" y="337"/>
                      </a:lnTo>
                      <a:lnTo>
                        <a:pt x="221" y="341"/>
                      </a:lnTo>
                      <a:lnTo>
                        <a:pt x="220" y="347"/>
                      </a:lnTo>
                      <a:lnTo>
                        <a:pt x="214" y="355"/>
                      </a:lnTo>
                      <a:lnTo>
                        <a:pt x="210" y="363"/>
                      </a:lnTo>
                      <a:lnTo>
                        <a:pt x="204" y="372"/>
                      </a:lnTo>
                      <a:lnTo>
                        <a:pt x="198" y="381"/>
                      </a:lnTo>
                      <a:lnTo>
                        <a:pt x="192" y="392"/>
                      </a:lnTo>
                      <a:lnTo>
                        <a:pt x="182" y="401"/>
                      </a:lnTo>
                      <a:lnTo>
                        <a:pt x="157" y="425"/>
                      </a:lnTo>
                      <a:lnTo>
                        <a:pt x="129" y="447"/>
                      </a:lnTo>
                      <a:lnTo>
                        <a:pt x="101" y="461"/>
                      </a:lnTo>
                      <a:lnTo>
                        <a:pt x="70" y="473"/>
                      </a:lnTo>
                      <a:lnTo>
                        <a:pt x="0" y="495"/>
                      </a:lnTo>
                      <a:lnTo>
                        <a:pt x="30" y="483"/>
                      </a:lnTo>
                      <a:lnTo>
                        <a:pt x="58" y="469"/>
                      </a:lnTo>
                      <a:lnTo>
                        <a:pt x="88" y="448"/>
                      </a:lnTo>
                      <a:lnTo>
                        <a:pt x="113" y="424"/>
                      </a:lnTo>
                      <a:lnTo>
                        <a:pt x="137" y="392"/>
                      </a:lnTo>
                      <a:lnTo>
                        <a:pt x="140" y="385"/>
                      </a:lnTo>
                      <a:lnTo>
                        <a:pt x="145" y="377"/>
                      </a:lnTo>
                      <a:lnTo>
                        <a:pt x="149" y="368"/>
                      </a:lnTo>
                      <a:lnTo>
                        <a:pt x="150" y="364"/>
                      </a:lnTo>
                      <a:lnTo>
                        <a:pt x="157" y="351"/>
                      </a:lnTo>
                      <a:lnTo>
                        <a:pt x="162" y="337"/>
                      </a:lnTo>
                      <a:lnTo>
                        <a:pt x="164" y="332"/>
                      </a:lnTo>
                      <a:lnTo>
                        <a:pt x="166" y="325"/>
                      </a:lnTo>
                      <a:lnTo>
                        <a:pt x="168" y="320"/>
                      </a:lnTo>
                      <a:lnTo>
                        <a:pt x="169" y="313"/>
                      </a:lnTo>
                      <a:lnTo>
                        <a:pt x="170" y="305"/>
                      </a:lnTo>
                      <a:lnTo>
                        <a:pt x="173" y="296"/>
                      </a:lnTo>
                      <a:lnTo>
                        <a:pt x="176" y="280"/>
                      </a:lnTo>
                      <a:lnTo>
                        <a:pt x="177" y="273"/>
                      </a:lnTo>
                      <a:lnTo>
                        <a:pt x="177" y="263"/>
                      </a:lnTo>
                      <a:lnTo>
                        <a:pt x="178" y="256"/>
                      </a:lnTo>
                      <a:lnTo>
                        <a:pt x="178" y="221"/>
                      </a:lnTo>
                      <a:lnTo>
                        <a:pt x="177" y="219"/>
                      </a:lnTo>
                      <a:lnTo>
                        <a:pt x="177" y="208"/>
                      </a:lnTo>
                      <a:lnTo>
                        <a:pt x="176" y="204"/>
                      </a:lnTo>
                      <a:lnTo>
                        <a:pt x="173" y="183"/>
                      </a:lnTo>
                      <a:lnTo>
                        <a:pt x="166" y="160"/>
                      </a:lnTo>
                      <a:lnTo>
                        <a:pt x="161" y="141"/>
                      </a:lnTo>
                      <a:lnTo>
                        <a:pt x="150" y="120"/>
                      </a:lnTo>
                      <a:lnTo>
                        <a:pt x="146" y="113"/>
                      </a:lnTo>
                      <a:lnTo>
                        <a:pt x="141" y="105"/>
                      </a:lnTo>
                      <a:lnTo>
                        <a:pt x="130" y="92"/>
                      </a:lnTo>
                      <a:lnTo>
                        <a:pt x="118" y="79"/>
                      </a:lnTo>
                      <a:lnTo>
                        <a:pt x="105" y="65"/>
                      </a:lnTo>
                      <a:lnTo>
                        <a:pt x="98" y="60"/>
                      </a:lnTo>
                      <a:lnTo>
                        <a:pt x="92" y="56"/>
                      </a:lnTo>
                      <a:lnTo>
                        <a:pt x="72" y="43"/>
                      </a:lnTo>
                      <a:lnTo>
                        <a:pt x="66" y="41"/>
                      </a:lnTo>
                      <a:lnTo>
                        <a:pt x="61" y="39"/>
                      </a:lnTo>
                      <a:lnTo>
                        <a:pt x="57" y="37"/>
                      </a:lnTo>
                      <a:lnTo>
                        <a:pt x="52" y="35"/>
                      </a:lnTo>
                      <a:lnTo>
                        <a:pt x="48" y="33"/>
                      </a:lnTo>
                      <a:lnTo>
                        <a:pt x="41" y="32"/>
                      </a:lnTo>
                      <a:lnTo>
                        <a:pt x="36" y="29"/>
                      </a:lnTo>
                      <a:lnTo>
                        <a:pt x="29" y="28"/>
                      </a:lnTo>
                      <a:lnTo>
                        <a:pt x="8" y="23"/>
                      </a:lnTo>
                      <a:lnTo>
                        <a:pt x="7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4" name="Freeform 124"/>
                <p:cNvSpPr>
                  <a:spLocks/>
                </p:cNvSpPr>
                <p:nvPr/>
              </p:nvSpPr>
              <p:spPr bwMode="auto">
                <a:xfrm>
                  <a:off x="3592514" y="3954463"/>
                  <a:ext cx="787400" cy="652463"/>
                </a:xfrm>
                <a:custGeom>
                  <a:avLst/>
                  <a:gdLst/>
                  <a:ahLst/>
                  <a:cxnLst>
                    <a:cxn ang="0">
                      <a:pos x="230" y="0"/>
                    </a:cxn>
                    <a:cxn ang="0">
                      <a:pos x="269" y="3"/>
                    </a:cxn>
                    <a:cxn ang="0">
                      <a:pos x="310" y="8"/>
                    </a:cxn>
                    <a:cxn ang="0">
                      <a:pos x="330" y="14"/>
                    </a:cxn>
                    <a:cxn ang="0">
                      <a:pos x="342" y="16"/>
                    </a:cxn>
                    <a:cxn ang="0">
                      <a:pos x="354" y="20"/>
                    </a:cxn>
                    <a:cxn ang="0">
                      <a:pos x="364" y="24"/>
                    </a:cxn>
                    <a:cxn ang="0">
                      <a:pos x="373" y="28"/>
                    </a:cxn>
                    <a:cxn ang="0">
                      <a:pos x="384" y="35"/>
                    </a:cxn>
                    <a:cxn ang="0">
                      <a:pos x="406" y="48"/>
                    </a:cxn>
                    <a:cxn ang="0">
                      <a:pos x="413" y="52"/>
                    </a:cxn>
                    <a:cxn ang="0">
                      <a:pos x="422" y="60"/>
                    </a:cxn>
                    <a:cxn ang="0">
                      <a:pos x="448" y="87"/>
                    </a:cxn>
                    <a:cxn ang="0">
                      <a:pos x="472" y="123"/>
                    </a:cxn>
                    <a:cxn ang="0">
                      <a:pos x="488" y="168"/>
                    </a:cxn>
                    <a:cxn ang="0">
                      <a:pos x="493" y="191"/>
                    </a:cxn>
                    <a:cxn ang="0">
                      <a:pos x="494" y="200"/>
                    </a:cxn>
                    <a:cxn ang="0">
                      <a:pos x="496" y="218"/>
                    </a:cxn>
                    <a:cxn ang="0">
                      <a:pos x="494" y="232"/>
                    </a:cxn>
                    <a:cxn ang="0">
                      <a:pos x="493" y="248"/>
                    </a:cxn>
                    <a:cxn ang="0">
                      <a:pos x="492" y="259"/>
                    </a:cxn>
                    <a:cxn ang="0">
                      <a:pos x="490" y="265"/>
                    </a:cxn>
                    <a:cxn ang="0">
                      <a:pos x="489" y="272"/>
                    </a:cxn>
                    <a:cxn ang="0">
                      <a:pos x="484" y="284"/>
                    </a:cxn>
                    <a:cxn ang="0">
                      <a:pos x="478" y="301"/>
                    </a:cxn>
                    <a:cxn ang="0">
                      <a:pos x="474" y="307"/>
                    </a:cxn>
                    <a:cxn ang="0">
                      <a:pos x="472" y="313"/>
                    </a:cxn>
                    <a:cxn ang="0">
                      <a:pos x="466" y="323"/>
                    </a:cxn>
                    <a:cxn ang="0">
                      <a:pos x="458" y="333"/>
                    </a:cxn>
                    <a:cxn ang="0">
                      <a:pos x="397" y="388"/>
                    </a:cxn>
                    <a:cxn ang="0">
                      <a:pos x="356" y="389"/>
                    </a:cxn>
                    <a:cxn ang="0">
                      <a:pos x="388" y="355"/>
                    </a:cxn>
                    <a:cxn ang="0">
                      <a:pos x="397" y="343"/>
                    </a:cxn>
                    <a:cxn ang="0">
                      <a:pos x="405" y="328"/>
                    </a:cxn>
                    <a:cxn ang="0">
                      <a:pos x="406" y="325"/>
                    </a:cxn>
                    <a:cxn ang="0">
                      <a:pos x="409" y="319"/>
                    </a:cxn>
                    <a:cxn ang="0">
                      <a:pos x="413" y="312"/>
                    </a:cxn>
                    <a:cxn ang="0">
                      <a:pos x="417" y="301"/>
                    </a:cxn>
                    <a:cxn ang="0">
                      <a:pos x="418" y="295"/>
                    </a:cxn>
                    <a:cxn ang="0">
                      <a:pos x="420" y="288"/>
                    </a:cxn>
                    <a:cxn ang="0">
                      <a:pos x="422" y="281"/>
                    </a:cxn>
                    <a:cxn ang="0">
                      <a:pos x="424" y="273"/>
                    </a:cxn>
                    <a:cxn ang="0">
                      <a:pos x="425" y="263"/>
                    </a:cxn>
                    <a:cxn ang="0">
                      <a:pos x="424" y="224"/>
                    </a:cxn>
                    <a:cxn ang="0">
                      <a:pos x="422" y="212"/>
                    </a:cxn>
                    <a:cxn ang="0">
                      <a:pos x="421" y="200"/>
                    </a:cxn>
                    <a:cxn ang="0">
                      <a:pos x="409" y="162"/>
                    </a:cxn>
                    <a:cxn ang="0">
                      <a:pos x="389" y="124"/>
                    </a:cxn>
                    <a:cxn ang="0">
                      <a:pos x="364" y="94"/>
                    </a:cxn>
                    <a:cxn ang="0">
                      <a:pos x="342" y="75"/>
                    </a:cxn>
                    <a:cxn ang="0">
                      <a:pos x="333" y="67"/>
                    </a:cxn>
                    <a:cxn ang="0">
                      <a:pos x="321" y="60"/>
                    </a:cxn>
                    <a:cxn ang="0">
                      <a:pos x="304" y="51"/>
                    </a:cxn>
                    <a:cxn ang="0">
                      <a:pos x="286" y="44"/>
                    </a:cxn>
                    <a:cxn ang="0">
                      <a:pos x="273" y="39"/>
                    </a:cxn>
                    <a:cxn ang="0">
                      <a:pos x="261" y="35"/>
                    </a:cxn>
                    <a:cxn ang="0">
                      <a:pos x="214" y="26"/>
                    </a:cxn>
                    <a:cxn ang="0">
                      <a:pos x="138" y="22"/>
                    </a:cxn>
                    <a:cxn ang="0">
                      <a:pos x="86" y="24"/>
                    </a:cxn>
                    <a:cxn ang="0">
                      <a:pos x="42" y="31"/>
                    </a:cxn>
                    <a:cxn ang="0">
                      <a:pos x="0" y="42"/>
                    </a:cxn>
                    <a:cxn ang="0">
                      <a:pos x="69" y="19"/>
                    </a:cxn>
                    <a:cxn ang="0">
                      <a:pos x="156" y="3"/>
                    </a:cxn>
                  </a:cxnLst>
                  <a:rect l="0" t="0" r="r" b="b"/>
                  <a:pathLst>
                    <a:path w="496" h="411">
                      <a:moveTo>
                        <a:pt x="184" y="0"/>
                      </a:moveTo>
                      <a:lnTo>
                        <a:pt x="230" y="0"/>
                      </a:lnTo>
                      <a:lnTo>
                        <a:pt x="252" y="2"/>
                      </a:lnTo>
                      <a:lnTo>
                        <a:pt x="269" y="3"/>
                      </a:lnTo>
                      <a:lnTo>
                        <a:pt x="285" y="4"/>
                      </a:lnTo>
                      <a:lnTo>
                        <a:pt x="310" y="8"/>
                      </a:lnTo>
                      <a:lnTo>
                        <a:pt x="320" y="11"/>
                      </a:lnTo>
                      <a:lnTo>
                        <a:pt x="330" y="14"/>
                      </a:lnTo>
                      <a:lnTo>
                        <a:pt x="337" y="15"/>
                      </a:lnTo>
                      <a:lnTo>
                        <a:pt x="342" y="16"/>
                      </a:lnTo>
                      <a:lnTo>
                        <a:pt x="349" y="19"/>
                      </a:lnTo>
                      <a:lnTo>
                        <a:pt x="354" y="20"/>
                      </a:lnTo>
                      <a:lnTo>
                        <a:pt x="358" y="23"/>
                      </a:lnTo>
                      <a:lnTo>
                        <a:pt x="364" y="24"/>
                      </a:lnTo>
                      <a:lnTo>
                        <a:pt x="369" y="27"/>
                      </a:lnTo>
                      <a:lnTo>
                        <a:pt x="373" y="28"/>
                      </a:lnTo>
                      <a:lnTo>
                        <a:pt x="378" y="31"/>
                      </a:lnTo>
                      <a:lnTo>
                        <a:pt x="384" y="35"/>
                      </a:lnTo>
                      <a:lnTo>
                        <a:pt x="390" y="38"/>
                      </a:lnTo>
                      <a:lnTo>
                        <a:pt x="406" y="48"/>
                      </a:lnTo>
                      <a:lnTo>
                        <a:pt x="409" y="50"/>
                      </a:lnTo>
                      <a:lnTo>
                        <a:pt x="413" y="52"/>
                      </a:lnTo>
                      <a:lnTo>
                        <a:pt x="416" y="55"/>
                      </a:lnTo>
                      <a:lnTo>
                        <a:pt x="422" y="60"/>
                      </a:lnTo>
                      <a:lnTo>
                        <a:pt x="434" y="72"/>
                      </a:lnTo>
                      <a:lnTo>
                        <a:pt x="448" y="87"/>
                      </a:lnTo>
                      <a:lnTo>
                        <a:pt x="460" y="103"/>
                      </a:lnTo>
                      <a:lnTo>
                        <a:pt x="472" y="123"/>
                      </a:lnTo>
                      <a:lnTo>
                        <a:pt x="485" y="158"/>
                      </a:lnTo>
                      <a:lnTo>
                        <a:pt x="488" y="168"/>
                      </a:lnTo>
                      <a:lnTo>
                        <a:pt x="490" y="178"/>
                      </a:lnTo>
                      <a:lnTo>
                        <a:pt x="493" y="191"/>
                      </a:lnTo>
                      <a:lnTo>
                        <a:pt x="493" y="196"/>
                      </a:lnTo>
                      <a:lnTo>
                        <a:pt x="494" y="200"/>
                      </a:lnTo>
                      <a:lnTo>
                        <a:pt x="494" y="212"/>
                      </a:lnTo>
                      <a:lnTo>
                        <a:pt x="496" y="218"/>
                      </a:lnTo>
                      <a:lnTo>
                        <a:pt x="496" y="226"/>
                      </a:lnTo>
                      <a:lnTo>
                        <a:pt x="494" y="232"/>
                      </a:lnTo>
                      <a:lnTo>
                        <a:pt x="494" y="246"/>
                      </a:lnTo>
                      <a:lnTo>
                        <a:pt x="493" y="248"/>
                      </a:lnTo>
                      <a:lnTo>
                        <a:pt x="493" y="255"/>
                      </a:lnTo>
                      <a:lnTo>
                        <a:pt x="492" y="259"/>
                      </a:lnTo>
                      <a:lnTo>
                        <a:pt x="492" y="263"/>
                      </a:lnTo>
                      <a:lnTo>
                        <a:pt x="490" y="265"/>
                      </a:lnTo>
                      <a:lnTo>
                        <a:pt x="489" y="269"/>
                      </a:lnTo>
                      <a:lnTo>
                        <a:pt x="489" y="272"/>
                      </a:lnTo>
                      <a:lnTo>
                        <a:pt x="488" y="276"/>
                      </a:lnTo>
                      <a:lnTo>
                        <a:pt x="484" y="284"/>
                      </a:lnTo>
                      <a:lnTo>
                        <a:pt x="482" y="289"/>
                      </a:lnTo>
                      <a:lnTo>
                        <a:pt x="478" y="301"/>
                      </a:lnTo>
                      <a:lnTo>
                        <a:pt x="476" y="304"/>
                      </a:lnTo>
                      <a:lnTo>
                        <a:pt x="474" y="307"/>
                      </a:lnTo>
                      <a:lnTo>
                        <a:pt x="474" y="308"/>
                      </a:lnTo>
                      <a:lnTo>
                        <a:pt x="472" y="313"/>
                      </a:lnTo>
                      <a:lnTo>
                        <a:pt x="469" y="317"/>
                      </a:lnTo>
                      <a:lnTo>
                        <a:pt x="466" y="323"/>
                      </a:lnTo>
                      <a:lnTo>
                        <a:pt x="462" y="327"/>
                      </a:lnTo>
                      <a:lnTo>
                        <a:pt x="458" y="333"/>
                      </a:lnTo>
                      <a:lnTo>
                        <a:pt x="425" y="367"/>
                      </a:lnTo>
                      <a:lnTo>
                        <a:pt x="397" y="388"/>
                      </a:lnTo>
                      <a:lnTo>
                        <a:pt x="328" y="411"/>
                      </a:lnTo>
                      <a:lnTo>
                        <a:pt x="356" y="389"/>
                      </a:lnTo>
                      <a:lnTo>
                        <a:pt x="384" y="361"/>
                      </a:lnTo>
                      <a:lnTo>
                        <a:pt x="388" y="355"/>
                      </a:lnTo>
                      <a:lnTo>
                        <a:pt x="393" y="349"/>
                      </a:lnTo>
                      <a:lnTo>
                        <a:pt x="397" y="343"/>
                      </a:lnTo>
                      <a:lnTo>
                        <a:pt x="402" y="332"/>
                      </a:lnTo>
                      <a:lnTo>
                        <a:pt x="405" y="328"/>
                      </a:lnTo>
                      <a:lnTo>
                        <a:pt x="406" y="327"/>
                      </a:lnTo>
                      <a:lnTo>
                        <a:pt x="406" y="325"/>
                      </a:lnTo>
                      <a:lnTo>
                        <a:pt x="408" y="323"/>
                      </a:lnTo>
                      <a:lnTo>
                        <a:pt x="409" y="319"/>
                      </a:lnTo>
                      <a:lnTo>
                        <a:pt x="412" y="316"/>
                      </a:lnTo>
                      <a:lnTo>
                        <a:pt x="413" y="312"/>
                      </a:lnTo>
                      <a:lnTo>
                        <a:pt x="414" y="307"/>
                      </a:lnTo>
                      <a:lnTo>
                        <a:pt x="417" y="301"/>
                      </a:lnTo>
                      <a:lnTo>
                        <a:pt x="417" y="297"/>
                      </a:lnTo>
                      <a:lnTo>
                        <a:pt x="418" y="295"/>
                      </a:lnTo>
                      <a:lnTo>
                        <a:pt x="420" y="291"/>
                      </a:lnTo>
                      <a:lnTo>
                        <a:pt x="420" y="288"/>
                      </a:lnTo>
                      <a:lnTo>
                        <a:pt x="421" y="284"/>
                      </a:lnTo>
                      <a:lnTo>
                        <a:pt x="422" y="281"/>
                      </a:lnTo>
                      <a:lnTo>
                        <a:pt x="422" y="277"/>
                      </a:lnTo>
                      <a:lnTo>
                        <a:pt x="424" y="273"/>
                      </a:lnTo>
                      <a:lnTo>
                        <a:pt x="424" y="267"/>
                      </a:lnTo>
                      <a:lnTo>
                        <a:pt x="425" y="263"/>
                      </a:lnTo>
                      <a:lnTo>
                        <a:pt x="425" y="228"/>
                      </a:lnTo>
                      <a:lnTo>
                        <a:pt x="424" y="224"/>
                      </a:lnTo>
                      <a:lnTo>
                        <a:pt x="424" y="219"/>
                      </a:lnTo>
                      <a:lnTo>
                        <a:pt x="422" y="212"/>
                      </a:lnTo>
                      <a:lnTo>
                        <a:pt x="422" y="207"/>
                      </a:lnTo>
                      <a:lnTo>
                        <a:pt x="421" y="200"/>
                      </a:lnTo>
                      <a:lnTo>
                        <a:pt x="416" y="179"/>
                      </a:lnTo>
                      <a:lnTo>
                        <a:pt x="409" y="162"/>
                      </a:lnTo>
                      <a:lnTo>
                        <a:pt x="401" y="146"/>
                      </a:lnTo>
                      <a:lnTo>
                        <a:pt x="389" y="124"/>
                      </a:lnTo>
                      <a:lnTo>
                        <a:pt x="377" y="108"/>
                      </a:lnTo>
                      <a:lnTo>
                        <a:pt x="364" y="94"/>
                      </a:lnTo>
                      <a:lnTo>
                        <a:pt x="345" y="78"/>
                      </a:lnTo>
                      <a:lnTo>
                        <a:pt x="342" y="75"/>
                      </a:lnTo>
                      <a:lnTo>
                        <a:pt x="337" y="71"/>
                      </a:lnTo>
                      <a:lnTo>
                        <a:pt x="333" y="67"/>
                      </a:lnTo>
                      <a:lnTo>
                        <a:pt x="326" y="63"/>
                      </a:lnTo>
                      <a:lnTo>
                        <a:pt x="321" y="60"/>
                      </a:lnTo>
                      <a:lnTo>
                        <a:pt x="308" y="52"/>
                      </a:lnTo>
                      <a:lnTo>
                        <a:pt x="304" y="51"/>
                      </a:lnTo>
                      <a:lnTo>
                        <a:pt x="298" y="48"/>
                      </a:lnTo>
                      <a:lnTo>
                        <a:pt x="286" y="44"/>
                      </a:lnTo>
                      <a:lnTo>
                        <a:pt x="278" y="40"/>
                      </a:lnTo>
                      <a:lnTo>
                        <a:pt x="273" y="39"/>
                      </a:lnTo>
                      <a:lnTo>
                        <a:pt x="266" y="38"/>
                      </a:lnTo>
                      <a:lnTo>
                        <a:pt x="261" y="35"/>
                      </a:lnTo>
                      <a:lnTo>
                        <a:pt x="240" y="31"/>
                      </a:lnTo>
                      <a:lnTo>
                        <a:pt x="214" y="26"/>
                      </a:lnTo>
                      <a:lnTo>
                        <a:pt x="182" y="23"/>
                      </a:lnTo>
                      <a:lnTo>
                        <a:pt x="138" y="22"/>
                      </a:lnTo>
                      <a:lnTo>
                        <a:pt x="114" y="23"/>
                      </a:lnTo>
                      <a:lnTo>
                        <a:pt x="86" y="24"/>
                      </a:lnTo>
                      <a:lnTo>
                        <a:pt x="64" y="27"/>
                      </a:lnTo>
                      <a:lnTo>
                        <a:pt x="42" y="31"/>
                      </a:lnTo>
                      <a:lnTo>
                        <a:pt x="20" y="36"/>
                      </a:lnTo>
                      <a:lnTo>
                        <a:pt x="0" y="42"/>
                      </a:lnTo>
                      <a:lnTo>
                        <a:pt x="8" y="39"/>
                      </a:lnTo>
                      <a:lnTo>
                        <a:pt x="69" y="19"/>
                      </a:lnTo>
                      <a:lnTo>
                        <a:pt x="112" y="8"/>
                      </a:lnTo>
                      <a:lnTo>
                        <a:pt x="156" y="3"/>
                      </a:lnTo>
                      <a:lnTo>
                        <a:pt x="1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5" name="Freeform 125"/>
                <p:cNvSpPr>
                  <a:spLocks/>
                </p:cNvSpPr>
                <p:nvPr/>
              </p:nvSpPr>
              <p:spPr bwMode="auto">
                <a:xfrm>
                  <a:off x="3621089" y="4606925"/>
                  <a:ext cx="762000" cy="781050"/>
                </a:xfrm>
                <a:custGeom>
                  <a:avLst/>
                  <a:gdLst/>
                  <a:ahLst/>
                  <a:cxnLst>
                    <a:cxn ang="0">
                      <a:pos x="324" y="4"/>
                    </a:cxn>
                    <a:cxn ang="0">
                      <a:pos x="360" y="14"/>
                    </a:cxn>
                    <a:cxn ang="0">
                      <a:pos x="374" y="21"/>
                    </a:cxn>
                    <a:cxn ang="0">
                      <a:pos x="382" y="25"/>
                    </a:cxn>
                    <a:cxn ang="0">
                      <a:pos x="391" y="30"/>
                    </a:cxn>
                    <a:cxn ang="0">
                      <a:pos x="400" y="37"/>
                    </a:cxn>
                    <a:cxn ang="0">
                      <a:pos x="420" y="54"/>
                    </a:cxn>
                    <a:cxn ang="0">
                      <a:pos x="448" y="90"/>
                    </a:cxn>
                    <a:cxn ang="0">
                      <a:pos x="474" y="156"/>
                    </a:cxn>
                    <a:cxn ang="0">
                      <a:pos x="478" y="178"/>
                    </a:cxn>
                    <a:cxn ang="0">
                      <a:pos x="480" y="198"/>
                    </a:cxn>
                    <a:cxn ang="0">
                      <a:pos x="479" y="246"/>
                    </a:cxn>
                    <a:cxn ang="0">
                      <a:pos x="475" y="272"/>
                    </a:cxn>
                    <a:cxn ang="0">
                      <a:pos x="468" y="300"/>
                    </a:cxn>
                    <a:cxn ang="0">
                      <a:pos x="459" y="326"/>
                    </a:cxn>
                    <a:cxn ang="0">
                      <a:pos x="455" y="337"/>
                    </a:cxn>
                    <a:cxn ang="0">
                      <a:pos x="439" y="368"/>
                    </a:cxn>
                    <a:cxn ang="0">
                      <a:pos x="428" y="385"/>
                    </a:cxn>
                    <a:cxn ang="0">
                      <a:pos x="412" y="404"/>
                    </a:cxn>
                    <a:cxn ang="0">
                      <a:pos x="392" y="422"/>
                    </a:cxn>
                    <a:cxn ang="0">
                      <a:pos x="284" y="477"/>
                    </a:cxn>
                    <a:cxn ang="0">
                      <a:pos x="135" y="492"/>
                    </a:cxn>
                    <a:cxn ang="0">
                      <a:pos x="12" y="472"/>
                    </a:cxn>
                    <a:cxn ang="0">
                      <a:pos x="74" y="482"/>
                    </a:cxn>
                    <a:cxn ang="0">
                      <a:pos x="210" y="481"/>
                    </a:cxn>
                    <a:cxn ang="0">
                      <a:pos x="312" y="456"/>
                    </a:cxn>
                    <a:cxn ang="0">
                      <a:pos x="348" y="434"/>
                    </a:cxn>
                    <a:cxn ang="0">
                      <a:pos x="372" y="414"/>
                    </a:cxn>
                    <a:cxn ang="0">
                      <a:pos x="392" y="393"/>
                    </a:cxn>
                    <a:cxn ang="0">
                      <a:pos x="407" y="377"/>
                    </a:cxn>
                    <a:cxn ang="0">
                      <a:pos x="416" y="362"/>
                    </a:cxn>
                    <a:cxn ang="0">
                      <a:pos x="426" y="345"/>
                    </a:cxn>
                    <a:cxn ang="0">
                      <a:pos x="432" y="330"/>
                    </a:cxn>
                    <a:cxn ang="0">
                      <a:pos x="439" y="314"/>
                    </a:cxn>
                    <a:cxn ang="0">
                      <a:pos x="444" y="294"/>
                    </a:cxn>
                    <a:cxn ang="0">
                      <a:pos x="448" y="273"/>
                    </a:cxn>
                    <a:cxn ang="0">
                      <a:pos x="452" y="256"/>
                    </a:cxn>
                    <a:cxn ang="0">
                      <a:pos x="454" y="196"/>
                    </a:cxn>
                    <a:cxn ang="0">
                      <a:pos x="451" y="178"/>
                    </a:cxn>
                    <a:cxn ang="0">
                      <a:pos x="438" y="128"/>
                    </a:cxn>
                    <a:cxn ang="0">
                      <a:pos x="404" y="76"/>
                    </a:cxn>
                    <a:cxn ang="0">
                      <a:pos x="386" y="57"/>
                    </a:cxn>
                    <a:cxn ang="0">
                      <a:pos x="362" y="40"/>
                    </a:cxn>
                    <a:cxn ang="0">
                      <a:pos x="356" y="37"/>
                    </a:cxn>
                    <a:cxn ang="0">
                      <a:pos x="344" y="32"/>
                    </a:cxn>
                    <a:cxn ang="0">
                      <a:pos x="322" y="24"/>
                    </a:cxn>
                    <a:cxn ang="0">
                      <a:pos x="280" y="13"/>
                    </a:cxn>
                  </a:cxnLst>
                  <a:rect l="0" t="0" r="r" b="b"/>
                  <a:pathLst>
                    <a:path w="480" h="492">
                      <a:moveTo>
                        <a:pt x="310" y="0"/>
                      </a:moveTo>
                      <a:lnTo>
                        <a:pt x="316" y="2"/>
                      </a:lnTo>
                      <a:lnTo>
                        <a:pt x="324" y="4"/>
                      </a:lnTo>
                      <a:lnTo>
                        <a:pt x="351" y="10"/>
                      </a:lnTo>
                      <a:lnTo>
                        <a:pt x="355" y="13"/>
                      </a:lnTo>
                      <a:lnTo>
                        <a:pt x="360" y="14"/>
                      </a:lnTo>
                      <a:lnTo>
                        <a:pt x="364" y="17"/>
                      </a:lnTo>
                      <a:lnTo>
                        <a:pt x="370" y="18"/>
                      </a:lnTo>
                      <a:lnTo>
                        <a:pt x="374" y="21"/>
                      </a:lnTo>
                      <a:lnTo>
                        <a:pt x="379" y="24"/>
                      </a:lnTo>
                      <a:lnTo>
                        <a:pt x="380" y="24"/>
                      </a:lnTo>
                      <a:lnTo>
                        <a:pt x="382" y="25"/>
                      </a:lnTo>
                      <a:lnTo>
                        <a:pt x="384" y="26"/>
                      </a:lnTo>
                      <a:lnTo>
                        <a:pt x="388" y="29"/>
                      </a:lnTo>
                      <a:lnTo>
                        <a:pt x="391" y="30"/>
                      </a:lnTo>
                      <a:lnTo>
                        <a:pt x="394" y="33"/>
                      </a:lnTo>
                      <a:lnTo>
                        <a:pt x="398" y="36"/>
                      </a:lnTo>
                      <a:lnTo>
                        <a:pt x="400" y="37"/>
                      </a:lnTo>
                      <a:lnTo>
                        <a:pt x="406" y="42"/>
                      </a:lnTo>
                      <a:lnTo>
                        <a:pt x="412" y="46"/>
                      </a:lnTo>
                      <a:lnTo>
                        <a:pt x="420" y="54"/>
                      </a:lnTo>
                      <a:lnTo>
                        <a:pt x="427" y="62"/>
                      </a:lnTo>
                      <a:lnTo>
                        <a:pt x="439" y="76"/>
                      </a:lnTo>
                      <a:lnTo>
                        <a:pt x="448" y="90"/>
                      </a:lnTo>
                      <a:lnTo>
                        <a:pt x="463" y="118"/>
                      </a:lnTo>
                      <a:lnTo>
                        <a:pt x="471" y="145"/>
                      </a:lnTo>
                      <a:lnTo>
                        <a:pt x="474" y="156"/>
                      </a:lnTo>
                      <a:lnTo>
                        <a:pt x="476" y="165"/>
                      </a:lnTo>
                      <a:lnTo>
                        <a:pt x="478" y="172"/>
                      </a:lnTo>
                      <a:lnTo>
                        <a:pt x="478" y="178"/>
                      </a:lnTo>
                      <a:lnTo>
                        <a:pt x="479" y="184"/>
                      </a:lnTo>
                      <a:lnTo>
                        <a:pt x="479" y="196"/>
                      </a:lnTo>
                      <a:lnTo>
                        <a:pt x="480" y="198"/>
                      </a:lnTo>
                      <a:lnTo>
                        <a:pt x="480" y="230"/>
                      </a:lnTo>
                      <a:lnTo>
                        <a:pt x="479" y="238"/>
                      </a:lnTo>
                      <a:lnTo>
                        <a:pt x="479" y="246"/>
                      </a:lnTo>
                      <a:lnTo>
                        <a:pt x="476" y="262"/>
                      </a:lnTo>
                      <a:lnTo>
                        <a:pt x="476" y="268"/>
                      </a:lnTo>
                      <a:lnTo>
                        <a:pt x="475" y="272"/>
                      </a:lnTo>
                      <a:lnTo>
                        <a:pt x="474" y="277"/>
                      </a:lnTo>
                      <a:lnTo>
                        <a:pt x="471" y="293"/>
                      </a:lnTo>
                      <a:lnTo>
                        <a:pt x="468" y="300"/>
                      </a:lnTo>
                      <a:lnTo>
                        <a:pt x="466" y="308"/>
                      </a:lnTo>
                      <a:lnTo>
                        <a:pt x="463" y="314"/>
                      </a:lnTo>
                      <a:lnTo>
                        <a:pt x="459" y="326"/>
                      </a:lnTo>
                      <a:lnTo>
                        <a:pt x="458" y="332"/>
                      </a:lnTo>
                      <a:lnTo>
                        <a:pt x="455" y="336"/>
                      </a:lnTo>
                      <a:lnTo>
                        <a:pt x="455" y="337"/>
                      </a:lnTo>
                      <a:lnTo>
                        <a:pt x="447" y="353"/>
                      </a:lnTo>
                      <a:lnTo>
                        <a:pt x="443" y="360"/>
                      </a:lnTo>
                      <a:lnTo>
                        <a:pt x="439" y="368"/>
                      </a:lnTo>
                      <a:lnTo>
                        <a:pt x="435" y="374"/>
                      </a:lnTo>
                      <a:lnTo>
                        <a:pt x="431" y="380"/>
                      </a:lnTo>
                      <a:lnTo>
                        <a:pt x="428" y="385"/>
                      </a:lnTo>
                      <a:lnTo>
                        <a:pt x="424" y="389"/>
                      </a:lnTo>
                      <a:lnTo>
                        <a:pt x="418" y="397"/>
                      </a:lnTo>
                      <a:lnTo>
                        <a:pt x="412" y="404"/>
                      </a:lnTo>
                      <a:lnTo>
                        <a:pt x="404" y="412"/>
                      </a:lnTo>
                      <a:lnTo>
                        <a:pt x="396" y="418"/>
                      </a:lnTo>
                      <a:lnTo>
                        <a:pt x="392" y="422"/>
                      </a:lnTo>
                      <a:lnTo>
                        <a:pt x="360" y="446"/>
                      </a:lnTo>
                      <a:lnTo>
                        <a:pt x="326" y="464"/>
                      </a:lnTo>
                      <a:lnTo>
                        <a:pt x="284" y="477"/>
                      </a:lnTo>
                      <a:lnTo>
                        <a:pt x="238" y="486"/>
                      </a:lnTo>
                      <a:lnTo>
                        <a:pt x="186" y="490"/>
                      </a:lnTo>
                      <a:lnTo>
                        <a:pt x="135" y="492"/>
                      </a:lnTo>
                      <a:lnTo>
                        <a:pt x="88" y="489"/>
                      </a:lnTo>
                      <a:lnTo>
                        <a:pt x="48" y="482"/>
                      </a:lnTo>
                      <a:lnTo>
                        <a:pt x="12" y="472"/>
                      </a:lnTo>
                      <a:lnTo>
                        <a:pt x="0" y="466"/>
                      </a:lnTo>
                      <a:lnTo>
                        <a:pt x="34" y="477"/>
                      </a:lnTo>
                      <a:lnTo>
                        <a:pt x="74" y="482"/>
                      </a:lnTo>
                      <a:lnTo>
                        <a:pt x="119" y="485"/>
                      </a:lnTo>
                      <a:lnTo>
                        <a:pt x="168" y="485"/>
                      </a:lnTo>
                      <a:lnTo>
                        <a:pt x="210" y="481"/>
                      </a:lnTo>
                      <a:lnTo>
                        <a:pt x="247" y="476"/>
                      </a:lnTo>
                      <a:lnTo>
                        <a:pt x="282" y="466"/>
                      </a:lnTo>
                      <a:lnTo>
                        <a:pt x="312" y="456"/>
                      </a:lnTo>
                      <a:lnTo>
                        <a:pt x="339" y="441"/>
                      </a:lnTo>
                      <a:lnTo>
                        <a:pt x="344" y="438"/>
                      </a:lnTo>
                      <a:lnTo>
                        <a:pt x="348" y="434"/>
                      </a:lnTo>
                      <a:lnTo>
                        <a:pt x="354" y="432"/>
                      </a:lnTo>
                      <a:lnTo>
                        <a:pt x="367" y="421"/>
                      </a:lnTo>
                      <a:lnTo>
                        <a:pt x="372" y="414"/>
                      </a:lnTo>
                      <a:lnTo>
                        <a:pt x="380" y="408"/>
                      </a:lnTo>
                      <a:lnTo>
                        <a:pt x="387" y="400"/>
                      </a:lnTo>
                      <a:lnTo>
                        <a:pt x="392" y="393"/>
                      </a:lnTo>
                      <a:lnTo>
                        <a:pt x="399" y="386"/>
                      </a:lnTo>
                      <a:lnTo>
                        <a:pt x="403" y="381"/>
                      </a:lnTo>
                      <a:lnTo>
                        <a:pt x="407" y="377"/>
                      </a:lnTo>
                      <a:lnTo>
                        <a:pt x="410" y="372"/>
                      </a:lnTo>
                      <a:lnTo>
                        <a:pt x="412" y="368"/>
                      </a:lnTo>
                      <a:lnTo>
                        <a:pt x="416" y="362"/>
                      </a:lnTo>
                      <a:lnTo>
                        <a:pt x="422" y="354"/>
                      </a:lnTo>
                      <a:lnTo>
                        <a:pt x="423" y="349"/>
                      </a:lnTo>
                      <a:lnTo>
                        <a:pt x="426" y="345"/>
                      </a:lnTo>
                      <a:lnTo>
                        <a:pt x="430" y="337"/>
                      </a:lnTo>
                      <a:lnTo>
                        <a:pt x="430" y="336"/>
                      </a:lnTo>
                      <a:lnTo>
                        <a:pt x="432" y="330"/>
                      </a:lnTo>
                      <a:lnTo>
                        <a:pt x="435" y="324"/>
                      </a:lnTo>
                      <a:lnTo>
                        <a:pt x="436" y="318"/>
                      </a:lnTo>
                      <a:lnTo>
                        <a:pt x="439" y="314"/>
                      </a:lnTo>
                      <a:lnTo>
                        <a:pt x="440" y="309"/>
                      </a:lnTo>
                      <a:lnTo>
                        <a:pt x="442" y="302"/>
                      </a:lnTo>
                      <a:lnTo>
                        <a:pt x="444" y="294"/>
                      </a:lnTo>
                      <a:lnTo>
                        <a:pt x="446" y="288"/>
                      </a:lnTo>
                      <a:lnTo>
                        <a:pt x="447" y="280"/>
                      </a:lnTo>
                      <a:lnTo>
                        <a:pt x="448" y="273"/>
                      </a:lnTo>
                      <a:lnTo>
                        <a:pt x="451" y="265"/>
                      </a:lnTo>
                      <a:lnTo>
                        <a:pt x="451" y="261"/>
                      </a:lnTo>
                      <a:lnTo>
                        <a:pt x="452" y="256"/>
                      </a:lnTo>
                      <a:lnTo>
                        <a:pt x="452" y="250"/>
                      </a:lnTo>
                      <a:lnTo>
                        <a:pt x="454" y="242"/>
                      </a:lnTo>
                      <a:lnTo>
                        <a:pt x="454" y="196"/>
                      </a:lnTo>
                      <a:lnTo>
                        <a:pt x="452" y="193"/>
                      </a:lnTo>
                      <a:lnTo>
                        <a:pt x="452" y="185"/>
                      </a:lnTo>
                      <a:lnTo>
                        <a:pt x="451" y="178"/>
                      </a:lnTo>
                      <a:lnTo>
                        <a:pt x="450" y="173"/>
                      </a:lnTo>
                      <a:lnTo>
                        <a:pt x="446" y="153"/>
                      </a:lnTo>
                      <a:lnTo>
                        <a:pt x="438" y="128"/>
                      </a:lnTo>
                      <a:lnTo>
                        <a:pt x="424" y="101"/>
                      </a:lnTo>
                      <a:lnTo>
                        <a:pt x="415" y="89"/>
                      </a:lnTo>
                      <a:lnTo>
                        <a:pt x="404" y="76"/>
                      </a:lnTo>
                      <a:lnTo>
                        <a:pt x="396" y="68"/>
                      </a:lnTo>
                      <a:lnTo>
                        <a:pt x="388" y="61"/>
                      </a:lnTo>
                      <a:lnTo>
                        <a:pt x="386" y="57"/>
                      </a:lnTo>
                      <a:lnTo>
                        <a:pt x="378" y="52"/>
                      </a:lnTo>
                      <a:lnTo>
                        <a:pt x="374" y="48"/>
                      </a:lnTo>
                      <a:lnTo>
                        <a:pt x="362" y="40"/>
                      </a:lnTo>
                      <a:lnTo>
                        <a:pt x="360" y="38"/>
                      </a:lnTo>
                      <a:lnTo>
                        <a:pt x="358" y="37"/>
                      </a:lnTo>
                      <a:lnTo>
                        <a:pt x="356" y="37"/>
                      </a:lnTo>
                      <a:lnTo>
                        <a:pt x="354" y="36"/>
                      </a:lnTo>
                      <a:lnTo>
                        <a:pt x="350" y="33"/>
                      </a:lnTo>
                      <a:lnTo>
                        <a:pt x="344" y="32"/>
                      </a:lnTo>
                      <a:lnTo>
                        <a:pt x="339" y="29"/>
                      </a:lnTo>
                      <a:lnTo>
                        <a:pt x="328" y="26"/>
                      </a:lnTo>
                      <a:lnTo>
                        <a:pt x="322" y="24"/>
                      </a:lnTo>
                      <a:lnTo>
                        <a:pt x="308" y="20"/>
                      </a:lnTo>
                      <a:lnTo>
                        <a:pt x="291" y="16"/>
                      </a:lnTo>
                      <a:lnTo>
                        <a:pt x="280" y="13"/>
                      </a:lnTo>
                      <a:lnTo>
                        <a:pt x="267" y="10"/>
                      </a:lnTo>
                      <a:lnTo>
                        <a:pt x="3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" name="Freeform 126"/>
                <p:cNvSpPr>
                  <a:spLocks/>
                </p:cNvSpPr>
                <p:nvPr/>
              </p:nvSpPr>
              <p:spPr bwMode="auto">
                <a:xfrm>
                  <a:off x="3370264" y="3989388"/>
                  <a:ext cx="896938" cy="633413"/>
                </a:xfrm>
                <a:custGeom>
                  <a:avLst/>
                  <a:gdLst/>
                  <a:ahLst/>
                  <a:cxnLst>
                    <a:cxn ang="0">
                      <a:pos x="330" y="2"/>
                    </a:cxn>
                    <a:cxn ang="0">
                      <a:pos x="377" y="8"/>
                    </a:cxn>
                    <a:cxn ang="0">
                      <a:pos x="418" y="18"/>
                    </a:cxn>
                    <a:cxn ang="0">
                      <a:pos x="436" y="25"/>
                    </a:cxn>
                    <a:cxn ang="0">
                      <a:pos x="449" y="32"/>
                    </a:cxn>
                    <a:cxn ang="0">
                      <a:pos x="464" y="40"/>
                    </a:cxn>
                    <a:cxn ang="0">
                      <a:pos x="474" y="46"/>
                    </a:cxn>
                    <a:cxn ang="0">
                      <a:pos x="484" y="53"/>
                    </a:cxn>
                    <a:cxn ang="0">
                      <a:pos x="537" y="116"/>
                    </a:cxn>
                    <a:cxn ang="0">
                      <a:pos x="556" y="162"/>
                    </a:cxn>
                    <a:cxn ang="0">
                      <a:pos x="562" y="185"/>
                    </a:cxn>
                    <a:cxn ang="0">
                      <a:pos x="564" y="202"/>
                    </a:cxn>
                    <a:cxn ang="0">
                      <a:pos x="564" y="245"/>
                    </a:cxn>
                    <a:cxn ang="0">
                      <a:pos x="562" y="258"/>
                    </a:cxn>
                    <a:cxn ang="0">
                      <a:pos x="557" y="277"/>
                    </a:cxn>
                    <a:cxn ang="0">
                      <a:pos x="553" y="290"/>
                    </a:cxn>
                    <a:cxn ang="0">
                      <a:pos x="545" y="305"/>
                    </a:cxn>
                    <a:cxn ang="0">
                      <a:pos x="544" y="310"/>
                    </a:cxn>
                    <a:cxn ang="0">
                      <a:pos x="533" y="327"/>
                    </a:cxn>
                    <a:cxn ang="0">
                      <a:pos x="520" y="342"/>
                    </a:cxn>
                    <a:cxn ang="0">
                      <a:pos x="505" y="359"/>
                    </a:cxn>
                    <a:cxn ang="0">
                      <a:pos x="474" y="383"/>
                    </a:cxn>
                    <a:cxn ang="0">
                      <a:pos x="425" y="399"/>
                    </a:cxn>
                    <a:cxn ang="0">
                      <a:pos x="460" y="374"/>
                    </a:cxn>
                    <a:cxn ang="0">
                      <a:pos x="489" y="347"/>
                    </a:cxn>
                    <a:cxn ang="0">
                      <a:pos x="505" y="329"/>
                    </a:cxn>
                    <a:cxn ang="0">
                      <a:pos x="516" y="314"/>
                    </a:cxn>
                    <a:cxn ang="0">
                      <a:pos x="520" y="306"/>
                    </a:cxn>
                    <a:cxn ang="0">
                      <a:pos x="522" y="301"/>
                    </a:cxn>
                    <a:cxn ang="0">
                      <a:pos x="528" y="289"/>
                    </a:cxn>
                    <a:cxn ang="0">
                      <a:pos x="532" y="275"/>
                    </a:cxn>
                    <a:cxn ang="0">
                      <a:pos x="533" y="266"/>
                    </a:cxn>
                    <a:cxn ang="0">
                      <a:pos x="536" y="257"/>
                    </a:cxn>
                    <a:cxn ang="0">
                      <a:pos x="537" y="243"/>
                    </a:cxn>
                    <a:cxn ang="0">
                      <a:pos x="537" y="205"/>
                    </a:cxn>
                    <a:cxn ang="0">
                      <a:pos x="534" y="189"/>
                    </a:cxn>
                    <a:cxn ang="0">
                      <a:pos x="532" y="174"/>
                    </a:cxn>
                    <a:cxn ang="0">
                      <a:pos x="518" y="141"/>
                    </a:cxn>
                    <a:cxn ang="0">
                      <a:pos x="478" y="84"/>
                    </a:cxn>
                    <a:cxn ang="0">
                      <a:pos x="461" y="66"/>
                    </a:cxn>
                    <a:cxn ang="0">
                      <a:pos x="449" y="58"/>
                    </a:cxn>
                    <a:cxn ang="0">
                      <a:pos x="438" y="52"/>
                    </a:cxn>
                    <a:cxn ang="0">
                      <a:pos x="425" y="45"/>
                    </a:cxn>
                    <a:cxn ang="0">
                      <a:pos x="408" y="37"/>
                    </a:cxn>
                    <a:cxn ang="0">
                      <a:pos x="377" y="28"/>
                    </a:cxn>
                    <a:cxn ang="0">
                      <a:pos x="337" y="21"/>
                    </a:cxn>
                    <a:cxn ang="0">
                      <a:pos x="284" y="17"/>
                    </a:cxn>
                    <a:cxn ang="0">
                      <a:pos x="242" y="17"/>
                    </a:cxn>
                    <a:cxn ang="0">
                      <a:pos x="181" y="22"/>
                    </a:cxn>
                    <a:cxn ang="0">
                      <a:pos x="138" y="32"/>
                    </a:cxn>
                    <a:cxn ang="0">
                      <a:pos x="88" y="50"/>
                    </a:cxn>
                    <a:cxn ang="0">
                      <a:pos x="41" y="81"/>
                    </a:cxn>
                    <a:cxn ang="0">
                      <a:pos x="8" y="117"/>
                    </a:cxn>
                    <a:cxn ang="0">
                      <a:pos x="68" y="54"/>
                    </a:cxn>
                    <a:cxn ang="0">
                      <a:pos x="124" y="25"/>
                    </a:cxn>
                    <a:cxn ang="0">
                      <a:pos x="194" y="6"/>
                    </a:cxn>
                    <a:cxn ang="0">
                      <a:pos x="261" y="1"/>
                    </a:cxn>
                  </a:cxnLst>
                  <a:rect l="0" t="0" r="r" b="b"/>
                  <a:pathLst>
                    <a:path w="565" h="399">
                      <a:moveTo>
                        <a:pt x="265" y="0"/>
                      </a:moveTo>
                      <a:lnTo>
                        <a:pt x="301" y="0"/>
                      </a:lnTo>
                      <a:lnTo>
                        <a:pt x="330" y="2"/>
                      </a:lnTo>
                      <a:lnTo>
                        <a:pt x="344" y="4"/>
                      </a:lnTo>
                      <a:lnTo>
                        <a:pt x="356" y="5"/>
                      </a:lnTo>
                      <a:lnTo>
                        <a:pt x="377" y="8"/>
                      </a:lnTo>
                      <a:lnTo>
                        <a:pt x="397" y="12"/>
                      </a:lnTo>
                      <a:lnTo>
                        <a:pt x="413" y="17"/>
                      </a:lnTo>
                      <a:lnTo>
                        <a:pt x="418" y="18"/>
                      </a:lnTo>
                      <a:lnTo>
                        <a:pt x="422" y="20"/>
                      </a:lnTo>
                      <a:lnTo>
                        <a:pt x="428" y="22"/>
                      </a:lnTo>
                      <a:lnTo>
                        <a:pt x="436" y="25"/>
                      </a:lnTo>
                      <a:lnTo>
                        <a:pt x="441" y="28"/>
                      </a:lnTo>
                      <a:lnTo>
                        <a:pt x="445" y="29"/>
                      </a:lnTo>
                      <a:lnTo>
                        <a:pt x="449" y="32"/>
                      </a:lnTo>
                      <a:lnTo>
                        <a:pt x="452" y="33"/>
                      </a:lnTo>
                      <a:lnTo>
                        <a:pt x="457" y="37"/>
                      </a:lnTo>
                      <a:lnTo>
                        <a:pt x="464" y="40"/>
                      </a:lnTo>
                      <a:lnTo>
                        <a:pt x="466" y="42"/>
                      </a:lnTo>
                      <a:lnTo>
                        <a:pt x="470" y="44"/>
                      </a:lnTo>
                      <a:lnTo>
                        <a:pt x="474" y="46"/>
                      </a:lnTo>
                      <a:lnTo>
                        <a:pt x="478" y="50"/>
                      </a:lnTo>
                      <a:lnTo>
                        <a:pt x="482" y="53"/>
                      </a:lnTo>
                      <a:lnTo>
                        <a:pt x="484" y="53"/>
                      </a:lnTo>
                      <a:lnTo>
                        <a:pt x="509" y="78"/>
                      </a:lnTo>
                      <a:lnTo>
                        <a:pt x="528" y="100"/>
                      </a:lnTo>
                      <a:lnTo>
                        <a:pt x="537" y="116"/>
                      </a:lnTo>
                      <a:lnTo>
                        <a:pt x="545" y="130"/>
                      </a:lnTo>
                      <a:lnTo>
                        <a:pt x="554" y="154"/>
                      </a:lnTo>
                      <a:lnTo>
                        <a:pt x="556" y="162"/>
                      </a:lnTo>
                      <a:lnTo>
                        <a:pt x="558" y="172"/>
                      </a:lnTo>
                      <a:lnTo>
                        <a:pt x="560" y="178"/>
                      </a:lnTo>
                      <a:lnTo>
                        <a:pt x="562" y="185"/>
                      </a:lnTo>
                      <a:lnTo>
                        <a:pt x="562" y="189"/>
                      </a:lnTo>
                      <a:lnTo>
                        <a:pt x="564" y="194"/>
                      </a:lnTo>
                      <a:lnTo>
                        <a:pt x="564" y="202"/>
                      </a:lnTo>
                      <a:lnTo>
                        <a:pt x="565" y="206"/>
                      </a:lnTo>
                      <a:lnTo>
                        <a:pt x="565" y="240"/>
                      </a:lnTo>
                      <a:lnTo>
                        <a:pt x="564" y="245"/>
                      </a:lnTo>
                      <a:lnTo>
                        <a:pt x="564" y="250"/>
                      </a:lnTo>
                      <a:lnTo>
                        <a:pt x="562" y="255"/>
                      </a:lnTo>
                      <a:lnTo>
                        <a:pt x="562" y="258"/>
                      </a:lnTo>
                      <a:lnTo>
                        <a:pt x="561" y="261"/>
                      </a:lnTo>
                      <a:lnTo>
                        <a:pt x="561" y="265"/>
                      </a:lnTo>
                      <a:lnTo>
                        <a:pt x="557" y="277"/>
                      </a:lnTo>
                      <a:lnTo>
                        <a:pt x="557" y="279"/>
                      </a:lnTo>
                      <a:lnTo>
                        <a:pt x="556" y="282"/>
                      </a:lnTo>
                      <a:lnTo>
                        <a:pt x="553" y="290"/>
                      </a:lnTo>
                      <a:lnTo>
                        <a:pt x="549" y="298"/>
                      </a:lnTo>
                      <a:lnTo>
                        <a:pt x="546" y="302"/>
                      </a:lnTo>
                      <a:lnTo>
                        <a:pt x="545" y="305"/>
                      </a:lnTo>
                      <a:lnTo>
                        <a:pt x="545" y="306"/>
                      </a:lnTo>
                      <a:lnTo>
                        <a:pt x="544" y="309"/>
                      </a:lnTo>
                      <a:lnTo>
                        <a:pt x="544" y="310"/>
                      </a:lnTo>
                      <a:lnTo>
                        <a:pt x="542" y="311"/>
                      </a:lnTo>
                      <a:lnTo>
                        <a:pt x="534" y="323"/>
                      </a:lnTo>
                      <a:lnTo>
                        <a:pt x="533" y="327"/>
                      </a:lnTo>
                      <a:lnTo>
                        <a:pt x="530" y="330"/>
                      </a:lnTo>
                      <a:lnTo>
                        <a:pt x="525" y="337"/>
                      </a:lnTo>
                      <a:lnTo>
                        <a:pt x="520" y="342"/>
                      </a:lnTo>
                      <a:lnTo>
                        <a:pt x="516" y="347"/>
                      </a:lnTo>
                      <a:lnTo>
                        <a:pt x="510" y="354"/>
                      </a:lnTo>
                      <a:lnTo>
                        <a:pt x="505" y="359"/>
                      </a:lnTo>
                      <a:lnTo>
                        <a:pt x="492" y="370"/>
                      </a:lnTo>
                      <a:lnTo>
                        <a:pt x="477" y="382"/>
                      </a:lnTo>
                      <a:lnTo>
                        <a:pt x="474" y="383"/>
                      </a:lnTo>
                      <a:lnTo>
                        <a:pt x="470" y="386"/>
                      </a:lnTo>
                      <a:lnTo>
                        <a:pt x="468" y="389"/>
                      </a:lnTo>
                      <a:lnTo>
                        <a:pt x="425" y="399"/>
                      </a:lnTo>
                      <a:lnTo>
                        <a:pt x="432" y="394"/>
                      </a:lnTo>
                      <a:lnTo>
                        <a:pt x="440" y="387"/>
                      </a:lnTo>
                      <a:lnTo>
                        <a:pt x="460" y="374"/>
                      </a:lnTo>
                      <a:lnTo>
                        <a:pt x="476" y="359"/>
                      </a:lnTo>
                      <a:lnTo>
                        <a:pt x="482" y="353"/>
                      </a:lnTo>
                      <a:lnTo>
                        <a:pt x="489" y="347"/>
                      </a:lnTo>
                      <a:lnTo>
                        <a:pt x="494" y="341"/>
                      </a:lnTo>
                      <a:lnTo>
                        <a:pt x="500" y="335"/>
                      </a:lnTo>
                      <a:lnTo>
                        <a:pt x="505" y="329"/>
                      </a:lnTo>
                      <a:lnTo>
                        <a:pt x="509" y="323"/>
                      </a:lnTo>
                      <a:lnTo>
                        <a:pt x="513" y="319"/>
                      </a:lnTo>
                      <a:lnTo>
                        <a:pt x="516" y="314"/>
                      </a:lnTo>
                      <a:lnTo>
                        <a:pt x="518" y="310"/>
                      </a:lnTo>
                      <a:lnTo>
                        <a:pt x="518" y="309"/>
                      </a:lnTo>
                      <a:lnTo>
                        <a:pt x="520" y="306"/>
                      </a:lnTo>
                      <a:lnTo>
                        <a:pt x="521" y="305"/>
                      </a:lnTo>
                      <a:lnTo>
                        <a:pt x="522" y="302"/>
                      </a:lnTo>
                      <a:lnTo>
                        <a:pt x="522" y="301"/>
                      </a:lnTo>
                      <a:lnTo>
                        <a:pt x="524" y="298"/>
                      </a:lnTo>
                      <a:lnTo>
                        <a:pt x="526" y="290"/>
                      </a:lnTo>
                      <a:lnTo>
                        <a:pt x="528" y="289"/>
                      </a:lnTo>
                      <a:lnTo>
                        <a:pt x="528" y="286"/>
                      </a:lnTo>
                      <a:lnTo>
                        <a:pt x="529" y="283"/>
                      </a:lnTo>
                      <a:lnTo>
                        <a:pt x="532" y="275"/>
                      </a:lnTo>
                      <a:lnTo>
                        <a:pt x="532" y="273"/>
                      </a:lnTo>
                      <a:lnTo>
                        <a:pt x="533" y="269"/>
                      </a:lnTo>
                      <a:lnTo>
                        <a:pt x="533" y="266"/>
                      </a:lnTo>
                      <a:lnTo>
                        <a:pt x="534" y="263"/>
                      </a:lnTo>
                      <a:lnTo>
                        <a:pt x="534" y="261"/>
                      </a:lnTo>
                      <a:lnTo>
                        <a:pt x="536" y="257"/>
                      </a:lnTo>
                      <a:lnTo>
                        <a:pt x="536" y="254"/>
                      </a:lnTo>
                      <a:lnTo>
                        <a:pt x="537" y="250"/>
                      </a:lnTo>
                      <a:lnTo>
                        <a:pt x="537" y="243"/>
                      </a:lnTo>
                      <a:lnTo>
                        <a:pt x="538" y="240"/>
                      </a:lnTo>
                      <a:lnTo>
                        <a:pt x="538" y="208"/>
                      </a:lnTo>
                      <a:lnTo>
                        <a:pt x="537" y="205"/>
                      </a:lnTo>
                      <a:lnTo>
                        <a:pt x="537" y="200"/>
                      </a:lnTo>
                      <a:lnTo>
                        <a:pt x="536" y="193"/>
                      </a:lnTo>
                      <a:lnTo>
                        <a:pt x="534" y="189"/>
                      </a:lnTo>
                      <a:lnTo>
                        <a:pt x="534" y="184"/>
                      </a:lnTo>
                      <a:lnTo>
                        <a:pt x="533" y="180"/>
                      </a:lnTo>
                      <a:lnTo>
                        <a:pt x="532" y="174"/>
                      </a:lnTo>
                      <a:lnTo>
                        <a:pt x="530" y="170"/>
                      </a:lnTo>
                      <a:lnTo>
                        <a:pt x="528" y="165"/>
                      </a:lnTo>
                      <a:lnTo>
                        <a:pt x="518" y="141"/>
                      </a:lnTo>
                      <a:lnTo>
                        <a:pt x="501" y="112"/>
                      </a:lnTo>
                      <a:lnTo>
                        <a:pt x="485" y="90"/>
                      </a:lnTo>
                      <a:lnTo>
                        <a:pt x="478" y="84"/>
                      </a:lnTo>
                      <a:lnTo>
                        <a:pt x="473" y="77"/>
                      </a:lnTo>
                      <a:lnTo>
                        <a:pt x="466" y="72"/>
                      </a:lnTo>
                      <a:lnTo>
                        <a:pt x="461" y="66"/>
                      </a:lnTo>
                      <a:lnTo>
                        <a:pt x="457" y="64"/>
                      </a:lnTo>
                      <a:lnTo>
                        <a:pt x="453" y="60"/>
                      </a:lnTo>
                      <a:lnTo>
                        <a:pt x="449" y="58"/>
                      </a:lnTo>
                      <a:lnTo>
                        <a:pt x="446" y="56"/>
                      </a:lnTo>
                      <a:lnTo>
                        <a:pt x="442" y="54"/>
                      </a:lnTo>
                      <a:lnTo>
                        <a:pt x="438" y="52"/>
                      </a:lnTo>
                      <a:lnTo>
                        <a:pt x="436" y="50"/>
                      </a:lnTo>
                      <a:lnTo>
                        <a:pt x="432" y="48"/>
                      </a:lnTo>
                      <a:lnTo>
                        <a:pt x="425" y="45"/>
                      </a:lnTo>
                      <a:lnTo>
                        <a:pt x="420" y="42"/>
                      </a:lnTo>
                      <a:lnTo>
                        <a:pt x="413" y="40"/>
                      </a:lnTo>
                      <a:lnTo>
                        <a:pt x="408" y="37"/>
                      </a:lnTo>
                      <a:lnTo>
                        <a:pt x="400" y="36"/>
                      </a:lnTo>
                      <a:lnTo>
                        <a:pt x="393" y="33"/>
                      </a:lnTo>
                      <a:lnTo>
                        <a:pt x="377" y="28"/>
                      </a:lnTo>
                      <a:lnTo>
                        <a:pt x="368" y="26"/>
                      </a:lnTo>
                      <a:lnTo>
                        <a:pt x="358" y="24"/>
                      </a:lnTo>
                      <a:lnTo>
                        <a:pt x="337" y="21"/>
                      </a:lnTo>
                      <a:lnTo>
                        <a:pt x="313" y="18"/>
                      </a:lnTo>
                      <a:lnTo>
                        <a:pt x="298" y="17"/>
                      </a:lnTo>
                      <a:lnTo>
                        <a:pt x="284" y="17"/>
                      </a:lnTo>
                      <a:lnTo>
                        <a:pt x="266" y="16"/>
                      </a:lnTo>
                      <a:lnTo>
                        <a:pt x="246" y="16"/>
                      </a:lnTo>
                      <a:lnTo>
                        <a:pt x="242" y="17"/>
                      </a:lnTo>
                      <a:lnTo>
                        <a:pt x="228" y="17"/>
                      </a:lnTo>
                      <a:lnTo>
                        <a:pt x="218" y="18"/>
                      </a:lnTo>
                      <a:lnTo>
                        <a:pt x="181" y="22"/>
                      </a:lnTo>
                      <a:lnTo>
                        <a:pt x="166" y="26"/>
                      </a:lnTo>
                      <a:lnTo>
                        <a:pt x="152" y="29"/>
                      </a:lnTo>
                      <a:lnTo>
                        <a:pt x="138" y="32"/>
                      </a:lnTo>
                      <a:lnTo>
                        <a:pt x="125" y="36"/>
                      </a:lnTo>
                      <a:lnTo>
                        <a:pt x="101" y="45"/>
                      </a:lnTo>
                      <a:lnTo>
                        <a:pt x="88" y="50"/>
                      </a:lnTo>
                      <a:lnTo>
                        <a:pt x="76" y="57"/>
                      </a:lnTo>
                      <a:lnTo>
                        <a:pt x="58" y="68"/>
                      </a:lnTo>
                      <a:lnTo>
                        <a:pt x="41" y="81"/>
                      </a:lnTo>
                      <a:lnTo>
                        <a:pt x="18" y="104"/>
                      </a:lnTo>
                      <a:lnTo>
                        <a:pt x="0" y="129"/>
                      </a:lnTo>
                      <a:lnTo>
                        <a:pt x="8" y="117"/>
                      </a:lnTo>
                      <a:lnTo>
                        <a:pt x="28" y="90"/>
                      </a:lnTo>
                      <a:lnTo>
                        <a:pt x="52" y="66"/>
                      </a:lnTo>
                      <a:lnTo>
                        <a:pt x="68" y="54"/>
                      </a:lnTo>
                      <a:lnTo>
                        <a:pt x="86" y="42"/>
                      </a:lnTo>
                      <a:lnTo>
                        <a:pt x="112" y="29"/>
                      </a:lnTo>
                      <a:lnTo>
                        <a:pt x="124" y="25"/>
                      </a:lnTo>
                      <a:lnTo>
                        <a:pt x="137" y="20"/>
                      </a:lnTo>
                      <a:lnTo>
                        <a:pt x="164" y="13"/>
                      </a:lnTo>
                      <a:lnTo>
                        <a:pt x="194" y="6"/>
                      </a:lnTo>
                      <a:lnTo>
                        <a:pt x="233" y="2"/>
                      </a:lnTo>
                      <a:lnTo>
                        <a:pt x="254" y="1"/>
                      </a:lnTo>
                      <a:lnTo>
                        <a:pt x="261" y="1"/>
                      </a:lnTo>
                      <a:lnTo>
                        <a:pt x="265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7" name="Freeform 127"/>
                <p:cNvSpPr>
                  <a:spLocks/>
                </p:cNvSpPr>
                <p:nvPr/>
              </p:nvSpPr>
              <p:spPr bwMode="auto">
                <a:xfrm>
                  <a:off x="3308351" y="4016375"/>
                  <a:ext cx="1033463" cy="1360488"/>
                </a:xfrm>
                <a:custGeom>
                  <a:avLst/>
                  <a:gdLst/>
                  <a:ahLst/>
                  <a:cxnLst>
                    <a:cxn ang="0">
                      <a:pos x="325" y="0"/>
                    </a:cxn>
                    <a:cxn ang="0">
                      <a:pos x="408" y="9"/>
                    </a:cxn>
                    <a:cxn ang="0">
                      <a:pos x="475" y="32"/>
                    </a:cxn>
                    <a:cxn ang="0">
                      <a:pos x="524" y="73"/>
                    </a:cxn>
                    <a:cxn ang="0">
                      <a:pos x="560" y="131"/>
                    </a:cxn>
                    <a:cxn ang="0">
                      <a:pos x="577" y="195"/>
                    </a:cxn>
                    <a:cxn ang="0">
                      <a:pos x="573" y="244"/>
                    </a:cxn>
                    <a:cxn ang="0">
                      <a:pos x="559" y="289"/>
                    </a:cxn>
                    <a:cxn ang="0">
                      <a:pos x="535" y="324"/>
                    </a:cxn>
                    <a:cxn ang="0">
                      <a:pos x="493" y="361"/>
                    </a:cxn>
                    <a:cxn ang="0">
                      <a:pos x="493" y="389"/>
                    </a:cxn>
                    <a:cxn ang="0">
                      <a:pos x="535" y="401"/>
                    </a:cxn>
                    <a:cxn ang="0">
                      <a:pos x="559" y="412"/>
                    </a:cxn>
                    <a:cxn ang="0">
                      <a:pos x="603" y="450"/>
                    </a:cxn>
                    <a:cxn ang="0">
                      <a:pos x="635" y="502"/>
                    </a:cxn>
                    <a:cxn ang="0">
                      <a:pos x="651" y="569"/>
                    </a:cxn>
                    <a:cxn ang="0">
                      <a:pos x="643" y="664"/>
                    </a:cxn>
                    <a:cxn ang="0">
                      <a:pos x="611" y="738"/>
                    </a:cxn>
                    <a:cxn ang="0">
                      <a:pos x="564" y="792"/>
                    </a:cxn>
                    <a:cxn ang="0">
                      <a:pos x="509" y="828"/>
                    </a:cxn>
                    <a:cxn ang="0">
                      <a:pos x="444" y="848"/>
                    </a:cxn>
                    <a:cxn ang="0">
                      <a:pos x="365" y="857"/>
                    </a:cxn>
                    <a:cxn ang="0">
                      <a:pos x="271" y="854"/>
                    </a:cxn>
                    <a:cxn ang="0">
                      <a:pos x="197" y="838"/>
                    </a:cxn>
                    <a:cxn ang="0">
                      <a:pos x="140" y="809"/>
                    </a:cxn>
                    <a:cxn ang="0">
                      <a:pos x="92" y="766"/>
                    </a:cxn>
                    <a:cxn ang="0">
                      <a:pos x="53" y="710"/>
                    </a:cxn>
                    <a:cxn ang="0">
                      <a:pos x="25" y="652"/>
                    </a:cxn>
                    <a:cxn ang="0">
                      <a:pos x="229" y="645"/>
                    </a:cxn>
                    <a:cxn ang="0">
                      <a:pos x="255" y="690"/>
                    </a:cxn>
                    <a:cxn ang="0">
                      <a:pos x="287" y="720"/>
                    </a:cxn>
                    <a:cxn ang="0">
                      <a:pos x="325" y="734"/>
                    </a:cxn>
                    <a:cxn ang="0">
                      <a:pos x="373" y="732"/>
                    </a:cxn>
                    <a:cxn ang="0">
                      <a:pos x="411" y="712"/>
                    </a:cxn>
                    <a:cxn ang="0">
                      <a:pos x="439" y="672"/>
                    </a:cxn>
                    <a:cxn ang="0">
                      <a:pos x="451" y="622"/>
                    </a:cxn>
                    <a:cxn ang="0">
                      <a:pos x="447" y="561"/>
                    </a:cxn>
                    <a:cxn ang="0">
                      <a:pos x="427" y="512"/>
                    </a:cxn>
                    <a:cxn ang="0">
                      <a:pos x="393" y="478"/>
                    </a:cxn>
                    <a:cxn ang="0">
                      <a:pos x="351" y="462"/>
                    </a:cxn>
                    <a:cxn ang="0">
                      <a:pos x="304" y="464"/>
                    </a:cxn>
                    <a:cxn ang="0">
                      <a:pos x="264" y="474"/>
                    </a:cxn>
                    <a:cxn ang="0">
                      <a:pos x="281" y="332"/>
                    </a:cxn>
                    <a:cxn ang="0">
                      <a:pos x="324" y="324"/>
                    </a:cxn>
                    <a:cxn ang="0">
                      <a:pos x="357" y="296"/>
                    </a:cxn>
                    <a:cxn ang="0">
                      <a:pos x="380" y="261"/>
                    </a:cxn>
                    <a:cxn ang="0">
                      <a:pos x="383" y="217"/>
                    </a:cxn>
                    <a:cxn ang="0">
                      <a:pos x="373" y="177"/>
                    </a:cxn>
                    <a:cxn ang="0">
                      <a:pos x="352" y="149"/>
                    </a:cxn>
                    <a:cxn ang="0">
                      <a:pos x="323" y="129"/>
                    </a:cxn>
                    <a:cxn ang="0">
                      <a:pos x="284" y="125"/>
                    </a:cxn>
                    <a:cxn ang="0">
                      <a:pos x="244" y="133"/>
                    </a:cxn>
                    <a:cxn ang="0">
                      <a:pos x="217" y="157"/>
                    </a:cxn>
                    <a:cxn ang="0">
                      <a:pos x="197" y="193"/>
                    </a:cxn>
                    <a:cxn ang="0">
                      <a:pos x="191" y="241"/>
                    </a:cxn>
                    <a:cxn ang="0">
                      <a:pos x="8" y="181"/>
                    </a:cxn>
                    <a:cxn ang="0">
                      <a:pos x="36" y="117"/>
                    </a:cxn>
                    <a:cxn ang="0">
                      <a:pos x="80" y="64"/>
                    </a:cxn>
                    <a:cxn ang="0">
                      <a:pos x="144" y="27"/>
                    </a:cxn>
                    <a:cxn ang="0">
                      <a:pos x="228" y="5"/>
                    </a:cxn>
                  </a:cxnLst>
                  <a:rect l="0" t="0" r="r" b="b"/>
                  <a:pathLst>
                    <a:path w="651" h="857">
                      <a:moveTo>
                        <a:pt x="277" y="0"/>
                      </a:moveTo>
                      <a:lnTo>
                        <a:pt x="325" y="0"/>
                      </a:lnTo>
                      <a:lnTo>
                        <a:pt x="368" y="3"/>
                      </a:lnTo>
                      <a:lnTo>
                        <a:pt x="408" y="9"/>
                      </a:lnTo>
                      <a:lnTo>
                        <a:pt x="444" y="20"/>
                      </a:lnTo>
                      <a:lnTo>
                        <a:pt x="475" y="32"/>
                      </a:lnTo>
                      <a:lnTo>
                        <a:pt x="500" y="49"/>
                      </a:lnTo>
                      <a:lnTo>
                        <a:pt x="524" y="73"/>
                      </a:lnTo>
                      <a:lnTo>
                        <a:pt x="544" y="100"/>
                      </a:lnTo>
                      <a:lnTo>
                        <a:pt x="560" y="131"/>
                      </a:lnTo>
                      <a:lnTo>
                        <a:pt x="572" y="163"/>
                      </a:lnTo>
                      <a:lnTo>
                        <a:pt x="577" y="195"/>
                      </a:lnTo>
                      <a:lnTo>
                        <a:pt x="577" y="219"/>
                      </a:lnTo>
                      <a:lnTo>
                        <a:pt x="573" y="244"/>
                      </a:lnTo>
                      <a:lnTo>
                        <a:pt x="568" y="268"/>
                      </a:lnTo>
                      <a:lnTo>
                        <a:pt x="559" y="289"/>
                      </a:lnTo>
                      <a:lnTo>
                        <a:pt x="548" y="306"/>
                      </a:lnTo>
                      <a:lnTo>
                        <a:pt x="535" y="324"/>
                      </a:lnTo>
                      <a:lnTo>
                        <a:pt x="516" y="341"/>
                      </a:lnTo>
                      <a:lnTo>
                        <a:pt x="493" y="361"/>
                      </a:lnTo>
                      <a:lnTo>
                        <a:pt x="464" y="382"/>
                      </a:lnTo>
                      <a:lnTo>
                        <a:pt x="493" y="389"/>
                      </a:lnTo>
                      <a:lnTo>
                        <a:pt x="516" y="396"/>
                      </a:lnTo>
                      <a:lnTo>
                        <a:pt x="535" y="401"/>
                      </a:lnTo>
                      <a:lnTo>
                        <a:pt x="548" y="406"/>
                      </a:lnTo>
                      <a:lnTo>
                        <a:pt x="559" y="412"/>
                      </a:lnTo>
                      <a:lnTo>
                        <a:pt x="583" y="429"/>
                      </a:lnTo>
                      <a:lnTo>
                        <a:pt x="603" y="450"/>
                      </a:lnTo>
                      <a:lnTo>
                        <a:pt x="621" y="473"/>
                      </a:lnTo>
                      <a:lnTo>
                        <a:pt x="635" y="502"/>
                      </a:lnTo>
                      <a:lnTo>
                        <a:pt x="645" y="534"/>
                      </a:lnTo>
                      <a:lnTo>
                        <a:pt x="651" y="569"/>
                      </a:lnTo>
                      <a:lnTo>
                        <a:pt x="651" y="617"/>
                      </a:lnTo>
                      <a:lnTo>
                        <a:pt x="643" y="664"/>
                      </a:lnTo>
                      <a:lnTo>
                        <a:pt x="627" y="708"/>
                      </a:lnTo>
                      <a:lnTo>
                        <a:pt x="611" y="738"/>
                      </a:lnTo>
                      <a:lnTo>
                        <a:pt x="589" y="766"/>
                      </a:lnTo>
                      <a:lnTo>
                        <a:pt x="564" y="792"/>
                      </a:lnTo>
                      <a:lnTo>
                        <a:pt x="536" y="813"/>
                      </a:lnTo>
                      <a:lnTo>
                        <a:pt x="509" y="828"/>
                      </a:lnTo>
                      <a:lnTo>
                        <a:pt x="479" y="838"/>
                      </a:lnTo>
                      <a:lnTo>
                        <a:pt x="444" y="848"/>
                      </a:lnTo>
                      <a:lnTo>
                        <a:pt x="407" y="853"/>
                      </a:lnTo>
                      <a:lnTo>
                        <a:pt x="365" y="857"/>
                      </a:lnTo>
                      <a:lnTo>
                        <a:pt x="316" y="857"/>
                      </a:lnTo>
                      <a:lnTo>
                        <a:pt x="271" y="854"/>
                      </a:lnTo>
                      <a:lnTo>
                        <a:pt x="231" y="849"/>
                      </a:lnTo>
                      <a:lnTo>
                        <a:pt x="197" y="838"/>
                      </a:lnTo>
                      <a:lnTo>
                        <a:pt x="168" y="825"/>
                      </a:lnTo>
                      <a:lnTo>
                        <a:pt x="140" y="809"/>
                      </a:lnTo>
                      <a:lnTo>
                        <a:pt x="115" y="789"/>
                      </a:lnTo>
                      <a:lnTo>
                        <a:pt x="92" y="766"/>
                      </a:lnTo>
                      <a:lnTo>
                        <a:pt x="71" y="740"/>
                      </a:lnTo>
                      <a:lnTo>
                        <a:pt x="53" y="710"/>
                      </a:lnTo>
                      <a:lnTo>
                        <a:pt x="37" y="681"/>
                      </a:lnTo>
                      <a:lnTo>
                        <a:pt x="25" y="652"/>
                      </a:lnTo>
                      <a:lnTo>
                        <a:pt x="221" y="616"/>
                      </a:lnTo>
                      <a:lnTo>
                        <a:pt x="229" y="645"/>
                      </a:lnTo>
                      <a:lnTo>
                        <a:pt x="241" y="670"/>
                      </a:lnTo>
                      <a:lnTo>
                        <a:pt x="255" y="690"/>
                      </a:lnTo>
                      <a:lnTo>
                        <a:pt x="271" y="708"/>
                      </a:lnTo>
                      <a:lnTo>
                        <a:pt x="287" y="720"/>
                      </a:lnTo>
                      <a:lnTo>
                        <a:pt x="305" y="729"/>
                      </a:lnTo>
                      <a:lnTo>
                        <a:pt x="325" y="734"/>
                      </a:lnTo>
                      <a:lnTo>
                        <a:pt x="349" y="734"/>
                      </a:lnTo>
                      <a:lnTo>
                        <a:pt x="373" y="732"/>
                      </a:lnTo>
                      <a:lnTo>
                        <a:pt x="393" y="724"/>
                      </a:lnTo>
                      <a:lnTo>
                        <a:pt x="411" y="712"/>
                      </a:lnTo>
                      <a:lnTo>
                        <a:pt x="427" y="693"/>
                      </a:lnTo>
                      <a:lnTo>
                        <a:pt x="439" y="672"/>
                      </a:lnTo>
                      <a:lnTo>
                        <a:pt x="447" y="649"/>
                      </a:lnTo>
                      <a:lnTo>
                        <a:pt x="451" y="622"/>
                      </a:lnTo>
                      <a:lnTo>
                        <a:pt x="451" y="592"/>
                      </a:lnTo>
                      <a:lnTo>
                        <a:pt x="447" y="561"/>
                      </a:lnTo>
                      <a:lnTo>
                        <a:pt x="439" y="534"/>
                      </a:lnTo>
                      <a:lnTo>
                        <a:pt x="427" y="512"/>
                      </a:lnTo>
                      <a:lnTo>
                        <a:pt x="411" y="493"/>
                      </a:lnTo>
                      <a:lnTo>
                        <a:pt x="393" y="478"/>
                      </a:lnTo>
                      <a:lnTo>
                        <a:pt x="373" y="468"/>
                      </a:lnTo>
                      <a:lnTo>
                        <a:pt x="351" y="462"/>
                      </a:lnTo>
                      <a:lnTo>
                        <a:pt x="324" y="461"/>
                      </a:lnTo>
                      <a:lnTo>
                        <a:pt x="304" y="464"/>
                      </a:lnTo>
                      <a:lnTo>
                        <a:pt x="283" y="468"/>
                      </a:lnTo>
                      <a:lnTo>
                        <a:pt x="264" y="474"/>
                      </a:lnTo>
                      <a:lnTo>
                        <a:pt x="261" y="332"/>
                      </a:lnTo>
                      <a:lnTo>
                        <a:pt x="281" y="332"/>
                      </a:lnTo>
                      <a:lnTo>
                        <a:pt x="305" y="330"/>
                      </a:lnTo>
                      <a:lnTo>
                        <a:pt x="324" y="324"/>
                      </a:lnTo>
                      <a:lnTo>
                        <a:pt x="341" y="313"/>
                      </a:lnTo>
                      <a:lnTo>
                        <a:pt x="357" y="296"/>
                      </a:lnTo>
                      <a:lnTo>
                        <a:pt x="372" y="278"/>
                      </a:lnTo>
                      <a:lnTo>
                        <a:pt x="380" y="261"/>
                      </a:lnTo>
                      <a:lnTo>
                        <a:pt x="384" y="241"/>
                      </a:lnTo>
                      <a:lnTo>
                        <a:pt x="383" y="217"/>
                      </a:lnTo>
                      <a:lnTo>
                        <a:pt x="380" y="196"/>
                      </a:lnTo>
                      <a:lnTo>
                        <a:pt x="373" y="177"/>
                      </a:lnTo>
                      <a:lnTo>
                        <a:pt x="364" y="163"/>
                      </a:lnTo>
                      <a:lnTo>
                        <a:pt x="352" y="149"/>
                      </a:lnTo>
                      <a:lnTo>
                        <a:pt x="339" y="137"/>
                      </a:lnTo>
                      <a:lnTo>
                        <a:pt x="323" y="129"/>
                      </a:lnTo>
                      <a:lnTo>
                        <a:pt x="305" y="125"/>
                      </a:lnTo>
                      <a:lnTo>
                        <a:pt x="284" y="125"/>
                      </a:lnTo>
                      <a:lnTo>
                        <a:pt x="263" y="128"/>
                      </a:lnTo>
                      <a:lnTo>
                        <a:pt x="244" y="133"/>
                      </a:lnTo>
                      <a:lnTo>
                        <a:pt x="229" y="144"/>
                      </a:lnTo>
                      <a:lnTo>
                        <a:pt x="217" y="157"/>
                      </a:lnTo>
                      <a:lnTo>
                        <a:pt x="205" y="173"/>
                      </a:lnTo>
                      <a:lnTo>
                        <a:pt x="197" y="193"/>
                      </a:lnTo>
                      <a:lnTo>
                        <a:pt x="192" y="216"/>
                      </a:lnTo>
                      <a:lnTo>
                        <a:pt x="191" y="241"/>
                      </a:lnTo>
                      <a:lnTo>
                        <a:pt x="0" y="215"/>
                      </a:lnTo>
                      <a:lnTo>
                        <a:pt x="8" y="181"/>
                      </a:lnTo>
                      <a:lnTo>
                        <a:pt x="20" y="149"/>
                      </a:lnTo>
                      <a:lnTo>
                        <a:pt x="36" y="117"/>
                      </a:lnTo>
                      <a:lnTo>
                        <a:pt x="56" y="89"/>
                      </a:lnTo>
                      <a:lnTo>
                        <a:pt x="80" y="64"/>
                      </a:lnTo>
                      <a:lnTo>
                        <a:pt x="109" y="43"/>
                      </a:lnTo>
                      <a:lnTo>
                        <a:pt x="144" y="27"/>
                      </a:lnTo>
                      <a:lnTo>
                        <a:pt x="184" y="13"/>
                      </a:lnTo>
                      <a:lnTo>
                        <a:pt x="228" y="5"/>
                      </a:lnTo>
                      <a:lnTo>
                        <a:pt x="27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22" name="Group 2759"/>
            <p:cNvGrpSpPr/>
            <p:nvPr/>
          </p:nvGrpSpPr>
          <p:grpSpPr>
            <a:xfrm>
              <a:off x="3714744" y="5107009"/>
              <a:ext cx="1812932" cy="1393825"/>
              <a:chOff x="4929190" y="4910793"/>
              <a:chExt cx="1812932" cy="1393825"/>
            </a:xfrm>
          </p:grpSpPr>
          <p:grpSp>
            <p:nvGrpSpPr>
              <p:cNvPr id="123" name="Group 2760"/>
              <p:cNvGrpSpPr/>
              <p:nvPr/>
            </p:nvGrpSpPr>
            <p:grpSpPr>
              <a:xfrm>
                <a:off x="5857884" y="5500702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142" name="Group 2779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195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196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3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4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5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4" name="Group 2761"/>
              <p:cNvGrpSpPr/>
              <p:nvPr/>
            </p:nvGrpSpPr>
            <p:grpSpPr>
              <a:xfrm>
                <a:off x="5286380" y="4910793"/>
                <a:ext cx="1092200" cy="1393825"/>
                <a:chOff x="6365876" y="3775082"/>
                <a:chExt cx="1092200" cy="1393825"/>
              </a:xfrm>
            </p:grpSpPr>
            <p:sp>
              <p:nvSpPr>
                <p:cNvPr id="135" name="Freeform 488"/>
                <p:cNvSpPr>
                  <a:spLocks/>
                </p:cNvSpPr>
                <p:nvPr/>
              </p:nvSpPr>
              <p:spPr bwMode="auto">
                <a:xfrm>
                  <a:off x="7113588" y="3775082"/>
                  <a:ext cx="209550" cy="25400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15" y="16"/>
                    </a:cxn>
                    <a:cxn ang="0">
                      <a:pos x="0" y="16"/>
                    </a:cxn>
                    <a:cxn ang="0">
                      <a:pos x="95" y="2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16">
                      <a:moveTo>
                        <a:pt x="132" y="0"/>
                      </a:moveTo>
                      <a:lnTo>
                        <a:pt x="15" y="16"/>
                      </a:lnTo>
                      <a:lnTo>
                        <a:pt x="0" y="16"/>
                      </a:lnTo>
                      <a:lnTo>
                        <a:pt x="95" y="2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6" name="Freeform 490"/>
                <p:cNvSpPr>
                  <a:spLocks/>
                </p:cNvSpPr>
                <p:nvPr/>
              </p:nvSpPr>
              <p:spPr bwMode="auto">
                <a:xfrm>
                  <a:off x="6365876" y="3800482"/>
                  <a:ext cx="771525" cy="1296988"/>
                </a:xfrm>
                <a:custGeom>
                  <a:avLst/>
                  <a:gdLst/>
                  <a:ahLst/>
                  <a:cxnLst>
                    <a:cxn ang="0">
                      <a:pos x="471" y="0"/>
                    </a:cxn>
                    <a:cxn ang="0">
                      <a:pos x="486" y="0"/>
                    </a:cxn>
                    <a:cxn ang="0">
                      <a:pos x="2" y="817"/>
                    </a:cxn>
                    <a:cxn ang="0">
                      <a:pos x="0" y="793"/>
                    </a:cxn>
                    <a:cxn ang="0">
                      <a:pos x="471" y="0"/>
                    </a:cxn>
                  </a:cxnLst>
                  <a:rect l="0" t="0" r="r" b="b"/>
                  <a:pathLst>
                    <a:path w="486" h="817">
                      <a:moveTo>
                        <a:pt x="471" y="0"/>
                      </a:moveTo>
                      <a:lnTo>
                        <a:pt x="486" y="0"/>
                      </a:lnTo>
                      <a:lnTo>
                        <a:pt x="2" y="817"/>
                      </a:lnTo>
                      <a:lnTo>
                        <a:pt x="0" y="793"/>
                      </a:lnTo>
                      <a:lnTo>
                        <a:pt x="47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" name="Freeform 498"/>
                <p:cNvSpPr>
                  <a:spLocks/>
                </p:cNvSpPr>
                <p:nvPr/>
              </p:nvSpPr>
              <p:spPr bwMode="auto">
                <a:xfrm>
                  <a:off x="7137401" y="3775082"/>
                  <a:ext cx="320675" cy="98425"/>
                </a:xfrm>
                <a:custGeom>
                  <a:avLst/>
                  <a:gdLst/>
                  <a:ahLst/>
                  <a:cxnLst>
                    <a:cxn ang="0">
                      <a:pos x="117" y="0"/>
                    </a:cxn>
                    <a:cxn ang="0">
                      <a:pos x="202" y="45"/>
                    </a:cxn>
                    <a:cxn ang="0">
                      <a:pos x="84" y="62"/>
                    </a:cxn>
                    <a:cxn ang="0">
                      <a:pos x="0" y="16"/>
                    </a:cxn>
                    <a:cxn ang="0">
                      <a:pos x="117" y="0"/>
                    </a:cxn>
                  </a:cxnLst>
                  <a:rect l="0" t="0" r="r" b="b"/>
                  <a:pathLst>
                    <a:path w="202" h="62">
                      <a:moveTo>
                        <a:pt x="117" y="0"/>
                      </a:moveTo>
                      <a:lnTo>
                        <a:pt x="202" y="45"/>
                      </a:lnTo>
                      <a:lnTo>
                        <a:pt x="84" y="62"/>
                      </a:lnTo>
                      <a:lnTo>
                        <a:pt x="0" y="16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8" name="Freeform 499"/>
                <p:cNvSpPr>
                  <a:spLocks/>
                </p:cNvSpPr>
                <p:nvPr/>
              </p:nvSpPr>
              <p:spPr bwMode="auto">
                <a:xfrm>
                  <a:off x="6369051" y="3800482"/>
                  <a:ext cx="901700" cy="1368425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68" y="46"/>
                    </a:cxn>
                    <a:cxn ang="0">
                      <a:pos x="84" y="862"/>
                    </a:cxn>
                    <a:cxn ang="0">
                      <a:pos x="0" y="817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68" h="862">
                      <a:moveTo>
                        <a:pt x="484" y="0"/>
                      </a:moveTo>
                      <a:lnTo>
                        <a:pt x="568" y="46"/>
                      </a:lnTo>
                      <a:lnTo>
                        <a:pt x="84" y="862"/>
                      </a:lnTo>
                      <a:lnTo>
                        <a:pt x="0" y="817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9" name="Freeform 501"/>
                <p:cNvSpPr>
                  <a:spLocks/>
                </p:cNvSpPr>
                <p:nvPr/>
              </p:nvSpPr>
              <p:spPr bwMode="auto">
                <a:xfrm>
                  <a:off x="7270751" y="3846520"/>
                  <a:ext cx="187325" cy="58738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118" y="24"/>
                    </a:cxn>
                    <a:cxn ang="0">
                      <a:pos x="25" y="37"/>
                    </a:cxn>
                    <a:cxn ang="0">
                      <a:pos x="0" y="17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118" h="37">
                      <a:moveTo>
                        <a:pt x="118" y="0"/>
                      </a:moveTo>
                      <a:lnTo>
                        <a:pt x="118" y="24"/>
                      </a:lnTo>
                      <a:lnTo>
                        <a:pt x="25" y="37"/>
                      </a:lnTo>
                      <a:lnTo>
                        <a:pt x="0" y="17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0" name="Freeform 504"/>
                <p:cNvSpPr>
                  <a:spLocks/>
                </p:cNvSpPr>
                <p:nvPr/>
              </p:nvSpPr>
              <p:spPr bwMode="auto">
                <a:xfrm>
                  <a:off x="6561138" y="3884620"/>
                  <a:ext cx="896938" cy="1279525"/>
                </a:xfrm>
                <a:custGeom>
                  <a:avLst/>
                  <a:gdLst/>
                  <a:ahLst/>
                  <a:cxnLst>
                    <a:cxn ang="0">
                      <a:pos x="565" y="0"/>
                    </a:cxn>
                    <a:cxn ang="0">
                      <a:pos x="95" y="793"/>
                    </a:cxn>
                    <a:cxn ang="0">
                      <a:pos x="0" y="806"/>
                    </a:cxn>
                    <a:cxn ang="0">
                      <a:pos x="472" y="13"/>
                    </a:cxn>
                    <a:cxn ang="0">
                      <a:pos x="565" y="0"/>
                    </a:cxn>
                  </a:cxnLst>
                  <a:rect l="0" t="0" r="r" b="b"/>
                  <a:pathLst>
                    <a:path w="565" h="806">
                      <a:moveTo>
                        <a:pt x="565" y="0"/>
                      </a:moveTo>
                      <a:lnTo>
                        <a:pt x="95" y="793"/>
                      </a:lnTo>
                      <a:lnTo>
                        <a:pt x="0" y="806"/>
                      </a:lnTo>
                      <a:lnTo>
                        <a:pt x="472" y="13"/>
                      </a:lnTo>
                      <a:lnTo>
                        <a:pt x="565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" name="Freeform 505"/>
                <p:cNvSpPr>
                  <a:spLocks/>
                </p:cNvSpPr>
                <p:nvPr/>
              </p:nvSpPr>
              <p:spPr bwMode="auto">
                <a:xfrm>
                  <a:off x="6502401" y="3873507"/>
                  <a:ext cx="808038" cy="1295400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09" y="20"/>
                    </a:cxn>
                    <a:cxn ang="0">
                      <a:pos x="37" y="813"/>
                    </a:cxn>
                    <a:cxn ang="0">
                      <a:pos x="0" y="816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09" h="816">
                      <a:moveTo>
                        <a:pt x="484" y="0"/>
                      </a:moveTo>
                      <a:lnTo>
                        <a:pt x="509" y="20"/>
                      </a:lnTo>
                      <a:lnTo>
                        <a:pt x="37" y="813"/>
                      </a:lnTo>
                      <a:lnTo>
                        <a:pt x="0" y="816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5" name="Group 2762"/>
              <p:cNvGrpSpPr/>
              <p:nvPr/>
            </p:nvGrpSpPr>
            <p:grpSpPr>
              <a:xfrm>
                <a:off x="4929190" y="5000636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126" name="Group 2763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132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133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4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7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63" name="Group 262"/>
          <p:cNvGrpSpPr/>
          <p:nvPr/>
        </p:nvGrpSpPr>
        <p:grpSpPr>
          <a:xfrm>
            <a:off x="5124818" y="3491223"/>
            <a:ext cx="2169424" cy="2588256"/>
            <a:chOff x="6066981" y="3912578"/>
            <a:chExt cx="2169424" cy="258825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264" name="Group 2818"/>
            <p:cNvGrpSpPr/>
            <p:nvPr/>
          </p:nvGrpSpPr>
          <p:grpSpPr>
            <a:xfrm>
              <a:off x="6066982" y="3912581"/>
              <a:ext cx="2169446" cy="1600601"/>
              <a:chOff x="6143636" y="3995510"/>
              <a:chExt cx="2016134" cy="1487488"/>
            </a:xfrm>
          </p:grpSpPr>
          <p:grpSp>
            <p:nvGrpSpPr>
              <p:cNvPr id="294" name="Group 2710"/>
              <p:cNvGrpSpPr/>
              <p:nvPr/>
            </p:nvGrpSpPr>
            <p:grpSpPr>
              <a:xfrm>
                <a:off x="6143636" y="3995510"/>
                <a:ext cx="1241425" cy="1487488"/>
                <a:chOff x="3465514" y="715963"/>
                <a:chExt cx="1241425" cy="1487488"/>
              </a:xfrm>
            </p:grpSpPr>
            <p:sp>
              <p:nvSpPr>
                <p:cNvPr id="301" name="Freeform 256"/>
                <p:cNvSpPr>
                  <a:spLocks/>
                </p:cNvSpPr>
                <p:nvPr/>
              </p:nvSpPr>
              <p:spPr bwMode="auto">
                <a:xfrm>
                  <a:off x="3562351" y="1033463"/>
                  <a:ext cx="557213" cy="1131888"/>
                </a:xfrm>
                <a:custGeom>
                  <a:avLst/>
                  <a:gdLst/>
                  <a:ahLst/>
                  <a:cxnLst>
                    <a:cxn ang="0">
                      <a:pos x="337" y="0"/>
                    </a:cxn>
                    <a:cxn ang="0">
                      <a:pos x="340" y="5"/>
                    </a:cxn>
                    <a:cxn ang="0">
                      <a:pos x="343" y="9"/>
                    </a:cxn>
                    <a:cxn ang="0">
                      <a:pos x="344" y="14"/>
                    </a:cxn>
                    <a:cxn ang="0">
                      <a:pos x="348" y="26"/>
                    </a:cxn>
                    <a:cxn ang="0">
                      <a:pos x="351" y="38"/>
                    </a:cxn>
                    <a:cxn ang="0">
                      <a:pos x="351" y="62"/>
                    </a:cxn>
                    <a:cxn ang="0">
                      <a:pos x="345" y="89"/>
                    </a:cxn>
                    <a:cxn ang="0">
                      <a:pos x="335" y="117"/>
                    </a:cxn>
                    <a:cxn ang="0">
                      <a:pos x="324" y="137"/>
                    </a:cxn>
                    <a:cxn ang="0">
                      <a:pos x="307" y="161"/>
                    </a:cxn>
                    <a:cxn ang="0">
                      <a:pos x="287" y="188"/>
                    </a:cxn>
                    <a:cxn ang="0">
                      <a:pos x="260" y="220"/>
                    </a:cxn>
                    <a:cxn ang="0">
                      <a:pos x="228" y="256"/>
                    </a:cxn>
                    <a:cxn ang="0">
                      <a:pos x="184" y="305"/>
                    </a:cxn>
                    <a:cxn ang="0">
                      <a:pos x="147" y="351"/>
                    </a:cxn>
                    <a:cxn ang="0">
                      <a:pos x="113" y="395"/>
                    </a:cxn>
                    <a:cxn ang="0">
                      <a:pos x="87" y="435"/>
                    </a:cxn>
                    <a:cxn ang="0">
                      <a:pos x="64" y="474"/>
                    </a:cxn>
                    <a:cxn ang="0">
                      <a:pos x="47" y="509"/>
                    </a:cxn>
                    <a:cxn ang="0">
                      <a:pos x="28" y="559"/>
                    </a:cxn>
                    <a:cxn ang="0">
                      <a:pos x="15" y="610"/>
                    </a:cxn>
                    <a:cxn ang="0">
                      <a:pos x="7" y="661"/>
                    </a:cxn>
                    <a:cxn ang="0">
                      <a:pos x="5" y="713"/>
                    </a:cxn>
                    <a:cxn ang="0">
                      <a:pos x="0" y="694"/>
                    </a:cxn>
                    <a:cxn ang="0">
                      <a:pos x="0" y="659"/>
                    </a:cxn>
                    <a:cxn ang="0">
                      <a:pos x="5" y="623"/>
                    </a:cxn>
                    <a:cxn ang="0">
                      <a:pos x="13" y="585"/>
                    </a:cxn>
                    <a:cxn ang="0">
                      <a:pos x="25" y="546"/>
                    </a:cxn>
                    <a:cxn ang="0">
                      <a:pos x="40" y="507"/>
                    </a:cxn>
                    <a:cxn ang="0">
                      <a:pos x="57" y="473"/>
                    </a:cxn>
                    <a:cxn ang="0">
                      <a:pos x="80" y="435"/>
                    </a:cxn>
                    <a:cxn ang="0">
                      <a:pos x="108" y="395"/>
                    </a:cxn>
                    <a:cxn ang="0">
                      <a:pos x="140" y="353"/>
                    </a:cxn>
                    <a:cxn ang="0">
                      <a:pos x="177" y="306"/>
                    </a:cxn>
                    <a:cxn ang="0">
                      <a:pos x="220" y="257"/>
                    </a:cxn>
                    <a:cxn ang="0">
                      <a:pos x="252" y="221"/>
                    </a:cxn>
                    <a:cxn ang="0">
                      <a:pos x="279" y="189"/>
                    </a:cxn>
                    <a:cxn ang="0">
                      <a:pos x="300" y="161"/>
                    </a:cxn>
                    <a:cxn ang="0">
                      <a:pos x="316" y="137"/>
                    </a:cxn>
                    <a:cxn ang="0">
                      <a:pos x="328" y="116"/>
                    </a:cxn>
                    <a:cxn ang="0">
                      <a:pos x="339" y="93"/>
                    </a:cxn>
                    <a:cxn ang="0">
                      <a:pos x="344" y="72"/>
                    </a:cxn>
                    <a:cxn ang="0">
                      <a:pos x="347" y="50"/>
                    </a:cxn>
                    <a:cxn ang="0">
                      <a:pos x="345" y="32"/>
                    </a:cxn>
                    <a:cxn ang="0">
                      <a:pos x="343" y="14"/>
                    </a:cxn>
                    <a:cxn ang="0">
                      <a:pos x="337" y="0"/>
                    </a:cxn>
                  </a:cxnLst>
                  <a:rect l="0" t="0" r="r" b="b"/>
                  <a:pathLst>
                    <a:path w="351" h="713">
                      <a:moveTo>
                        <a:pt x="337" y="0"/>
                      </a:moveTo>
                      <a:lnTo>
                        <a:pt x="340" y="5"/>
                      </a:lnTo>
                      <a:lnTo>
                        <a:pt x="343" y="9"/>
                      </a:lnTo>
                      <a:lnTo>
                        <a:pt x="344" y="14"/>
                      </a:lnTo>
                      <a:lnTo>
                        <a:pt x="348" y="26"/>
                      </a:lnTo>
                      <a:lnTo>
                        <a:pt x="351" y="38"/>
                      </a:lnTo>
                      <a:lnTo>
                        <a:pt x="351" y="62"/>
                      </a:lnTo>
                      <a:lnTo>
                        <a:pt x="345" y="89"/>
                      </a:lnTo>
                      <a:lnTo>
                        <a:pt x="335" y="117"/>
                      </a:lnTo>
                      <a:lnTo>
                        <a:pt x="324" y="137"/>
                      </a:lnTo>
                      <a:lnTo>
                        <a:pt x="307" y="161"/>
                      </a:lnTo>
                      <a:lnTo>
                        <a:pt x="287" y="188"/>
                      </a:lnTo>
                      <a:lnTo>
                        <a:pt x="260" y="220"/>
                      </a:lnTo>
                      <a:lnTo>
                        <a:pt x="228" y="256"/>
                      </a:lnTo>
                      <a:lnTo>
                        <a:pt x="184" y="305"/>
                      </a:lnTo>
                      <a:lnTo>
                        <a:pt x="147" y="351"/>
                      </a:lnTo>
                      <a:lnTo>
                        <a:pt x="113" y="395"/>
                      </a:lnTo>
                      <a:lnTo>
                        <a:pt x="87" y="435"/>
                      </a:lnTo>
                      <a:lnTo>
                        <a:pt x="64" y="474"/>
                      </a:lnTo>
                      <a:lnTo>
                        <a:pt x="47" y="509"/>
                      </a:lnTo>
                      <a:lnTo>
                        <a:pt x="28" y="559"/>
                      </a:lnTo>
                      <a:lnTo>
                        <a:pt x="15" y="610"/>
                      </a:lnTo>
                      <a:lnTo>
                        <a:pt x="7" y="661"/>
                      </a:lnTo>
                      <a:lnTo>
                        <a:pt x="5" y="713"/>
                      </a:lnTo>
                      <a:lnTo>
                        <a:pt x="0" y="694"/>
                      </a:lnTo>
                      <a:lnTo>
                        <a:pt x="0" y="659"/>
                      </a:lnTo>
                      <a:lnTo>
                        <a:pt x="5" y="623"/>
                      </a:lnTo>
                      <a:lnTo>
                        <a:pt x="13" y="585"/>
                      </a:lnTo>
                      <a:lnTo>
                        <a:pt x="25" y="546"/>
                      </a:lnTo>
                      <a:lnTo>
                        <a:pt x="40" y="507"/>
                      </a:lnTo>
                      <a:lnTo>
                        <a:pt x="57" y="473"/>
                      </a:lnTo>
                      <a:lnTo>
                        <a:pt x="80" y="435"/>
                      </a:lnTo>
                      <a:lnTo>
                        <a:pt x="108" y="395"/>
                      </a:lnTo>
                      <a:lnTo>
                        <a:pt x="140" y="353"/>
                      </a:lnTo>
                      <a:lnTo>
                        <a:pt x="177" y="306"/>
                      </a:lnTo>
                      <a:lnTo>
                        <a:pt x="220" y="257"/>
                      </a:lnTo>
                      <a:lnTo>
                        <a:pt x="252" y="221"/>
                      </a:lnTo>
                      <a:lnTo>
                        <a:pt x="279" y="189"/>
                      </a:lnTo>
                      <a:lnTo>
                        <a:pt x="300" y="161"/>
                      </a:lnTo>
                      <a:lnTo>
                        <a:pt x="316" y="137"/>
                      </a:lnTo>
                      <a:lnTo>
                        <a:pt x="328" y="116"/>
                      </a:lnTo>
                      <a:lnTo>
                        <a:pt x="339" y="93"/>
                      </a:lnTo>
                      <a:lnTo>
                        <a:pt x="344" y="72"/>
                      </a:lnTo>
                      <a:lnTo>
                        <a:pt x="347" y="50"/>
                      </a:lnTo>
                      <a:lnTo>
                        <a:pt x="345" y="32"/>
                      </a:lnTo>
                      <a:lnTo>
                        <a:pt x="343" y="14"/>
                      </a:lnTo>
                      <a:lnTo>
                        <a:pt x="337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2" name="Freeform 257"/>
                <p:cNvSpPr>
                  <a:spLocks/>
                </p:cNvSpPr>
                <p:nvPr/>
              </p:nvSpPr>
              <p:spPr bwMode="auto">
                <a:xfrm>
                  <a:off x="3562351" y="1033463"/>
                  <a:ext cx="557213" cy="1131888"/>
                </a:xfrm>
                <a:custGeom>
                  <a:avLst/>
                  <a:gdLst/>
                  <a:ahLst/>
                  <a:cxnLst>
                    <a:cxn ang="0">
                      <a:pos x="337" y="0"/>
                    </a:cxn>
                    <a:cxn ang="0">
                      <a:pos x="341" y="8"/>
                    </a:cxn>
                    <a:cxn ang="0">
                      <a:pos x="343" y="9"/>
                    </a:cxn>
                    <a:cxn ang="0">
                      <a:pos x="344" y="14"/>
                    </a:cxn>
                    <a:cxn ang="0">
                      <a:pos x="347" y="22"/>
                    </a:cxn>
                    <a:cxn ang="0">
                      <a:pos x="351" y="38"/>
                    </a:cxn>
                    <a:cxn ang="0">
                      <a:pos x="351" y="62"/>
                    </a:cxn>
                    <a:cxn ang="0">
                      <a:pos x="345" y="89"/>
                    </a:cxn>
                    <a:cxn ang="0">
                      <a:pos x="335" y="117"/>
                    </a:cxn>
                    <a:cxn ang="0">
                      <a:pos x="324" y="137"/>
                    </a:cxn>
                    <a:cxn ang="0">
                      <a:pos x="307" y="161"/>
                    </a:cxn>
                    <a:cxn ang="0">
                      <a:pos x="287" y="188"/>
                    </a:cxn>
                    <a:cxn ang="0">
                      <a:pos x="260" y="220"/>
                    </a:cxn>
                    <a:cxn ang="0">
                      <a:pos x="228" y="256"/>
                    </a:cxn>
                    <a:cxn ang="0">
                      <a:pos x="184" y="305"/>
                    </a:cxn>
                    <a:cxn ang="0">
                      <a:pos x="147" y="351"/>
                    </a:cxn>
                    <a:cxn ang="0">
                      <a:pos x="113" y="395"/>
                    </a:cxn>
                    <a:cxn ang="0">
                      <a:pos x="87" y="435"/>
                    </a:cxn>
                    <a:cxn ang="0">
                      <a:pos x="64" y="474"/>
                    </a:cxn>
                    <a:cxn ang="0">
                      <a:pos x="47" y="509"/>
                    </a:cxn>
                    <a:cxn ang="0">
                      <a:pos x="28" y="559"/>
                    </a:cxn>
                    <a:cxn ang="0">
                      <a:pos x="15" y="610"/>
                    </a:cxn>
                    <a:cxn ang="0">
                      <a:pos x="7" y="661"/>
                    </a:cxn>
                    <a:cxn ang="0">
                      <a:pos x="5" y="713"/>
                    </a:cxn>
                    <a:cxn ang="0">
                      <a:pos x="0" y="694"/>
                    </a:cxn>
                    <a:cxn ang="0">
                      <a:pos x="0" y="659"/>
                    </a:cxn>
                    <a:cxn ang="0">
                      <a:pos x="5" y="623"/>
                    </a:cxn>
                    <a:cxn ang="0">
                      <a:pos x="13" y="585"/>
                    </a:cxn>
                    <a:cxn ang="0">
                      <a:pos x="25" y="546"/>
                    </a:cxn>
                    <a:cxn ang="0">
                      <a:pos x="40" y="507"/>
                    </a:cxn>
                    <a:cxn ang="0">
                      <a:pos x="57" y="473"/>
                    </a:cxn>
                    <a:cxn ang="0">
                      <a:pos x="80" y="435"/>
                    </a:cxn>
                    <a:cxn ang="0">
                      <a:pos x="108" y="395"/>
                    </a:cxn>
                    <a:cxn ang="0">
                      <a:pos x="140" y="353"/>
                    </a:cxn>
                    <a:cxn ang="0">
                      <a:pos x="177" y="306"/>
                    </a:cxn>
                    <a:cxn ang="0">
                      <a:pos x="220" y="257"/>
                    </a:cxn>
                    <a:cxn ang="0">
                      <a:pos x="252" y="221"/>
                    </a:cxn>
                    <a:cxn ang="0">
                      <a:pos x="279" y="189"/>
                    </a:cxn>
                    <a:cxn ang="0">
                      <a:pos x="300" y="161"/>
                    </a:cxn>
                    <a:cxn ang="0">
                      <a:pos x="316" y="137"/>
                    </a:cxn>
                    <a:cxn ang="0">
                      <a:pos x="328" y="116"/>
                    </a:cxn>
                    <a:cxn ang="0">
                      <a:pos x="339" y="93"/>
                    </a:cxn>
                    <a:cxn ang="0">
                      <a:pos x="344" y="72"/>
                    </a:cxn>
                    <a:cxn ang="0">
                      <a:pos x="347" y="50"/>
                    </a:cxn>
                    <a:cxn ang="0">
                      <a:pos x="345" y="32"/>
                    </a:cxn>
                    <a:cxn ang="0">
                      <a:pos x="343" y="14"/>
                    </a:cxn>
                    <a:cxn ang="0">
                      <a:pos x="337" y="0"/>
                    </a:cxn>
                  </a:cxnLst>
                  <a:rect l="0" t="0" r="r" b="b"/>
                  <a:pathLst>
                    <a:path w="351" h="713">
                      <a:moveTo>
                        <a:pt x="337" y="0"/>
                      </a:moveTo>
                      <a:lnTo>
                        <a:pt x="341" y="8"/>
                      </a:lnTo>
                      <a:lnTo>
                        <a:pt x="343" y="9"/>
                      </a:lnTo>
                      <a:lnTo>
                        <a:pt x="344" y="14"/>
                      </a:lnTo>
                      <a:lnTo>
                        <a:pt x="347" y="22"/>
                      </a:lnTo>
                      <a:lnTo>
                        <a:pt x="351" y="38"/>
                      </a:lnTo>
                      <a:lnTo>
                        <a:pt x="351" y="62"/>
                      </a:lnTo>
                      <a:lnTo>
                        <a:pt x="345" y="89"/>
                      </a:lnTo>
                      <a:lnTo>
                        <a:pt x="335" y="117"/>
                      </a:lnTo>
                      <a:lnTo>
                        <a:pt x="324" y="137"/>
                      </a:lnTo>
                      <a:lnTo>
                        <a:pt x="307" y="161"/>
                      </a:lnTo>
                      <a:lnTo>
                        <a:pt x="287" y="188"/>
                      </a:lnTo>
                      <a:lnTo>
                        <a:pt x="260" y="220"/>
                      </a:lnTo>
                      <a:lnTo>
                        <a:pt x="228" y="256"/>
                      </a:lnTo>
                      <a:lnTo>
                        <a:pt x="184" y="305"/>
                      </a:lnTo>
                      <a:lnTo>
                        <a:pt x="147" y="351"/>
                      </a:lnTo>
                      <a:lnTo>
                        <a:pt x="113" y="395"/>
                      </a:lnTo>
                      <a:lnTo>
                        <a:pt x="87" y="435"/>
                      </a:lnTo>
                      <a:lnTo>
                        <a:pt x="64" y="474"/>
                      </a:lnTo>
                      <a:lnTo>
                        <a:pt x="47" y="509"/>
                      </a:lnTo>
                      <a:lnTo>
                        <a:pt x="28" y="559"/>
                      </a:lnTo>
                      <a:lnTo>
                        <a:pt x="15" y="610"/>
                      </a:lnTo>
                      <a:lnTo>
                        <a:pt x="7" y="661"/>
                      </a:lnTo>
                      <a:lnTo>
                        <a:pt x="5" y="713"/>
                      </a:lnTo>
                      <a:lnTo>
                        <a:pt x="0" y="694"/>
                      </a:lnTo>
                      <a:lnTo>
                        <a:pt x="0" y="659"/>
                      </a:lnTo>
                      <a:lnTo>
                        <a:pt x="5" y="623"/>
                      </a:lnTo>
                      <a:lnTo>
                        <a:pt x="13" y="585"/>
                      </a:lnTo>
                      <a:lnTo>
                        <a:pt x="25" y="546"/>
                      </a:lnTo>
                      <a:lnTo>
                        <a:pt x="40" y="507"/>
                      </a:lnTo>
                      <a:lnTo>
                        <a:pt x="57" y="473"/>
                      </a:lnTo>
                      <a:lnTo>
                        <a:pt x="80" y="435"/>
                      </a:lnTo>
                      <a:lnTo>
                        <a:pt x="108" y="395"/>
                      </a:lnTo>
                      <a:lnTo>
                        <a:pt x="140" y="353"/>
                      </a:lnTo>
                      <a:lnTo>
                        <a:pt x="177" y="306"/>
                      </a:lnTo>
                      <a:lnTo>
                        <a:pt x="220" y="257"/>
                      </a:lnTo>
                      <a:lnTo>
                        <a:pt x="252" y="221"/>
                      </a:lnTo>
                      <a:lnTo>
                        <a:pt x="279" y="189"/>
                      </a:lnTo>
                      <a:lnTo>
                        <a:pt x="300" y="161"/>
                      </a:lnTo>
                      <a:lnTo>
                        <a:pt x="316" y="137"/>
                      </a:lnTo>
                      <a:lnTo>
                        <a:pt x="328" y="116"/>
                      </a:lnTo>
                      <a:lnTo>
                        <a:pt x="339" y="93"/>
                      </a:lnTo>
                      <a:lnTo>
                        <a:pt x="344" y="72"/>
                      </a:lnTo>
                      <a:lnTo>
                        <a:pt x="347" y="50"/>
                      </a:lnTo>
                      <a:lnTo>
                        <a:pt x="345" y="32"/>
                      </a:lnTo>
                      <a:lnTo>
                        <a:pt x="343" y="14"/>
                      </a:lnTo>
                      <a:lnTo>
                        <a:pt x="33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3" name="Freeform 258"/>
                <p:cNvSpPr>
                  <a:spLocks/>
                </p:cNvSpPr>
                <p:nvPr/>
              </p:nvSpPr>
              <p:spPr bwMode="auto">
                <a:xfrm>
                  <a:off x="4021139" y="1657351"/>
                  <a:ext cx="639763" cy="149225"/>
                </a:xfrm>
                <a:custGeom>
                  <a:avLst/>
                  <a:gdLst/>
                  <a:ahLst/>
                  <a:cxnLst>
                    <a:cxn ang="0">
                      <a:pos x="335" y="0"/>
                    </a:cxn>
                    <a:cxn ang="0">
                      <a:pos x="403" y="24"/>
                    </a:cxn>
                    <a:cxn ang="0">
                      <a:pos x="68" y="94"/>
                    </a:cxn>
                    <a:cxn ang="0">
                      <a:pos x="0" y="70"/>
                    </a:cxn>
                    <a:cxn ang="0">
                      <a:pos x="335" y="0"/>
                    </a:cxn>
                  </a:cxnLst>
                  <a:rect l="0" t="0" r="r" b="b"/>
                  <a:pathLst>
                    <a:path w="403" h="94">
                      <a:moveTo>
                        <a:pt x="335" y="0"/>
                      </a:moveTo>
                      <a:lnTo>
                        <a:pt x="403" y="24"/>
                      </a:lnTo>
                      <a:lnTo>
                        <a:pt x="68" y="94"/>
                      </a:lnTo>
                      <a:lnTo>
                        <a:pt x="0" y="70"/>
                      </a:lnTo>
                      <a:lnTo>
                        <a:pt x="335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4" name="Freeform 259"/>
                <p:cNvSpPr>
                  <a:spLocks noEditPoints="1"/>
                </p:cNvSpPr>
                <p:nvPr/>
              </p:nvSpPr>
              <p:spPr bwMode="auto">
                <a:xfrm>
                  <a:off x="3465514" y="785813"/>
                  <a:ext cx="287338" cy="469900"/>
                </a:xfrm>
                <a:custGeom>
                  <a:avLst/>
                  <a:gdLst/>
                  <a:ahLst/>
                  <a:cxnLst>
                    <a:cxn ang="0">
                      <a:pos x="174" y="1"/>
                    </a:cxn>
                    <a:cxn ang="0">
                      <a:pos x="178" y="1"/>
                    </a:cxn>
                    <a:cxn ang="0">
                      <a:pos x="145" y="16"/>
                    </a:cxn>
                    <a:cxn ang="0">
                      <a:pos x="114" y="34"/>
                    </a:cxn>
                    <a:cxn ang="0">
                      <a:pos x="88" y="57"/>
                    </a:cxn>
                    <a:cxn ang="0">
                      <a:pos x="65" y="81"/>
                    </a:cxn>
                    <a:cxn ang="0">
                      <a:pos x="46" y="108"/>
                    </a:cxn>
                    <a:cxn ang="0">
                      <a:pos x="30" y="137"/>
                    </a:cxn>
                    <a:cxn ang="0">
                      <a:pos x="20" y="169"/>
                    </a:cxn>
                    <a:cxn ang="0">
                      <a:pos x="12" y="206"/>
                    </a:cxn>
                    <a:cxn ang="0">
                      <a:pos x="6" y="249"/>
                    </a:cxn>
                    <a:cxn ang="0">
                      <a:pos x="5" y="296"/>
                    </a:cxn>
                    <a:cxn ang="0">
                      <a:pos x="0" y="278"/>
                    </a:cxn>
                    <a:cxn ang="0">
                      <a:pos x="1" y="240"/>
                    </a:cxn>
                    <a:cxn ang="0">
                      <a:pos x="5" y="202"/>
                    </a:cxn>
                    <a:cxn ang="0">
                      <a:pos x="13" y="168"/>
                    </a:cxn>
                    <a:cxn ang="0">
                      <a:pos x="24" y="136"/>
                    </a:cxn>
                    <a:cxn ang="0">
                      <a:pos x="38" y="108"/>
                    </a:cxn>
                    <a:cxn ang="0">
                      <a:pos x="58" y="82"/>
                    </a:cxn>
                    <a:cxn ang="0">
                      <a:pos x="80" y="58"/>
                    </a:cxn>
                    <a:cxn ang="0">
                      <a:pos x="105" y="38"/>
                    </a:cxn>
                    <a:cxn ang="0">
                      <a:pos x="122" y="26"/>
                    </a:cxn>
                    <a:cxn ang="0">
                      <a:pos x="144" y="14"/>
                    </a:cxn>
                    <a:cxn ang="0">
                      <a:pos x="168" y="5"/>
                    </a:cxn>
                    <a:cxn ang="0">
                      <a:pos x="169" y="4"/>
                    </a:cxn>
                    <a:cxn ang="0">
                      <a:pos x="172" y="4"/>
                    </a:cxn>
                    <a:cxn ang="0">
                      <a:pos x="174" y="1"/>
                    </a:cxn>
                    <a:cxn ang="0">
                      <a:pos x="178" y="0"/>
                    </a:cxn>
                    <a:cxn ang="0">
                      <a:pos x="181" y="0"/>
                    </a:cxn>
                    <a:cxn ang="0">
                      <a:pos x="178" y="1"/>
                    </a:cxn>
                    <a:cxn ang="0">
                      <a:pos x="178" y="0"/>
                    </a:cxn>
                  </a:cxnLst>
                  <a:rect l="0" t="0" r="r" b="b"/>
                  <a:pathLst>
                    <a:path w="181" h="296">
                      <a:moveTo>
                        <a:pt x="174" y="1"/>
                      </a:moveTo>
                      <a:lnTo>
                        <a:pt x="178" y="1"/>
                      </a:lnTo>
                      <a:lnTo>
                        <a:pt x="145" y="16"/>
                      </a:lnTo>
                      <a:lnTo>
                        <a:pt x="114" y="34"/>
                      </a:lnTo>
                      <a:lnTo>
                        <a:pt x="88" y="57"/>
                      </a:lnTo>
                      <a:lnTo>
                        <a:pt x="65" y="81"/>
                      </a:lnTo>
                      <a:lnTo>
                        <a:pt x="46" y="108"/>
                      </a:lnTo>
                      <a:lnTo>
                        <a:pt x="30" y="137"/>
                      </a:lnTo>
                      <a:lnTo>
                        <a:pt x="20" y="169"/>
                      </a:lnTo>
                      <a:lnTo>
                        <a:pt x="12" y="206"/>
                      </a:lnTo>
                      <a:lnTo>
                        <a:pt x="6" y="249"/>
                      </a:lnTo>
                      <a:lnTo>
                        <a:pt x="5" y="296"/>
                      </a:lnTo>
                      <a:lnTo>
                        <a:pt x="0" y="278"/>
                      </a:lnTo>
                      <a:lnTo>
                        <a:pt x="1" y="240"/>
                      </a:lnTo>
                      <a:lnTo>
                        <a:pt x="5" y="202"/>
                      </a:lnTo>
                      <a:lnTo>
                        <a:pt x="13" y="168"/>
                      </a:lnTo>
                      <a:lnTo>
                        <a:pt x="24" y="136"/>
                      </a:lnTo>
                      <a:lnTo>
                        <a:pt x="38" y="108"/>
                      </a:lnTo>
                      <a:lnTo>
                        <a:pt x="58" y="82"/>
                      </a:lnTo>
                      <a:lnTo>
                        <a:pt x="80" y="58"/>
                      </a:lnTo>
                      <a:lnTo>
                        <a:pt x="105" y="38"/>
                      </a:lnTo>
                      <a:lnTo>
                        <a:pt x="122" y="26"/>
                      </a:lnTo>
                      <a:lnTo>
                        <a:pt x="144" y="14"/>
                      </a:lnTo>
                      <a:lnTo>
                        <a:pt x="168" y="5"/>
                      </a:lnTo>
                      <a:lnTo>
                        <a:pt x="169" y="4"/>
                      </a:lnTo>
                      <a:lnTo>
                        <a:pt x="172" y="4"/>
                      </a:lnTo>
                      <a:lnTo>
                        <a:pt x="174" y="1"/>
                      </a:lnTo>
                      <a:close/>
                      <a:moveTo>
                        <a:pt x="178" y="0"/>
                      </a:moveTo>
                      <a:lnTo>
                        <a:pt x="181" y="0"/>
                      </a:lnTo>
                      <a:lnTo>
                        <a:pt x="178" y="1"/>
                      </a:lnTo>
                      <a:lnTo>
                        <a:pt x="1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" name="Freeform 261"/>
                <p:cNvSpPr>
                  <a:spLocks/>
                </p:cNvSpPr>
                <p:nvPr/>
              </p:nvSpPr>
              <p:spPr bwMode="auto">
                <a:xfrm>
                  <a:off x="4116389" y="1695451"/>
                  <a:ext cx="555625" cy="146050"/>
                </a:xfrm>
                <a:custGeom>
                  <a:avLst/>
                  <a:gdLst/>
                  <a:ahLst/>
                  <a:cxnLst>
                    <a:cxn ang="0">
                      <a:pos x="343" y="0"/>
                    </a:cxn>
                    <a:cxn ang="0">
                      <a:pos x="350" y="18"/>
                    </a:cxn>
                    <a:cxn ang="0">
                      <a:pos x="0" y="92"/>
                    </a:cxn>
                    <a:cxn ang="0">
                      <a:pos x="8" y="70"/>
                    </a:cxn>
                    <a:cxn ang="0">
                      <a:pos x="343" y="0"/>
                    </a:cxn>
                  </a:cxnLst>
                  <a:rect l="0" t="0" r="r" b="b"/>
                  <a:pathLst>
                    <a:path w="350" h="92">
                      <a:moveTo>
                        <a:pt x="343" y="0"/>
                      </a:moveTo>
                      <a:lnTo>
                        <a:pt x="350" y="18"/>
                      </a:lnTo>
                      <a:lnTo>
                        <a:pt x="0" y="92"/>
                      </a:lnTo>
                      <a:lnTo>
                        <a:pt x="8" y="70"/>
                      </a:lnTo>
                      <a:lnTo>
                        <a:pt x="34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6" name="Freeform 262"/>
                <p:cNvSpPr>
                  <a:spLocks/>
                </p:cNvSpPr>
                <p:nvPr/>
              </p:nvSpPr>
              <p:spPr bwMode="auto">
                <a:xfrm>
                  <a:off x="3570289" y="985838"/>
                  <a:ext cx="657225" cy="1217613"/>
                </a:xfrm>
                <a:custGeom>
                  <a:avLst/>
                  <a:gdLst/>
                  <a:ahLst/>
                  <a:cxnLst>
                    <a:cxn ang="0">
                      <a:pos x="291" y="0"/>
                    </a:cxn>
                    <a:cxn ang="0">
                      <a:pos x="359" y="24"/>
                    </a:cxn>
                    <a:cxn ang="0">
                      <a:pos x="366" y="27"/>
                    </a:cxn>
                    <a:cxn ang="0">
                      <a:pos x="379" y="35"/>
                    </a:cxn>
                    <a:cxn ang="0">
                      <a:pos x="396" y="51"/>
                    </a:cxn>
                    <a:cxn ang="0">
                      <a:pos x="408" y="70"/>
                    </a:cxn>
                    <a:cxn ang="0">
                      <a:pos x="414" y="92"/>
                    </a:cxn>
                    <a:cxn ang="0">
                      <a:pos x="414" y="116"/>
                    </a:cxn>
                    <a:cxn ang="0">
                      <a:pos x="408" y="143"/>
                    </a:cxn>
                    <a:cxn ang="0">
                      <a:pos x="398" y="171"/>
                    </a:cxn>
                    <a:cxn ang="0">
                      <a:pos x="390" y="187"/>
                    </a:cxn>
                    <a:cxn ang="0">
                      <a:pos x="376" y="206"/>
                    </a:cxn>
                    <a:cxn ang="0">
                      <a:pos x="360" y="227"/>
                    </a:cxn>
                    <a:cxn ang="0">
                      <a:pos x="342" y="252"/>
                    </a:cxn>
                    <a:cxn ang="0">
                      <a:pos x="318" y="279"/>
                    </a:cxn>
                    <a:cxn ang="0">
                      <a:pos x="291" y="309"/>
                    </a:cxn>
                    <a:cxn ang="0">
                      <a:pos x="244" y="364"/>
                    </a:cxn>
                    <a:cxn ang="0">
                      <a:pos x="203" y="415"/>
                    </a:cxn>
                    <a:cxn ang="0">
                      <a:pos x="168" y="461"/>
                    </a:cxn>
                    <a:cxn ang="0">
                      <a:pos x="140" y="505"/>
                    </a:cxn>
                    <a:cxn ang="0">
                      <a:pos x="123" y="535"/>
                    </a:cxn>
                    <a:cxn ang="0">
                      <a:pos x="110" y="563"/>
                    </a:cxn>
                    <a:cxn ang="0">
                      <a:pos x="91" y="613"/>
                    </a:cxn>
                    <a:cxn ang="0">
                      <a:pos x="78" y="664"/>
                    </a:cxn>
                    <a:cxn ang="0">
                      <a:pos x="70" y="715"/>
                    </a:cxn>
                    <a:cxn ang="0">
                      <a:pos x="68" y="767"/>
                    </a:cxn>
                    <a:cxn ang="0">
                      <a:pos x="0" y="743"/>
                    </a:cxn>
                    <a:cxn ang="0">
                      <a:pos x="2" y="691"/>
                    </a:cxn>
                    <a:cxn ang="0">
                      <a:pos x="10" y="640"/>
                    </a:cxn>
                    <a:cxn ang="0">
                      <a:pos x="23" y="589"/>
                    </a:cxn>
                    <a:cxn ang="0">
                      <a:pos x="42" y="539"/>
                    </a:cxn>
                    <a:cxn ang="0">
                      <a:pos x="55" y="511"/>
                    </a:cxn>
                    <a:cxn ang="0">
                      <a:pos x="72" y="481"/>
                    </a:cxn>
                    <a:cxn ang="0">
                      <a:pos x="100" y="437"/>
                    </a:cxn>
                    <a:cxn ang="0">
                      <a:pos x="135" y="391"/>
                    </a:cxn>
                    <a:cxn ang="0">
                      <a:pos x="176" y="340"/>
                    </a:cxn>
                    <a:cxn ang="0">
                      <a:pos x="223" y="286"/>
                    </a:cxn>
                    <a:cxn ang="0">
                      <a:pos x="256" y="248"/>
                    </a:cxn>
                    <a:cxn ang="0">
                      <a:pos x="283" y="215"/>
                    </a:cxn>
                    <a:cxn ang="0">
                      <a:pos x="306" y="186"/>
                    </a:cxn>
                    <a:cxn ang="0">
                      <a:pos x="322" y="162"/>
                    </a:cxn>
                    <a:cxn ang="0">
                      <a:pos x="326" y="154"/>
                    </a:cxn>
                    <a:cxn ang="0">
                      <a:pos x="330" y="147"/>
                    </a:cxn>
                    <a:cxn ang="0">
                      <a:pos x="340" y="119"/>
                    </a:cxn>
                    <a:cxn ang="0">
                      <a:pos x="346" y="92"/>
                    </a:cxn>
                    <a:cxn ang="0">
                      <a:pos x="346" y="68"/>
                    </a:cxn>
                    <a:cxn ang="0">
                      <a:pos x="340" y="46"/>
                    </a:cxn>
                    <a:cxn ang="0">
                      <a:pos x="328" y="27"/>
                    </a:cxn>
                    <a:cxn ang="0">
                      <a:pos x="311" y="11"/>
                    </a:cxn>
                    <a:cxn ang="0">
                      <a:pos x="298" y="3"/>
                    </a:cxn>
                    <a:cxn ang="0">
                      <a:pos x="291" y="0"/>
                    </a:cxn>
                  </a:cxnLst>
                  <a:rect l="0" t="0" r="r" b="b"/>
                  <a:pathLst>
                    <a:path w="414" h="767">
                      <a:moveTo>
                        <a:pt x="291" y="0"/>
                      </a:moveTo>
                      <a:lnTo>
                        <a:pt x="359" y="24"/>
                      </a:lnTo>
                      <a:lnTo>
                        <a:pt x="366" y="27"/>
                      </a:lnTo>
                      <a:lnTo>
                        <a:pt x="379" y="35"/>
                      </a:lnTo>
                      <a:lnTo>
                        <a:pt x="396" y="51"/>
                      </a:lnTo>
                      <a:lnTo>
                        <a:pt x="408" y="70"/>
                      </a:lnTo>
                      <a:lnTo>
                        <a:pt x="414" y="92"/>
                      </a:lnTo>
                      <a:lnTo>
                        <a:pt x="414" y="116"/>
                      </a:lnTo>
                      <a:lnTo>
                        <a:pt x="408" y="143"/>
                      </a:lnTo>
                      <a:lnTo>
                        <a:pt x="398" y="171"/>
                      </a:lnTo>
                      <a:lnTo>
                        <a:pt x="390" y="187"/>
                      </a:lnTo>
                      <a:lnTo>
                        <a:pt x="376" y="206"/>
                      </a:lnTo>
                      <a:lnTo>
                        <a:pt x="360" y="227"/>
                      </a:lnTo>
                      <a:lnTo>
                        <a:pt x="342" y="252"/>
                      </a:lnTo>
                      <a:lnTo>
                        <a:pt x="318" y="279"/>
                      </a:lnTo>
                      <a:lnTo>
                        <a:pt x="291" y="309"/>
                      </a:lnTo>
                      <a:lnTo>
                        <a:pt x="244" y="364"/>
                      </a:lnTo>
                      <a:lnTo>
                        <a:pt x="203" y="415"/>
                      </a:lnTo>
                      <a:lnTo>
                        <a:pt x="168" y="461"/>
                      </a:lnTo>
                      <a:lnTo>
                        <a:pt x="140" y="505"/>
                      </a:lnTo>
                      <a:lnTo>
                        <a:pt x="123" y="535"/>
                      </a:lnTo>
                      <a:lnTo>
                        <a:pt x="110" y="563"/>
                      </a:lnTo>
                      <a:lnTo>
                        <a:pt x="91" y="613"/>
                      </a:lnTo>
                      <a:lnTo>
                        <a:pt x="78" y="664"/>
                      </a:lnTo>
                      <a:lnTo>
                        <a:pt x="70" y="715"/>
                      </a:lnTo>
                      <a:lnTo>
                        <a:pt x="68" y="767"/>
                      </a:lnTo>
                      <a:lnTo>
                        <a:pt x="0" y="743"/>
                      </a:lnTo>
                      <a:lnTo>
                        <a:pt x="2" y="691"/>
                      </a:lnTo>
                      <a:lnTo>
                        <a:pt x="10" y="640"/>
                      </a:lnTo>
                      <a:lnTo>
                        <a:pt x="23" y="589"/>
                      </a:lnTo>
                      <a:lnTo>
                        <a:pt x="42" y="539"/>
                      </a:lnTo>
                      <a:lnTo>
                        <a:pt x="55" y="511"/>
                      </a:lnTo>
                      <a:lnTo>
                        <a:pt x="72" y="481"/>
                      </a:lnTo>
                      <a:lnTo>
                        <a:pt x="100" y="437"/>
                      </a:lnTo>
                      <a:lnTo>
                        <a:pt x="135" y="391"/>
                      </a:lnTo>
                      <a:lnTo>
                        <a:pt x="176" y="340"/>
                      </a:lnTo>
                      <a:lnTo>
                        <a:pt x="223" y="286"/>
                      </a:lnTo>
                      <a:lnTo>
                        <a:pt x="256" y="248"/>
                      </a:lnTo>
                      <a:lnTo>
                        <a:pt x="283" y="215"/>
                      </a:lnTo>
                      <a:lnTo>
                        <a:pt x="306" y="186"/>
                      </a:lnTo>
                      <a:lnTo>
                        <a:pt x="322" y="162"/>
                      </a:lnTo>
                      <a:lnTo>
                        <a:pt x="326" y="154"/>
                      </a:lnTo>
                      <a:lnTo>
                        <a:pt x="330" y="147"/>
                      </a:lnTo>
                      <a:lnTo>
                        <a:pt x="340" y="119"/>
                      </a:lnTo>
                      <a:lnTo>
                        <a:pt x="346" y="92"/>
                      </a:lnTo>
                      <a:lnTo>
                        <a:pt x="346" y="68"/>
                      </a:lnTo>
                      <a:lnTo>
                        <a:pt x="340" y="46"/>
                      </a:lnTo>
                      <a:lnTo>
                        <a:pt x="328" y="27"/>
                      </a:lnTo>
                      <a:lnTo>
                        <a:pt x="311" y="11"/>
                      </a:lnTo>
                      <a:lnTo>
                        <a:pt x="298" y="3"/>
                      </a:lnTo>
                      <a:lnTo>
                        <a:pt x="29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" name="Freeform 263"/>
                <p:cNvSpPr>
                  <a:spLocks/>
                </p:cNvSpPr>
                <p:nvPr/>
              </p:nvSpPr>
              <p:spPr bwMode="auto">
                <a:xfrm>
                  <a:off x="3678239" y="1984376"/>
                  <a:ext cx="1028700" cy="219075"/>
                </a:xfrm>
                <a:custGeom>
                  <a:avLst/>
                  <a:gdLst/>
                  <a:ahLst/>
                  <a:cxnLst>
                    <a:cxn ang="0">
                      <a:pos x="648" y="0"/>
                    </a:cxn>
                    <a:cxn ang="0">
                      <a:pos x="644" y="3"/>
                    </a:cxn>
                    <a:cxn ang="0">
                      <a:pos x="0" y="138"/>
                    </a:cxn>
                    <a:cxn ang="0">
                      <a:pos x="26" y="130"/>
                    </a:cxn>
                    <a:cxn ang="0">
                      <a:pos x="648" y="0"/>
                    </a:cxn>
                  </a:cxnLst>
                  <a:rect l="0" t="0" r="r" b="b"/>
                  <a:pathLst>
                    <a:path w="648" h="138">
                      <a:moveTo>
                        <a:pt x="648" y="0"/>
                      </a:moveTo>
                      <a:lnTo>
                        <a:pt x="644" y="3"/>
                      </a:lnTo>
                      <a:lnTo>
                        <a:pt x="0" y="138"/>
                      </a:lnTo>
                      <a:lnTo>
                        <a:pt x="26" y="130"/>
                      </a:lnTo>
                      <a:lnTo>
                        <a:pt x="648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" name="Freeform 264"/>
                <p:cNvSpPr>
                  <a:spLocks/>
                </p:cNvSpPr>
                <p:nvPr/>
              </p:nvSpPr>
              <p:spPr bwMode="auto">
                <a:xfrm>
                  <a:off x="3678239" y="1008063"/>
                  <a:ext cx="590550" cy="1195388"/>
                </a:xfrm>
                <a:custGeom>
                  <a:avLst/>
                  <a:gdLst/>
                  <a:ahLst/>
                  <a:cxnLst>
                    <a:cxn ang="0">
                      <a:pos x="298" y="2"/>
                    </a:cxn>
                    <a:cxn ang="0">
                      <a:pos x="332" y="17"/>
                    </a:cxn>
                    <a:cxn ang="0">
                      <a:pos x="360" y="44"/>
                    </a:cxn>
                    <a:cxn ang="0">
                      <a:pos x="371" y="82"/>
                    </a:cxn>
                    <a:cxn ang="0">
                      <a:pos x="372" y="106"/>
                    </a:cxn>
                    <a:cxn ang="0">
                      <a:pos x="370" y="126"/>
                    </a:cxn>
                    <a:cxn ang="0">
                      <a:pos x="363" y="148"/>
                    </a:cxn>
                    <a:cxn ang="0">
                      <a:pos x="352" y="170"/>
                    </a:cxn>
                    <a:cxn ang="0">
                      <a:pos x="348" y="177"/>
                    </a:cxn>
                    <a:cxn ang="0">
                      <a:pos x="330" y="208"/>
                    </a:cxn>
                    <a:cxn ang="0">
                      <a:pos x="291" y="257"/>
                    </a:cxn>
                    <a:cxn ang="0">
                      <a:pos x="260" y="291"/>
                    </a:cxn>
                    <a:cxn ang="0">
                      <a:pos x="251" y="303"/>
                    </a:cxn>
                    <a:cxn ang="0">
                      <a:pos x="246" y="307"/>
                    </a:cxn>
                    <a:cxn ang="0">
                      <a:pos x="159" y="413"/>
                    </a:cxn>
                    <a:cxn ang="0">
                      <a:pos x="103" y="490"/>
                    </a:cxn>
                    <a:cxn ang="0">
                      <a:pos x="75" y="539"/>
                    </a:cxn>
                    <a:cxn ang="0">
                      <a:pos x="63" y="566"/>
                    </a:cxn>
                    <a:cxn ang="0">
                      <a:pos x="40" y="637"/>
                    </a:cxn>
                    <a:cxn ang="0">
                      <a:pos x="28" y="698"/>
                    </a:cxn>
                    <a:cxn ang="0">
                      <a:pos x="26" y="745"/>
                    </a:cxn>
                    <a:cxn ang="0">
                      <a:pos x="2" y="697"/>
                    </a:cxn>
                    <a:cxn ang="0">
                      <a:pos x="14" y="630"/>
                    </a:cxn>
                    <a:cxn ang="0">
                      <a:pos x="38" y="557"/>
                    </a:cxn>
                    <a:cxn ang="0">
                      <a:pos x="62" y="510"/>
                    </a:cxn>
                    <a:cxn ang="0">
                      <a:pos x="100" y="447"/>
                    </a:cxn>
                    <a:cxn ang="0">
                      <a:pos x="155" y="375"/>
                    </a:cxn>
                    <a:cxn ang="0">
                      <a:pos x="223" y="295"/>
                    </a:cxn>
                    <a:cxn ang="0">
                      <a:pos x="243" y="274"/>
                    </a:cxn>
                    <a:cxn ang="0">
                      <a:pos x="288" y="218"/>
                    </a:cxn>
                    <a:cxn ang="0">
                      <a:pos x="316" y="181"/>
                    </a:cxn>
                    <a:cxn ang="0">
                      <a:pos x="326" y="164"/>
                    </a:cxn>
                    <a:cxn ang="0">
                      <a:pos x="330" y="157"/>
                    </a:cxn>
                    <a:cxn ang="0">
                      <a:pos x="336" y="140"/>
                    </a:cxn>
                    <a:cxn ang="0">
                      <a:pos x="343" y="120"/>
                    </a:cxn>
                    <a:cxn ang="0">
                      <a:pos x="347" y="101"/>
                    </a:cxn>
                    <a:cxn ang="0">
                      <a:pos x="346" y="78"/>
                    </a:cxn>
                    <a:cxn ang="0">
                      <a:pos x="328" y="37"/>
                    </a:cxn>
                    <a:cxn ang="0">
                      <a:pos x="290" y="10"/>
                    </a:cxn>
                    <a:cxn ang="0">
                      <a:pos x="242" y="8"/>
                    </a:cxn>
                    <a:cxn ang="0">
                      <a:pos x="220" y="14"/>
                    </a:cxn>
                    <a:cxn ang="0">
                      <a:pos x="242" y="6"/>
                    </a:cxn>
                    <a:cxn ang="0">
                      <a:pos x="279" y="0"/>
                    </a:cxn>
                  </a:cxnLst>
                  <a:rect l="0" t="0" r="r" b="b"/>
                  <a:pathLst>
                    <a:path w="372" h="753">
                      <a:moveTo>
                        <a:pt x="279" y="0"/>
                      </a:moveTo>
                      <a:lnTo>
                        <a:pt x="298" y="2"/>
                      </a:lnTo>
                      <a:lnTo>
                        <a:pt x="316" y="8"/>
                      </a:lnTo>
                      <a:lnTo>
                        <a:pt x="332" y="17"/>
                      </a:lnTo>
                      <a:lnTo>
                        <a:pt x="350" y="30"/>
                      </a:lnTo>
                      <a:lnTo>
                        <a:pt x="360" y="44"/>
                      </a:lnTo>
                      <a:lnTo>
                        <a:pt x="367" y="61"/>
                      </a:lnTo>
                      <a:lnTo>
                        <a:pt x="371" y="82"/>
                      </a:lnTo>
                      <a:lnTo>
                        <a:pt x="372" y="94"/>
                      </a:lnTo>
                      <a:lnTo>
                        <a:pt x="372" y="106"/>
                      </a:lnTo>
                      <a:lnTo>
                        <a:pt x="371" y="116"/>
                      </a:lnTo>
                      <a:lnTo>
                        <a:pt x="370" y="126"/>
                      </a:lnTo>
                      <a:lnTo>
                        <a:pt x="367" y="137"/>
                      </a:lnTo>
                      <a:lnTo>
                        <a:pt x="363" y="148"/>
                      </a:lnTo>
                      <a:lnTo>
                        <a:pt x="359" y="157"/>
                      </a:lnTo>
                      <a:lnTo>
                        <a:pt x="352" y="170"/>
                      </a:lnTo>
                      <a:lnTo>
                        <a:pt x="351" y="174"/>
                      </a:lnTo>
                      <a:lnTo>
                        <a:pt x="348" y="177"/>
                      </a:lnTo>
                      <a:lnTo>
                        <a:pt x="340" y="192"/>
                      </a:lnTo>
                      <a:lnTo>
                        <a:pt x="330" y="208"/>
                      </a:lnTo>
                      <a:lnTo>
                        <a:pt x="312" y="230"/>
                      </a:lnTo>
                      <a:lnTo>
                        <a:pt x="291" y="257"/>
                      </a:lnTo>
                      <a:lnTo>
                        <a:pt x="266" y="286"/>
                      </a:lnTo>
                      <a:lnTo>
                        <a:pt x="260" y="291"/>
                      </a:lnTo>
                      <a:lnTo>
                        <a:pt x="255" y="298"/>
                      </a:lnTo>
                      <a:lnTo>
                        <a:pt x="251" y="303"/>
                      </a:lnTo>
                      <a:lnTo>
                        <a:pt x="248" y="305"/>
                      </a:lnTo>
                      <a:lnTo>
                        <a:pt x="246" y="307"/>
                      </a:lnTo>
                      <a:lnTo>
                        <a:pt x="199" y="362"/>
                      </a:lnTo>
                      <a:lnTo>
                        <a:pt x="159" y="413"/>
                      </a:lnTo>
                      <a:lnTo>
                        <a:pt x="124" y="459"/>
                      </a:lnTo>
                      <a:lnTo>
                        <a:pt x="103" y="490"/>
                      </a:lnTo>
                      <a:lnTo>
                        <a:pt x="86" y="519"/>
                      </a:lnTo>
                      <a:lnTo>
                        <a:pt x="75" y="539"/>
                      </a:lnTo>
                      <a:lnTo>
                        <a:pt x="66" y="558"/>
                      </a:lnTo>
                      <a:lnTo>
                        <a:pt x="63" y="566"/>
                      </a:lnTo>
                      <a:lnTo>
                        <a:pt x="50" y="602"/>
                      </a:lnTo>
                      <a:lnTo>
                        <a:pt x="40" y="637"/>
                      </a:lnTo>
                      <a:lnTo>
                        <a:pt x="32" y="667"/>
                      </a:lnTo>
                      <a:lnTo>
                        <a:pt x="28" y="698"/>
                      </a:lnTo>
                      <a:lnTo>
                        <a:pt x="26" y="722"/>
                      </a:lnTo>
                      <a:lnTo>
                        <a:pt x="26" y="745"/>
                      </a:lnTo>
                      <a:lnTo>
                        <a:pt x="0" y="753"/>
                      </a:lnTo>
                      <a:lnTo>
                        <a:pt x="2" y="697"/>
                      </a:lnTo>
                      <a:lnTo>
                        <a:pt x="7" y="663"/>
                      </a:lnTo>
                      <a:lnTo>
                        <a:pt x="14" y="630"/>
                      </a:lnTo>
                      <a:lnTo>
                        <a:pt x="24" y="593"/>
                      </a:lnTo>
                      <a:lnTo>
                        <a:pt x="38" y="557"/>
                      </a:lnTo>
                      <a:lnTo>
                        <a:pt x="51" y="530"/>
                      </a:lnTo>
                      <a:lnTo>
                        <a:pt x="62" y="510"/>
                      </a:lnTo>
                      <a:lnTo>
                        <a:pt x="79" y="479"/>
                      </a:lnTo>
                      <a:lnTo>
                        <a:pt x="100" y="447"/>
                      </a:lnTo>
                      <a:lnTo>
                        <a:pt x="126" y="413"/>
                      </a:lnTo>
                      <a:lnTo>
                        <a:pt x="155" y="375"/>
                      </a:lnTo>
                      <a:lnTo>
                        <a:pt x="187" y="337"/>
                      </a:lnTo>
                      <a:lnTo>
                        <a:pt x="223" y="295"/>
                      </a:lnTo>
                      <a:lnTo>
                        <a:pt x="224" y="293"/>
                      </a:lnTo>
                      <a:lnTo>
                        <a:pt x="243" y="274"/>
                      </a:lnTo>
                      <a:lnTo>
                        <a:pt x="268" y="245"/>
                      </a:lnTo>
                      <a:lnTo>
                        <a:pt x="288" y="218"/>
                      </a:lnTo>
                      <a:lnTo>
                        <a:pt x="306" y="196"/>
                      </a:lnTo>
                      <a:lnTo>
                        <a:pt x="316" y="181"/>
                      </a:lnTo>
                      <a:lnTo>
                        <a:pt x="324" y="168"/>
                      </a:lnTo>
                      <a:lnTo>
                        <a:pt x="326" y="164"/>
                      </a:lnTo>
                      <a:lnTo>
                        <a:pt x="328" y="161"/>
                      </a:lnTo>
                      <a:lnTo>
                        <a:pt x="330" y="157"/>
                      </a:lnTo>
                      <a:lnTo>
                        <a:pt x="335" y="146"/>
                      </a:lnTo>
                      <a:lnTo>
                        <a:pt x="336" y="140"/>
                      </a:lnTo>
                      <a:lnTo>
                        <a:pt x="340" y="129"/>
                      </a:lnTo>
                      <a:lnTo>
                        <a:pt x="343" y="120"/>
                      </a:lnTo>
                      <a:lnTo>
                        <a:pt x="344" y="110"/>
                      </a:lnTo>
                      <a:lnTo>
                        <a:pt x="347" y="101"/>
                      </a:lnTo>
                      <a:lnTo>
                        <a:pt x="347" y="89"/>
                      </a:lnTo>
                      <a:lnTo>
                        <a:pt x="346" y="78"/>
                      </a:lnTo>
                      <a:lnTo>
                        <a:pt x="340" y="56"/>
                      </a:lnTo>
                      <a:lnTo>
                        <a:pt x="328" y="37"/>
                      </a:lnTo>
                      <a:lnTo>
                        <a:pt x="311" y="21"/>
                      </a:lnTo>
                      <a:lnTo>
                        <a:pt x="290" y="10"/>
                      </a:lnTo>
                      <a:lnTo>
                        <a:pt x="267" y="5"/>
                      </a:lnTo>
                      <a:lnTo>
                        <a:pt x="242" y="8"/>
                      </a:lnTo>
                      <a:lnTo>
                        <a:pt x="231" y="10"/>
                      </a:lnTo>
                      <a:lnTo>
                        <a:pt x="220" y="14"/>
                      </a:lnTo>
                      <a:lnTo>
                        <a:pt x="230" y="10"/>
                      </a:lnTo>
                      <a:lnTo>
                        <a:pt x="242" y="6"/>
                      </a:lnTo>
                      <a:lnTo>
                        <a:pt x="256" y="4"/>
                      </a:lnTo>
                      <a:lnTo>
                        <a:pt x="27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9" name="Freeform 265"/>
                <p:cNvSpPr>
                  <a:spLocks/>
                </p:cNvSpPr>
                <p:nvPr/>
              </p:nvSpPr>
              <p:spPr bwMode="auto">
                <a:xfrm>
                  <a:off x="3473451" y="715963"/>
                  <a:ext cx="876300" cy="579438"/>
                </a:xfrm>
                <a:custGeom>
                  <a:avLst/>
                  <a:gdLst/>
                  <a:ahLst/>
                  <a:cxnLst>
                    <a:cxn ang="0">
                      <a:pos x="387" y="0"/>
                    </a:cxn>
                    <a:cxn ang="0">
                      <a:pos x="424" y="0"/>
                    </a:cxn>
                    <a:cxn ang="0">
                      <a:pos x="456" y="5"/>
                    </a:cxn>
                    <a:cxn ang="0">
                      <a:pos x="484" y="13"/>
                    </a:cxn>
                    <a:cxn ang="0">
                      <a:pos x="552" y="37"/>
                    </a:cxn>
                    <a:cxn ang="0">
                      <a:pos x="524" y="29"/>
                    </a:cxn>
                    <a:cxn ang="0">
                      <a:pos x="492" y="25"/>
                    </a:cxn>
                    <a:cxn ang="0">
                      <a:pos x="455" y="24"/>
                    </a:cxn>
                    <a:cxn ang="0">
                      <a:pos x="412" y="28"/>
                    </a:cxn>
                    <a:cxn ang="0">
                      <a:pos x="365" y="34"/>
                    </a:cxn>
                    <a:cxn ang="0">
                      <a:pos x="344" y="38"/>
                    </a:cxn>
                    <a:cxn ang="0">
                      <a:pos x="296" y="50"/>
                    </a:cxn>
                    <a:cxn ang="0">
                      <a:pos x="255" y="64"/>
                    </a:cxn>
                    <a:cxn ang="0">
                      <a:pos x="217" y="80"/>
                    </a:cxn>
                    <a:cxn ang="0">
                      <a:pos x="196" y="90"/>
                    </a:cxn>
                    <a:cxn ang="0">
                      <a:pos x="177" y="102"/>
                    </a:cxn>
                    <a:cxn ang="0">
                      <a:pos x="176" y="104"/>
                    </a:cxn>
                    <a:cxn ang="0">
                      <a:pos x="173" y="105"/>
                    </a:cxn>
                    <a:cxn ang="0">
                      <a:pos x="172" y="108"/>
                    </a:cxn>
                    <a:cxn ang="0">
                      <a:pos x="153" y="122"/>
                    </a:cxn>
                    <a:cxn ang="0">
                      <a:pos x="136" y="140"/>
                    </a:cxn>
                    <a:cxn ang="0">
                      <a:pos x="121" y="157"/>
                    </a:cxn>
                    <a:cxn ang="0">
                      <a:pos x="108" y="177"/>
                    </a:cxn>
                    <a:cxn ang="0">
                      <a:pos x="93" y="205"/>
                    </a:cxn>
                    <a:cxn ang="0">
                      <a:pos x="83" y="237"/>
                    </a:cxn>
                    <a:cxn ang="0">
                      <a:pos x="75" y="274"/>
                    </a:cxn>
                    <a:cxn ang="0">
                      <a:pos x="69" y="317"/>
                    </a:cxn>
                    <a:cxn ang="0">
                      <a:pos x="68" y="365"/>
                    </a:cxn>
                    <a:cxn ang="0">
                      <a:pos x="0" y="340"/>
                    </a:cxn>
                    <a:cxn ang="0">
                      <a:pos x="1" y="293"/>
                    </a:cxn>
                    <a:cxn ang="0">
                      <a:pos x="7" y="250"/>
                    </a:cxn>
                    <a:cxn ang="0">
                      <a:pos x="15" y="213"/>
                    </a:cxn>
                    <a:cxn ang="0">
                      <a:pos x="25" y="181"/>
                    </a:cxn>
                    <a:cxn ang="0">
                      <a:pos x="32" y="166"/>
                    </a:cxn>
                    <a:cxn ang="0">
                      <a:pos x="40" y="153"/>
                    </a:cxn>
                    <a:cxn ang="0">
                      <a:pos x="53" y="133"/>
                    </a:cxn>
                    <a:cxn ang="0">
                      <a:pos x="68" y="114"/>
                    </a:cxn>
                    <a:cxn ang="0">
                      <a:pos x="104" y="82"/>
                    </a:cxn>
                    <a:cxn ang="0">
                      <a:pos x="107" y="80"/>
                    </a:cxn>
                    <a:cxn ang="0">
                      <a:pos x="109" y="78"/>
                    </a:cxn>
                    <a:cxn ang="0">
                      <a:pos x="149" y="54"/>
                    </a:cxn>
                    <a:cxn ang="0">
                      <a:pos x="187" y="40"/>
                    </a:cxn>
                    <a:cxn ang="0">
                      <a:pos x="228" y="26"/>
                    </a:cxn>
                    <a:cxn ang="0">
                      <a:pos x="276" y="14"/>
                    </a:cxn>
                    <a:cxn ang="0">
                      <a:pos x="297" y="10"/>
                    </a:cxn>
                    <a:cxn ang="0">
                      <a:pos x="344" y="4"/>
                    </a:cxn>
                    <a:cxn ang="0">
                      <a:pos x="387" y="0"/>
                    </a:cxn>
                  </a:cxnLst>
                  <a:rect l="0" t="0" r="r" b="b"/>
                  <a:pathLst>
                    <a:path w="552" h="365">
                      <a:moveTo>
                        <a:pt x="387" y="0"/>
                      </a:moveTo>
                      <a:lnTo>
                        <a:pt x="424" y="0"/>
                      </a:lnTo>
                      <a:lnTo>
                        <a:pt x="456" y="5"/>
                      </a:lnTo>
                      <a:lnTo>
                        <a:pt x="484" y="13"/>
                      </a:lnTo>
                      <a:lnTo>
                        <a:pt x="552" y="37"/>
                      </a:lnTo>
                      <a:lnTo>
                        <a:pt x="524" y="29"/>
                      </a:lnTo>
                      <a:lnTo>
                        <a:pt x="492" y="25"/>
                      </a:lnTo>
                      <a:lnTo>
                        <a:pt x="455" y="24"/>
                      </a:lnTo>
                      <a:lnTo>
                        <a:pt x="412" y="28"/>
                      </a:lnTo>
                      <a:lnTo>
                        <a:pt x="365" y="34"/>
                      </a:lnTo>
                      <a:lnTo>
                        <a:pt x="344" y="38"/>
                      </a:lnTo>
                      <a:lnTo>
                        <a:pt x="296" y="50"/>
                      </a:lnTo>
                      <a:lnTo>
                        <a:pt x="255" y="64"/>
                      </a:lnTo>
                      <a:lnTo>
                        <a:pt x="217" y="80"/>
                      </a:lnTo>
                      <a:lnTo>
                        <a:pt x="196" y="90"/>
                      </a:lnTo>
                      <a:lnTo>
                        <a:pt x="177" y="102"/>
                      </a:lnTo>
                      <a:lnTo>
                        <a:pt x="176" y="104"/>
                      </a:lnTo>
                      <a:lnTo>
                        <a:pt x="173" y="105"/>
                      </a:lnTo>
                      <a:lnTo>
                        <a:pt x="172" y="108"/>
                      </a:lnTo>
                      <a:lnTo>
                        <a:pt x="153" y="122"/>
                      </a:lnTo>
                      <a:lnTo>
                        <a:pt x="136" y="140"/>
                      </a:lnTo>
                      <a:lnTo>
                        <a:pt x="121" y="157"/>
                      </a:lnTo>
                      <a:lnTo>
                        <a:pt x="108" y="177"/>
                      </a:lnTo>
                      <a:lnTo>
                        <a:pt x="93" y="205"/>
                      </a:lnTo>
                      <a:lnTo>
                        <a:pt x="83" y="237"/>
                      </a:lnTo>
                      <a:lnTo>
                        <a:pt x="75" y="274"/>
                      </a:lnTo>
                      <a:lnTo>
                        <a:pt x="69" y="317"/>
                      </a:lnTo>
                      <a:lnTo>
                        <a:pt x="68" y="365"/>
                      </a:lnTo>
                      <a:lnTo>
                        <a:pt x="0" y="340"/>
                      </a:lnTo>
                      <a:lnTo>
                        <a:pt x="1" y="293"/>
                      </a:lnTo>
                      <a:lnTo>
                        <a:pt x="7" y="250"/>
                      </a:lnTo>
                      <a:lnTo>
                        <a:pt x="15" y="213"/>
                      </a:lnTo>
                      <a:lnTo>
                        <a:pt x="25" y="181"/>
                      </a:lnTo>
                      <a:lnTo>
                        <a:pt x="32" y="166"/>
                      </a:lnTo>
                      <a:lnTo>
                        <a:pt x="40" y="153"/>
                      </a:lnTo>
                      <a:lnTo>
                        <a:pt x="53" y="133"/>
                      </a:lnTo>
                      <a:lnTo>
                        <a:pt x="68" y="114"/>
                      </a:lnTo>
                      <a:lnTo>
                        <a:pt x="104" y="82"/>
                      </a:lnTo>
                      <a:lnTo>
                        <a:pt x="107" y="80"/>
                      </a:lnTo>
                      <a:lnTo>
                        <a:pt x="109" y="78"/>
                      </a:lnTo>
                      <a:lnTo>
                        <a:pt x="149" y="54"/>
                      </a:lnTo>
                      <a:lnTo>
                        <a:pt x="187" y="40"/>
                      </a:lnTo>
                      <a:lnTo>
                        <a:pt x="228" y="26"/>
                      </a:lnTo>
                      <a:lnTo>
                        <a:pt x="276" y="14"/>
                      </a:lnTo>
                      <a:lnTo>
                        <a:pt x="297" y="10"/>
                      </a:lnTo>
                      <a:lnTo>
                        <a:pt x="344" y="4"/>
                      </a:lnTo>
                      <a:lnTo>
                        <a:pt x="38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0" name="Freeform 266"/>
                <p:cNvSpPr>
                  <a:spLocks/>
                </p:cNvSpPr>
                <p:nvPr/>
              </p:nvSpPr>
              <p:spPr bwMode="auto">
                <a:xfrm>
                  <a:off x="3581401" y="1246188"/>
                  <a:ext cx="354013" cy="49213"/>
                </a:xfrm>
                <a:custGeom>
                  <a:avLst/>
                  <a:gdLst/>
                  <a:ahLst/>
                  <a:cxnLst>
                    <a:cxn ang="0">
                      <a:pos x="223" y="0"/>
                    </a:cxn>
                    <a:cxn ang="0">
                      <a:pos x="217" y="4"/>
                    </a:cxn>
                    <a:cxn ang="0">
                      <a:pos x="0" y="31"/>
                    </a:cxn>
                    <a:cxn ang="0">
                      <a:pos x="25" y="24"/>
                    </a:cxn>
                    <a:cxn ang="0">
                      <a:pos x="223" y="0"/>
                    </a:cxn>
                  </a:cxnLst>
                  <a:rect l="0" t="0" r="r" b="b"/>
                  <a:pathLst>
                    <a:path w="223" h="31">
                      <a:moveTo>
                        <a:pt x="223" y="0"/>
                      </a:moveTo>
                      <a:lnTo>
                        <a:pt x="217" y="4"/>
                      </a:lnTo>
                      <a:lnTo>
                        <a:pt x="0" y="31"/>
                      </a:lnTo>
                      <a:lnTo>
                        <a:pt x="25" y="24"/>
                      </a:lnTo>
                      <a:lnTo>
                        <a:pt x="22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1" name="Freeform 267"/>
                <p:cNvSpPr>
                  <a:spLocks/>
                </p:cNvSpPr>
                <p:nvPr/>
              </p:nvSpPr>
              <p:spPr bwMode="auto">
                <a:xfrm>
                  <a:off x="3621089" y="781051"/>
                  <a:ext cx="1085850" cy="1409700"/>
                </a:xfrm>
                <a:custGeom>
                  <a:avLst/>
                  <a:gdLst/>
                  <a:ahLst/>
                  <a:cxnLst>
                    <a:cxn ang="0">
                      <a:pos x="416" y="0"/>
                    </a:cxn>
                    <a:cxn ang="0">
                      <a:pos x="474" y="13"/>
                    </a:cxn>
                    <a:cxn ang="0">
                      <a:pos x="527" y="43"/>
                    </a:cxn>
                    <a:cxn ang="0">
                      <a:pos x="567" y="88"/>
                    </a:cxn>
                    <a:cxn ang="0">
                      <a:pos x="594" y="147"/>
                    </a:cxn>
                    <a:cxn ang="0">
                      <a:pos x="603" y="213"/>
                    </a:cxn>
                    <a:cxn ang="0">
                      <a:pos x="591" y="287"/>
                    </a:cxn>
                    <a:cxn ang="0">
                      <a:pos x="563" y="353"/>
                    </a:cxn>
                    <a:cxn ang="0">
                      <a:pos x="516" y="422"/>
                    </a:cxn>
                    <a:cxn ang="0">
                      <a:pos x="451" y="500"/>
                    </a:cxn>
                    <a:cxn ang="0">
                      <a:pos x="402" y="552"/>
                    </a:cxn>
                    <a:cxn ang="0">
                      <a:pos x="372" y="585"/>
                    </a:cxn>
                    <a:cxn ang="0">
                      <a:pos x="355" y="608"/>
                    </a:cxn>
                    <a:cxn ang="0">
                      <a:pos x="330" y="642"/>
                    </a:cxn>
                    <a:cxn ang="0">
                      <a:pos x="662" y="594"/>
                    </a:cxn>
                    <a:cxn ang="0">
                      <a:pos x="62" y="888"/>
                    </a:cxn>
                    <a:cxn ang="0">
                      <a:pos x="67" y="817"/>
                    </a:cxn>
                    <a:cxn ang="0">
                      <a:pos x="87" y="740"/>
                    </a:cxn>
                    <a:cxn ang="0">
                      <a:pos x="119" y="666"/>
                    </a:cxn>
                    <a:cxn ang="0">
                      <a:pos x="170" y="589"/>
                    </a:cxn>
                    <a:cxn ang="0">
                      <a:pos x="239" y="500"/>
                    </a:cxn>
                    <a:cxn ang="0">
                      <a:pos x="314" y="415"/>
                    </a:cxn>
                    <a:cxn ang="0">
                      <a:pos x="362" y="355"/>
                    </a:cxn>
                    <a:cxn ang="0">
                      <a:pos x="390" y="311"/>
                    </a:cxn>
                    <a:cxn ang="0">
                      <a:pos x="406" y="265"/>
                    </a:cxn>
                    <a:cxn ang="0">
                      <a:pos x="407" y="225"/>
                    </a:cxn>
                    <a:cxn ang="0">
                      <a:pos x="396" y="187"/>
                    </a:cxn>
                    <a:cxn ang="0">
                      <a:pos x="368" y="160"/>
                    </a:cxn>
                    <a:cxn ang="0">
                      <a:pos x="334" y="145"/>
                    </a:cxn>
                    <a:cxn ang="0">
                      <a:pos x="292" y="147"/>
                    </a:cxn>
                    <a:cxn ang="0">
                      <a:pos x="250" y="163"/>
                    </a:cxn>
                    <a:cxn ang="0">
                      <a:pos x="222" y="192"/>
                    </a:cxn>
                    <a:cxn ang="0">
                      <a:pos x="203" y="236"/>
                    </a:cxn>
                    <a:cxn ang="0">
                      <a:pos x="198" y="293"/>
                    </a:cxn>
                    <a:cxn ang="0">
                      <a:pos x="3" y="279"/>
                    </a:cxn>
                    <a:cxn ang="0">
                      <a:pos x="15" y="205"/>
                    </a:cxn>
                    <a:cxn ang="0">
                      <a:pos x="40" y="145"/>
                    </a:cxn>
                    <a:cxn ang="0">
                      <a:pos x="80" y="97"/>
                    </a:cxn>
                    <a:cxn ang="0">
                      <a:pos x="136" y="57"/>
                    </a:cxn>
                    <a:cxn ang="0">
                      <a:pos x="219" y="27"/>
                    </a:cxn>
                    <a:cxn ang="0">
                      <a:pos x="311" y="7"/>
                    </a:cxn>
                    <a:cxn ang="0">
                      <a:pos x="384" y="0"/>
                    </a:cxn>
                  </a:cxnLst>
                  <a:rect l="0" t="0" r="r" b="b"/>
                  <a:pathLst>
                    <a:path w="684" h="888">
                      <a:moveTo>
                        <a:pt x="384" y="0"/>
                      </a:moveTo>
                      <a:lnTo>
                        <a:pt x="416" y="0"/>
                      </a:lnTo>
                      <a:lnTo>
                        <a:pt x="444" y="4"/>
                      </a:lnTo>
                      <a:lnTo>
                        <a:pt x="474" y="13"/>
                      </a:lnTo>
                      <a:lnTo>
                        <a:pt x="500" y="25"/>
                      </a:lnTo>
                      <a:lnTo>
                        <a:pt x="527" y="43"/>
                      </a:lnTo>
                      <a:lnTo>
                        <a:pt x="550" y="64"/>
                      </a:lnTo>
                      <a:lnTo>
                        <a:pt x="567" y="88"/>
                      </a:lnTo>
                      <a:lnTo>
                        <a:pt x="582" y="116"/>
                      </a:lnTo>
                      <a:lnTo>
                        <a:pt x="594" y="147"/>
                      </a:lnTo>
                      <a:lnTo>
                        <a:pt x="600" y="177"/>
                      </a:lnTo>
                      <a:lnTo>
                        <a:pt x="603" y="213"/>
                      </a:lnTo>
                      <a:lnTo>
                        <a:pt x="599" y="251"/>
                      </a:lnTo>
                      <a:lnTo>
                        <a:pt x="591" y="287"/>
                      </a:lnTo>
                      <a:lnTo>
                        <a:pt x="579" y="323"/>
                      </a:lnTo>
                      <a:lnTo>
                        <a:pt x="563" y="353"/>
                      </a:lnTo>
                      <a:lnTo>
                        <a:pt x="543" y="387"/>
                      </a:lnTo>
                      <a:lnTo>
                        <a:pt x="516" y="422"/>
                      </a:lnTo>
                      <a:lnTo>
                        <a:pt x="486" y="460"/>
                      </a:lnTo>
                      <a:lnTo>
                        <a:pt x="451" y="500"/>
                      </a:lnTo>
                      <a:lnTo>
                        <a:pt x="424" y="528"/>
                      </a:lnTo>
                      <a:lnTo>
                        <a:pt x="402" y="552"/>
                      </a:lnTo>
                      <a:lnTo>
                        <a:pt x="384" y="570"/>
                      </a:lnTo>
                      <a:lnTo>
                        <a:pt x="372" y="585"/>
                      </a:lnTo>
                      <a:lnTo>
                        <a:pt x="364" y="596"/>
                      </a:lnTo>
                      <a:lnTo>
                        <a:pt x="355" y="608"/>
                      </a:lnTo>
                      <a:lnTo>
                        <a:pt x="344" y="624"/>
                      </a:lnTo>
                      <a:lnTo>
                        <a:pt x="330" y="642"/>
                      </a:lnTo>
                      <a:lnTo>
                        <a:pt x="312" y="668"/>
                      </a:lnTo>
                      <a:lnTo>
                        <a:pt x="662" y="594"/>
                      </a:lnTo>
                      <a:lnTo>
                        <a:pt x="684" y="758"/>
                      </a:lnTo>
                      <a:lnTo>
                        <a:pt x="62" y="888"/>
                      </a:lnTo>
                      <a:lnTo>
                        <a:pt x="63" y="853"/>
                      </a:lnTo>
                      <a:lnTo>
                        <a:pt x="67" y="817"/>
                      </a:lnTo>
                      <a:lnTo>
                        <a:pt x="76" y="778"/>
                      </a:lnTo>
                      <a:lnTo>
                        <a:pt x="87" y="740"/>
                      </a:lnTo>
                      <a:lnTo>
                        <a:pt x="102" y="701"/>
                      </a:lnTo>
                      <a:lnTo>
                        <a:pt x="119" y="666"/>
                      </a:lnTo>
                      <a:lnTo>
                        <a:pt x="142" y="629"/>
                      </a:lnTo>
                      <a:lnTo>
                        <a:pt x="170" y="589"/>
                      </a:lnTo>
                      <a:lnTo>
                        <a:pt x="202" y="546"/>
                      </a:lnTo>
                      <a:lnTo>
                        <a:pt x="239" y="500"/>
                      </a:lnTo>
                      <a:lnTo>
                        <a:pt x="282" y="450"/>
                      </a:lnTo>
                      <a:lnTo>
                        <a:pt x="314" y="415"/>
                      </a:lnTo>
                      <a:lnTo>
                        <a:pt x="340" y="383"/>
                      </a:lnTo>
                      <a:lnTo>
                        <a:pt x="362" y="355"/>
                      </a:lnTo>
                      <a:lnTo>
                        <a:pt x="379" y="331"/>
                      </a:lnTo>
                      <a:lnTo>
                        <a:pt x="390" y="311"/>
                      </a:lnTo>
                      <a:lnTo>
                        <a:pt x="400" y="287"/>
                      </a:lnTo>
                      <a:lnTo>
                        <a:pt x="406" y="265"/>
                      </a:lnTo>
                      <a:lnTo>
                        <a:pt x="408" y="244"/>
                      </a:lnTo>
                      <a:lnTo>
                        <a:pt x="407" y="225"/>
                      </a:lnTo>
                      <a:lnTo>
                        <a:pt x="403" y="204"/>
                      </a:lnTo>
                      <a:lnTo>
                        <a:pt x="396" y="187"/>
                      </a:lnTo>
                      <a:lnTo>
                        <a:pt x="386" y="173"/>
                      </a:lnTo>
                      <a:lnTo>
                        <a:pt x="368" y="160"/>
                      </a:lnTo>
                      <a:lnTo>
                        <a:pt x="352" y="151"/>
                      </a:lnTo>
                      <a:lnTo>
                        <a:pt x="334" y="145"/>
                      </a:lnTo>
                      <a:lnTo>
                        <a:pt x="315" y="143"/>
                      </a:lnTo>
                      <a:lnTo>
                        <a:pt x="292" y="147"/>
                      </a:lnTo>
                      <a:lnTo>
                        <a:pt x="268" y="152"/>
                      </a:lnTo>
                      <a:lnTo>
                        <a:pt x="250" y="163"/>
                      </a:lnTo>
                      <a:lnTo>
                        <a:pt x="235" y="176"/>
                      </a:lnTo>
                      <a:lnTo>
                        <a:pt x="222" y="192"/>
                      </a:lnTo>
                      <a:lnTo>
                        <a:pt x="211" y="212"/>
                      </a:lnTo>
                      <a:lnTo>
                        <a:pt x="203" y="236"/>
                      </a:lnTo>
                      <a:lnTo>
                        <a:pt x="199" y="263"/>
                      </a:lnTo>
                      <a:lnTo>
                        <a:pt x="198" y="293"/>
                      </a:lnTo>
                      <a:lnTo>
                        <a:pt x="0" y="317"/>
                      </a:lnTo>
                      <a:lnTo>
                        <a:pt x="3" y="279"/>
                      </a:lnTo>
                      <a:lnTo>
                        <a:pt x="7" y="240"/>
                      </a:lnTo>
                      <a:lnTo>
                        <a:pt x="15" y="205"/>
                      </a:lnTo>
                      <a:lnTo>
                        <a:pt x="26" y="173"/>
                      </a:lnTo>
                      <a:lnTo>
                        <a:pt x="40" y="145"/>
                      </a:lnTo>
                      <a:lnTo>
                        <a:pt x="59" y="120"/>
                      </a:lnTo>
                      <a:lnTo>
                        <a:pt x="80" y="97"/>
                      </a:lnTo>
                      <a:lnTo>
                        <a:pt x="106" y="76"/>
                      </a:lnTo>
                      <a:lnTo>
                        <a:pt x="136" y="57"/>
                      </a:lnTo>
                      <a:lnTo>
                        <a:pt x="175" y="40"/>
                      </a:lnTo>
                      <a:lnTo>
                        <a:pt x="219" y="27"/>
                      </a:lnTo>
                      <a:lnTo>
                        <a:pt x="268" y="13"/>
                      </a:lnTo>
                      <a:lnTo>
                        <a:pt x="311" y="7"/>
                      </a:lnTo>
                      <a:lnTo>
                        <a:pt x="350" y="1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2" name="Freeform 268"/>
                <p:cNvSpPr>
                  <a:spLocks/>
                </p:cNvSpPr>
                <p:nvPr/>
              </p:nvSpPr>
              <p:spPr bwMode="auto">
                <a:xfrm>
                  <a:off x="3581401" y="754063"/>
                  <a:ext cx="960438" cy="541338"/>
                </a:xfrm>
                <a:custGeom>
                  <a:avLst/>
                  <a:gdLst/>
                  <a:ahLst/>
                  <a:cxnLst>
                    <a:cxn ang="0">
                      <a:pos x="428" y="1"/>
                    </a:cxn>
                    <a:cxn ang="0">
                      <a:pos x="473" y="9"/>
                    </a:cxn>
                    <a:cxn ang="0">
                      <a:pos x="528" y="34"/>
                    </a:cxn>
                    <a:cxn ang="0">
                      <a:pos x="556" y="58"/>
                    </a:cxn>
                    <a:cxn ang="0">
                      <a:pos x="565" y="68"/>
                    </a:cxn>
                    <a:cxn ang="0">
                      <a:pos x="587" y="94"/>
                    </a:cxn>
                    <a:cxn ang="0">
                      <a:pos x="605" y="130"/>
                    </a:cxn>
                    <a:cxn ang="0">
                      <a:pos x="575" y="81"/>
                    </a:cxn>
                    <a:cxn ang="0">
                      <a:pos x="573" y="80"/>
                    </a:cxn>
                    <a:cxn ang="0">
                      <a:pos x="547" y="56"/>
                    </a:cxn>
                    <a:cxn ang="0">
                      <a:pos x="519" y="40"/>
                    </a:cxn>
                    <a:cxn ang="0">
                      <a:pos x="469" y="21"/>
                    </a:cxn>
                    <a:cxn ang="0">
                      <a:pos x="411" y="17"/>
                    </a:cxn>
                    <a:cxn ang="0">
                      <a:pos x="339" y="22"/>
                    </a:cxn>
                    <a:cxn ang="0">
                      <a:pos x="243" y="44"/>
                    </a:cxn>
                    <a:cxn ang="0">
                      <a:pos x="176" y="68"/>
                    </a:cxn>
                    <a:cxn ang="0">
                      <a:pos x="133" y="90"/>
                    </a:cxn>
                    <a:cxn ang="0">
                      <a:pos x="132" y="92"/>
                    </a:cxn>
                    <a:cxn ang="0">
                      <a:pos x="104" y="116"/>
                    </a:cxn>
                    <a:cxn ang="0">
                      <a:pos x="85" y="136"/>
                    </a:cxn>
                    <a:cxn ang="0">
                      <a:pos x="76" y="148"/>
                    </a:cxn>
                    <a:cxn ang="0">
                      <a:pos x="65" y="162"/>
                    </a:cxn>
                    <a:cxn ang="0">
                      <a:pos x="56" y="178"/>
                    </a:cxn>
                    <a:cxn ang="0">
                      <a:pos x="51" y="190"/>
                    </a:cxn>
                    <a:cxn ang="0">
                      <a:pos x="49" y="192"/>
                    </a:cxn>
                    <a:cxn ang="0">
                      <a:pos x="44" y="209"/>
                    </a:cxn>
                    <a:cxn ang="0">
                      <a:pos x="32" y="258"/>
                    </a:cxn>
                    <a:cxn ang="0">
                      <a:pos x="25" y="334"/>
                    </a:cxn>
                    <a:cxn ang="0">
                      <a:pos x="0" y="314"/>
                    </a:cxn>
                    <a:cxn ang="0">
                      <a:pos x="7" y="252"/>
                    </a:cxn>
                    <a:cxn ang="0">
                      <a:pos x="19" y="201"/>
                    </a:cxn>
                    <a:cxn ang="0">
                      <a:pos x="25" y="181"/>
                    </a:cxn>
                    <a:cxn ang="0">
                      <a:pos x="47" y="142"/>
                    </a:cxn>
                    <a:cxn ang="0">
                      <a:pos x="56" y="129"/>
                    </a:cxn>
                    <a:cxn ang="0">
                      <a:pos x="71" y="113"/>
                    </a:cxn>
                    <a:cxn ang="0">
                      <a:pos x="95" y="90"/>
                    </a:cxn>
                    <a:cxn ang="0">
                      <a:pos x="111" y="77"/>
                    </a:cxn>
                    <a:cxn ang="0">
                      <a:pos x="137" y="61"/>
                    </a:cxn>
                    <a:cxn ang="0">
                      <a:pos x="179" y="42"/>
                    </a:cxn>
                    <a:cxn ang="0">
                      <a:pos x="276" y="14"/>
                    </a:cxn>
                    <a:cxn ang="0">
                      <a:pos x="323" y="6"/>
                    </a:cxn>
                    <a:cxn ang="0">
                      <a:pos x="396" y="0"/>
                    </a:cxn>
                  </a:cxnLst>
                  <a:rect l="0" t="0" r="r" b="b"/>
                  <a:pathLst>
                    <a:path w="605" h="341">
                      <a:moveTo>
                        <a:pt x="396" y="0"/>
                      </a:moveTo>
                      <a:lnTo>
                        <a:pt x="428" y="1"/>
                      </a:lnTo>
                      <a:lnTo>
                        <a:pt x="456" y="5"/>
                      </a:lnTo>
                      <a:lnTo>
                        <a:pt x="473" y="9"/>
                      </a:lnTo>
                      <a:lnTo>
                        <a:pt x="491" y="16"/>
                      </a:lnTo>
                      <a:lnTo>
                        <a:pt x="528" y="34"/>
                      </a:lnTo>
                      <a:lnTo>
                        <a:pt x="548" y="50"/>
                      </a:lnTo>
                      <a:lnTo>
                        <a:pt x="556" y="58"/>
                      </a:lnTo>
                      <a:lnTo>
                        <a:pt x="565" y="66"/>
                      </a:lnTo>
                      <a:lnTo>
                        <a:pt x="565" y="68"/>
                      </a:lnTo>
                      <a:lnTo>
                        <a:pt x="567" y="68"/>
                      </a:lnTo>
                      <a:lnTo>
                        <a:pt x="587" y="94"/>
                      </a:lnTo>
                      <a:lnTo>
                        <a:pt x="600" y="118"/>
                      </a:lnTo>
                      <a:lnTo>
                        <a:pt x="605" y="130"/>
                      </a:lnTo>
                      <a:lnTo>
                        <a:pt x="592" y="106"/>
                      </a:lnTo>
                      <a:lnTo>
                        <a:pt x="575" y="81"/>
                      </a:lnTo>
                      <a:lnTo>
                        <a:pt x="573" y="81"/>
                      </a:lnTo>
                      <a:lnTo>
                        <a:pt x="573" y="80"/>
                      </a:lnTo>
                      <a:lnTo>
                        <a:pt x="557" y="64"/>
                      </a:lnTo>
                      <a:lnTo>
                        <a:pt x="547" y="56"/>
                      </a:lnTo>
                      <a:lnTo>
                        <a:pt x="537" y="49"/>
                      </a:lnTo>
                      <a:lnTo>
                        <a:pt x="519" y="40"/>
                      </a:lnTo>
                      <a:lnTo>
                        <a:pt x="501" y="32"/>
                      </a:lnTo>
                      <a:lnTo>
                        <a:pt x="469" y="21"/>
                      </a:lnTo>
                      <a:lnTo>
                        <a:pt x="441" y="17"/>
                      </a:lnTo>
                      <a:lnTo>
                        <a:pt x="411" y="17"/>
                      </a:lnTo>
                      <a:lnTo>
                        <a:pt x="376" y="18"/>
                      </a:lnTo>
                      <a:lnTo>
                        <a:pt x="339" y="22"/>
                      </a:lnTo>
                      <a:lnTo>
                        <a:pt x="293" y="30"/>
                      </a:lnTo>
                      <a:lnTo>
                        <a:pt x="243" y="44"/>
                      </a:lnTo>
                      <a:lnTo>
                        <a:pt x="197" y="58"/>
                      </a:lnTo>
                      <a:lnTo>
                        <a:pt x="176" y="68"/>
                      </a:lnTo>
                      <a:lnTo>
                        <a:pt x="157" y="77"/>
                      </a:lnTo>
                      <a:lnTo>
                        <a:pt x="133" y="90"/>
                      </a:lnTo>
                      <a:lnTo>
                        <a:pt x="133" y="92"/>
                      </a:lnTo>
                      <a:lnTo>
                        <a:pt x="132" y="92"/>
                      </a:lnTo>
                      <a:lnTo>
                        <a:pt x="131" y="93"/>
                      </a:lnTo>
                      <a:lnTo>
                        <a:pt x="104" y="116"/>
                      </a:lnTo>
                      <a:lnTo>
                        <a:pt x="95" y="125"/>
                      </a:lnTo>
                      <a:lnTo>
                        <a:pt x="85" y="136"/>
                      </a:lnTo>
                      <a:lnTo>
                        <a:pt x="80" y="141"/>
                      </a:lnTo>
                      <a:lnTo>
                        <a:pt x="76" y="148"/>
                      </a:lnTo>
                      <a:lnTo>
                        <a:pt x="72" y="153"/>
                      </a:lnTo>
                      <a:lnTo>
                        <a:pt x="65" y="162"/>
                      </a:lnTo>
                      <a:lnTo>
                        <a:pt x="60" y="172"/>
                      </a:lnTo>
                      <a:lnTo>
                        <a:pt x="56" y="178"/>
                      </a:lnTo>
                      <a:lnTo>
                        <a:pt x="53" y="184"/>
                      </a:lnTo>
                      <a:lnTo>
                        <a:pt x="51" y="190"/>
                      </a:lnTo>
                      <a:lnTo>
                        <a:pt x="51" y="192"/>
                      </a:lnTo>
                      <a:lnTo>
                        <a:pt x="49" y="192"/>
                      </a:lnTo>
                      <a:lnTo>
                        <a:pt x="49" y="193"/>
                      </a:lnTo>
                      <a:lnTo>
                        <a:pt x="44" y="209"/>
                      </a:lnTo>
                      <a:lnTo>
                        <a:pt x="39" y="226"/>
                      </a:lnTo>
                      <a:lnTo>
                        <a:pt x="32" y="258"/>
                      </a:lnTo>
                      <a:lnTo>
                        <a:pt x="28" y="292"/>
                      </a:lnTo>
                      <a:lnTo>
                        <a:pt x="25" y="334"/>
                      </a:lnTo>
                      <a:lnTo>
                        <a:pt x="0" y="341"/>
                      </a:lnTo>
                      <a:lnTo>
                        <a:pt x="0" y="314"/>
                      </a:lnTo>
                      <a:lnTo>
                        <a:pt x="1" y="289"/>
                      </a:lnTo>
                      <a:lnTo>
                        <a:pt x="7" y="252"/>
                      </a:lnTo>
                      <a:lnTo>
                        <a:pt x="13" y="218"/>
                      </a:lnTo>
                      <a:lnTo>
                        <a:pt x="19" y="201"/>
                      </a:lnTo>
                      <a:lnTo>
                        <a:pt x="25" y="184"/>
                      </a:lnTo>
                      <a:lnTo>
                        <a:pt x="25" y="181"/>
                      </a:lnTo>
                      <a:lnTo>
                        <a:pt x="31" y="170"/>
                      </a:lnTo>
                      <a:lnTo>
                        <a:pt x="47" y="142"/>
                      </a:lnTo>
                      <a:lnTo>
                        <a:pt x="52" y="136"/>
                      </a:lnTo>
                      <a:lnTo>
                        <a:pt x="56" y="129"/>
                      </a:lnTo>
                      <a:lnTo>
                        <a:pt x="61" y="124"/>
                      </a:lnTo>
                      <a:lnTo>
                        <a:pt x="71" y="113"/>
                      </a:lnTo>
                      <a:lnTo>
                        <a:pt x="81" y="102"/>
                      </a:lnTo>
                      <a:lnTo>
                        <a:pt x="95" y="90"/>
                      </a:lnTo>
                      <a:lnTo>
                        <a:pt x="109" y="78"/>
                      </a:lnTo>
                      <a:lnTo>
                        <a:pt x="111" y="77"/>
                      </a:lnTo>
                      <a:lnTo>
                        <a:pt x="113" y="77"/>
                      </a:lnTo>
                      <a:lnTo>
                        <a:pt x="137" y="61"/>
                      </a:lnTo>
                      <a:lnTo>
                        <a:pt x="157" y="52"/>
                      </a:lnTo>
                      <a:lnTo>
                        <a:pt x="179" y="42"/>
                      </a:lnTo>
                      <a:lnTo>
                        <a:pt x="224" y="28"/>
                      </a:lnTo>
                      <a:lnTo>
                        <a:pt x="276" y="14"/>
                      </a:lnTo>
                      <a:lnTo>
                        <a:pt x="300" y="10"/>
                      </a:lnTo>
                      <a:lnTo>
                        <a:pt x="323" y="6"/>
                      </a:lnTo>
                      <a:lnTo>
                        <a:pt x="361" y="1"/>
                      </a:lnTo>
                      <a:lnTo>
                        <a:pt x="39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95" name="Group 2723"/>
              <p:cNvGrpSpPr/>
              <p:nvPr/>
            </p:nvGrpSpPr>
            <p:grpSpPr>
              <a:xfrm rot="470338">
                <a:off x="6978025" y="4002831"/>
                <a:ext cx="1181745" cy="1460709"/>
                <a:chOff x="6867526" y="839788"/>
                <a:chExt cx="1144326" cy="1414463"/>
              </a:xfrm>
            </p:grpSpPr>
            <p:sp>
              <p:nvSpPr>
                <p:cNvPr id="296" name="Freeform 465"/>
                <p:cNvSpPr>
                  <a:spLocks/>
                </p:cNvSpPr>
                <p:nvPr/>
              </p:nvSpPr>
              <p:spPr bwMode="auto">
                <a:xfrm>
                  <a:off x="7227888" y="1085850"/>
                  <a:ext cx="347663" cy="917575"/>
                </a:xfrm>
                <a:custGeom>
                  <a:avLst/>
                  <a:gdLst/>
                  <a:ahLst/>
                  <a:cxnLst>
                    <a:cxn ang="0">
                      <a:pos x="99" y="8"/>
                    </a:cxn>
                    <a:cxn ang="0">
                      <a:pos x="89" y="19"/>
                    </a:cxn>
                    <a:cxn ang="0">
                      <a:pos x="85" y="25"/>
                    </a:cxn>
                    <a:cxn ang="0">
                      <a:pos x="81" y="33"/>
                    </a:cxn>
                    <a:cxn ang="0">
                      <a:pos x="77" y="40"/>
                    </a:cxn>
                    <a:cxn ang="0">
                      <a:pos x="75" y="47"/>
                    </a:cxn>
                    <a:cxn ang="0">
                      <a:pos x="73" y="51"/>
                    </a:cxn>
                    <a:cxn ang="0">
                      <a:pos x="69" y="64"/>
                    </a:cxn>
                    <a:cxn ang="0">
                      <a:pos x="65" y="81"/>
                    </a:cxn>
                    <a:cxn ang="0">
                      <a:pos x="61" y="108"/>
                    </a:cxn>
                    <a:cxn ang="0">
                      <a:pos x="57" y="151"/>
                    </a:cxn>
                    <a:cxn ang="0">
                      <a:pos x="56" y="228"/>
                    </a:cxn>
                    <a:cxn ang="0">
                      <a:pos x="57" y="261"/>
                    </a:cxn>
                    <a:cxn ang="0">
                      <a:pos x="61" y="334"/>
                    </a:cxn>
                    <a:cxn ang="0">
                      <a:pos x="68" y="394"/>
                    </a:cxn>
                    <a:cxn ang="0">
                      <a:pos x="75" y="432"/>
                    </a:cxn>
                    <a:cxn ang="0">
                      <a:pos x="85" y="468"/>
                    </a:cxn>
                    <a:cxn ang="0">
                      <a:pos x="91" y="478"/>
                    </a:cxn>
                    <a:cxn ang="0">
                      <a:pos x="105" y="505"/>
                    </a:cxn>
                    <a:cxn ang="0">
                      <a:pos x="127" y="525"/>
                    </a:cxn>
                    <a:cxn ang="0">
                      <a:pos x="133" y="530"/>
                    </a:cxn>
                    <a:cxn ang="0">
                      <a:pos x="137" y="532"/>
                    </a:cxn>
                    <a:cxn ang="0">
                      <a:pos x="141" y="534"/>
                    </a:cxn>
                    <a:cxn ang="0">
                      <a:pos x="144" y="536"/>
                    </a:cxn>
                    <a:cxn ang="0">
                      <a:pos x="148" y="537"/>
                    </a:cxn>
                    <a:cxn ang="0">
                      <a:pos x="152" y="538"/>
                    </a:cxn>
                    <a:cxn ang="0">
                      <a:pos x="157" y="540"/>
                    </a:cxn>
                    <a:cxn ang="0">
                      <a:pos x="163" y="541"/>
                    </a:cxn>
                    <a:cxn ang="0">
                      <a:pos x="191" y="540"/>
                    </a:cxn>
                    <a:cxn ang="0">
                      <a:pos x="200" y="537"/>
                    </a:cxn>
                    <a:cxn ang="0">
                      <a:pos x="207" y="536"/>
                    </a:cxn>
                    <a:cxn ang="0">
                      <a:pos x="219" y="529"/>
                    </a:cxn>
                    <a:cxn ang="0">
                      <a:pos x="149" y="573"/>
                    </a:cxn>
                    <a:cxn ang="0">
                      <a:pos x="139" y="576"/>
                    </a:cxn>
                    <a:cxn ang="0">
                      <a:pos x="131" y="577"/>
                    </a:cxn>
                    <a:cxn ang="0">
                      <a:pos x="109" y="578"/>
                    </a:cxn>
                    <a:cxn ang="0">
                      <a:pos x="100" y="577"/>
                    </a:cxn>
                    <a:cxn ang="0">
                      <a:pos x="97" y="576"/>
                    </a:cxn>
                    <a:cxn ang="0">
                      <a:pos x="92" y="574"/>
                    </a:cxn>
                    <a:cxn ang="0">
                      <a:pos x="88" y="573"/>
                    </a:cxn>
                    <a:cxn ang="0">
                      <a:pos x="84" y="572"/>
                    </a:cxn>
                    <a:cxn ang="0">
                      <a:pos x="80" y="569"/>
                    </a:cxn>
                    <a:cxn ang="0">
                      <a:pos x="75" y="565"/>
                    </a:cxn>
                    <a:cxn ang="0">
                      <a:pos x="49" y="541"/>
                    </a:cxn>
                    <a:cxn ang="0">
                      <a:pos x="35" y="516"/>
                    </a:cxn>
                    <a:cxn ang="0">
                      <a:pos x="29" y="505"/>
                    </a:cxn>
                    <a:cxn ang="0">
                      <a:pos x="23" y="482"/>
                    </a:cxn>
                    <a:cxn ang="0">
                      <a:pos x="15" y="452"/>
                    </a:cxn>
                    <a:cxn ang="0">
                      <a:pos x="8" y="404"/>
                    </a:cxn>
                    <a:cxn ang="0">
                      <a:pos x="3" y="337"/>
                    </a:cxn>
                    <a:cxn ang="0">
                      <a:pos x="0" y="281"/>
                    </a:cxn>
                    <a:cxn ang="0">
                      <a:pos x="1" y="187"/>
                    </a:cxn>
                    <a:cxn ang="0">
                      <a:pos x="9" y="119"/>
                    </a:cxn>
                    <a:cxn ang="0">
                      <a:pos x="13" y="100"/>
                    </a:cxn>
                    <a:cxn ang="0">
                      <a:pos x="17" y="85"/>
                    </a:cxn>
                    <a:cxn ang="0">
                      <a:pos x="19" y="81"/>
                    </a:cxn>
                    <a:cxn ang="0">
                      <a:pos x="21" y="77"/>
                    </a:cxn>
                    <a:cxn ang="0">
                      <a:pos x="27" y="67"/>
                    </a:cxn>
                    <a:cxn ang="0">
                      <a:pos x="31" y="60"/>
                    </a:cxn>
                    <a:cxn ang="0">
                      <a:pos x="45" y="41"/>
                    </a:cxn>
                    <a:cxn ang="0">
                      <a:pos x="109" y="0"/>
                    </a:cxn>
                  </a:cxnLst>
                  <a:rect l="0" t="0" r="r" b="b"/>
                  <a:pathLst>
                    <a:path w="219" h="578">
                      <a:moveTo>
                        <a:pt x="109" y="0"/>
                      </a:moveTo>
                      <a:lnTo>
                        <a:pt x="99" y="8"/>
                      </a:lnTo>
                      <a:lnTo>
                        <a:pt x="93" y="13"/>
                      </a:lnTo>
                      <a:lnTo>
                        <a:pt x="89" y="19"/>
                      </a:lnTo>
                      <a:lnTo>
                        <a:pt x="87" y="23"/>
                      </a:lnTo>
                      <a:lnTo>
                        <a:pt x="85" y="25"/>
                      </a:lnTo>
                      <a:lnTo>
                        <a:pt x="83" y="29"/>
                      </a:lnTo>
                      <a:lnTo>
                        <a:pt x="81" y="33"/>
                      </a:lnTo>
                      <a:lnTo>
                        <a:pt x="79" y="36"/>
                      </a:lnTo>
                      <a:lnTo>
                        <a:pt x="77" y="40"/>
                      </a:lnTo>
                      <a:lnTo>
                        <a:pt x="77" y="41"/>
                      </a:lnTo>
                      <a:lnTo>
                        <a:pt x="75" y="47"/>
                      </a:lnTo>
                      <a:lnTo>
                        <a:pt x="75" y="48"/>
                      </a:lnTo>
                      <a:lnTo>
                        <a:pt x="73" y="51"/>
                      </a:lnTo>
                      <a:lnTo>
                        <a:pt x="72" y="57"/>
                      </a:lnTo>
                      <a:lnTo>
                        <a:pt x="69" y="64"/>
                      </a:lnTo>
                      <a:lnTo>
                        <a:pt x="68" y="72"/>
                      </a:lnTo>
                      <a:lnTo>
                        <a:pt x="65" y="81"/>
                      </a:lnTo>
                      <a:lnTo>
                        <a:pt x="64" y="93"/>
                      </a:lnTo>
                      <a:lnTo>
                        <a:pt x="61" y="108"/>
                      </a:lnTo>
                      <a:lnTo>
                        <a:pt x="60" y="128"/>
                      </a:lnTo>
                      <a:lnTo>
                        <a:pt x="57" y="151"/>
                      </a:lnTo>
                      <a:lnTo>
                        <a:pt x="56" y="187"/>
                      </a:lnTo>
                      <a:lnTo>
                        <a:pt x="56" y="228"/>
                      </a:lnTo>
                      <a:lnTo>
                        <a:pt x="57" y="244"/>
                      </a:lnTo>
                      <a:lnTo>
                        <a:pt x="57" y="261"/>
                      </a:lnTo>
                      <a:lnTo>
                        <a:pt x="59" y="300"/>
                      </a:lnTo>
                      <a:lnTo>
                        <a:pt x="61" y="334"/>
                      </a:lnTo>
                      <a:lnTo>
                        <a:pt x="64" y="366"/>
                      </a:lnTo>
                      <a:lnTo>
                        <a:pt x="68" y="394"/>
                      </a:lnTo>
                      <a:lnTo>
                        <a:pt x="71" y="414"/>
                      </a:lnTo>
                      <a:lnTo>
                        <a:pt x="75" y="432"/>
                      </a:lnTo>
                      <a:lnTo>
                        <a:pt x="83" y="458"/>
                      </a:lnTo>
                      <a:lnTo>
                        <a:pt x="85" y="468"/>
                      </a:lnTo>
                      <a:lnTo>
                        <a:pt x="89" y="477"/>
                      </a:lnTo>
                      <a:lnTo>
                        <a:pt x="91" y="478"/>
                      </a:lnTo>
                      <a:lnTo>
                        <a:pt x="91" y="481"/>
                      </a:lnTo>
                      <a:lnTo>
                        <a:pt x="105" y="505"/>
                      </a:lnTo>
                      <a:lnTo>
                        <a:pt x="123" y="522"/>
                      </a:lnTo>
                      <a:lnTo>
                        <a:pt x="127" y="525"/>
                      </a:lnTo>
                      <a:lnTo>
                        <a:pt x="131" y="529"/>
                      </a:lnTo>
                      <a:lnTo>
                        <a:pt x="133" y="530"/>
                      </a:lnTo>
                      <a:lnTo>
                        <a:pt x="135" y="532"/>
                      </a:lnTo>
                      <a:lnTo>
                        <a:pt x="137" y="532"/>
                      </a:lnTo>
                      <a:lnTo>
                        <a:pt x="139" y="533"/>
                      </a:lnTo>
                      <a:lnTo>
                        <a:pt x="141" y="534"/>
                      </a:lnTo>
                      <a:lnTo>
                        <a:pt x="143" y="534"/>
                      </a:lnTo>
                      <a:lnTo>
                        <a:pt x="144" y="536"/>
                      </a:lnTo>
                      <a:lnTo>
                        <a:pt x="147" y="536"/>
                      </a:lnTo>
                      <a:lnTo>
                        <a:pt x="148" y="537"/>
                      </a:lnTo>
                      <a:lnTo>
                        <a:pt x="149" y="537"/>
                      </a:lnTo>
                      <a:lnTo>
                        <a:pt x="152" y="538"/>
                      </a:lnTo>
                      <a:lnTo>
                        <a:pt x="155" y="538"/>
                      </a:lnTo>
                      <a:lnTo>
                        <a:pt x="157" y="540"/>
                      </a:lnTo>
                      <a:lnTo>
                        <a:pt x="160" y="540"/>
                      </a:lnTo>
                      <a:lnTo>
                        <a:pt x="163" y="541"/>
                      </a:lnTo>
                      <a:lnTo>
                        <a:pt x="187" y="541"/>
                      </a:lnTo>
                      <a:lnTo>
                        <a:pt x="191" y="540"/>
                      </a:lnTo>
                      <a:lnTo>
                        <a:pt x="195" y="540"/>
                      </a:lnTo>
                      <a:lnTo>
                        <a:pt x="200" y="537"/>
                      </a:lnTo>
                      <a:lnTo>
                        <a:pt x="204" y="537"/>
                      </a:lnTo>
                      <a:lnTo>
                        <a:pt x="207" y="536"/>
                      </a:lnTo>
                      <a:lnTo>
                        <a:pt x="213" y="532"/>
                      </a:lnTo>
                      <a:lnTo>
                        <a:pt x="219" y="529"/>
                      </a:lnTo>
                      <a:lnTo>
                        <a:pt x="163" y="565"/>
                      </a:lnTo>
                      <a:lnTo>
                        <a:pt x="149" y="573"/>
                      </a:lnTo>
                      <a:lnTo>
                        <a:pt x="141" y="576"/>
                      </a:lnTo>
                      <a:lnTo>
                        <a:pt x="139" y="576"/>
                      </a:lnTo>
                      <a:lnTo>
                        <a:pt x="136" y="577"/>
                      </a:lnTo>
                      <a:lnTo>
                        <a:pt x="131" y="577"/>
                      </a:lnTo>
                      <a:lnTo>
                        <a:pt x="127" y="578"/>
                      </a:lnTo>
                      <a:lnTo>
                        <a:pt x="109" y="578"/>
                      </a:lnTo>
                      <a:lnTo>
                        <a:pt x="108" y="577"/>
                      </a:lnTo>
                      <a:lnTo>
                        <a:pt x="100" y="577"/>
                      </a:lnTo>
                      <a:lnTo>
                        <a:pt x="99" y="576"/>
                      </a:lnTo>
                      <a:lnTo>
                        <a:pt x="97" y="576"/>
                      </a:lnTo>
                      <a:lnTo>
                        <a:pt x="95" y="574"/>
                      </a:lnTo>
                      <a:lnTo>
                        <a:pt x="92" y="574"/>
                      </a:lnTo>
                      <a:lnTo>
                        <a:pt x="89" y="573"/>
                      </a:lnTo>
                      <a:lnTo>
                        <a:pt x="88" y="573"/>
                      </a:lnTo>
                      <a:lnTo>
                        <a:pt x="87" y="572"/>
                      </a:lnTo>
                      <a:lnTo>
                        <a:pt x="84" y="572"/>
                      </a:lnTo>
                      <a:lnTo>
                        <a:pt x="83" y="570"/>
                      </a:lnTo>
                      <a:lnTo>
                        <a:pt x="80" y="569"/>
                      </a:lnTo>
                      <a:lnTo>
                        <a:pt x="77" y="566"/>
                      </a:lnTo>
                      <a:lnTo>
                        <a:pt x="75" y="565"/>
                      </a:lnTo>
                      <a:lnTo>
                        <a:pt x="67" y="560"/>
                      </a:lnTo>
                      <a:lnTo>
                        <a:pt x="49" y="541"/>
                      </a:lnTo>
                      <a:lnTo>
                        <a:pt x="35" y="518"/>
                      </a:lnTo>
                      <a:lnTo>
                        <a:pt x="35" y="516"/>
                      </a:lnTo>
                      <a:lnTo>
                        <a:pt x="33" y="514"/>
                      </a:lnTo>
                      <a:lnTo>
                        <a:pt x="29" y="505"/>
                      </a:lnTo>
                      <a:lnTo>
                        <a:pt x="25" y="494"/>
                      </a:lnTo>
                      <a:lnTo>
                        <a:pt x="23" y="482"/>
                      </a:lnTo>
                      <a:lnTo>
                        <a:pt x="19" y="469"/>
                      </a:lnTo>
                      <a:lnTo>
                        <a:pt x="15" y="452"/>
                      </a:lnTo>
                      <a:lnTo>
                        <a:pt x="12" y="432"/>
                      </a:lnTo>
                      <a:lnTo>
                        <a:pt x="8" y="404"/>
                      </a:lnTo>
                      <a:lnTo>
                        <a:pt x="4" y="372"/>
                      </a:lnTo>
                      <a:lnTo>
                        <a:pt x="3" y="337"/>
                      </a:lnTo>
                      <a:lnTo>
                        <a:pt x="1" y="298"/>
                      </a:lnTo>
                      <a:lnTo>
                        <a:pt x="0" y="281"/>
                      </a:lnTo>
                      <a:lnTo>
                        <a:pt x="0" y="224"/>
                      </a:lnTo>
                      <a:lnTo>
                        <a:pt x="1" y="187"/>
                      </a:lnTo>
                      <a:lnTo>
                        <a:pt x="5" y="144"/>
                      </a:lnTo>
                      <a:lnTo>
                        <a:pt x="9" y="119"/>
                      </a:lnTo>
                      <a:lnTo>
                        <a:pt x="12" y="109"/>
                      </a:lnTo>
                      <a:lnTo>
                        <a:pt x="13" y="100"/>
                      </a:lnTo>
                      <a:lnTo>
                        <a:pt x="17" y="88"/>
                      </a:lnTo>
                      <a:lnTo>
                        <a:pt x="17" y="85"/>
                      </a:lnTo>
                      <a:lnTo>
                        <a:pt x="19" y="84"/>
                      </a:lnTo>
                      <a:lnTo>
                        <a:pt x="19" y="81"/>
                      </a:lnTo>
                      <a:lnTo>
                        <a:pt x="20" y="79"/>
                      </a:lnTo>
                      <a:lnTo>
                        <a:pt x="21" y="77"/>
                      </a:lnTo>
                      <a:lnTo>
                        <a:pt x="24" y="69"/>
                      </a:lnTo>
                      <a:lnTo>
                        <a:pt x="27" y="67"/>
                      </a:lnTo>
                      <a:lnTo>
                        <a:pt x="28" y="63"/>
                      </a:lnTo>
                      <a:lnTo>
                        <a:pt x="31" y="60"/>
                      </a:lnTo>
                      <a:lnTo>
                        <a:pt x="39" y="48"/>
                      </a:lnTo>
                      <a:lnTo>
                        <a:pt x="45" y="41"/>
                      </a:lnTo>
                      <a:lnTo>
                        <a:pt x="53" y="36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7" name="Freeform 468"/>
                <p:cNvSpPr>
                  <a:spLocks/>
                </p:cNvSpPr>
                <p:nvPr/>
              </p:nvSpPr>
              <p:spPr bwMode="auto">
                <a:xfrm>
                  <a:off x="7188201" y="1119188"/>
                  <a:ext cx="374650" cy="915988"/>
                </a:xfrm>
                <a:custGeom>
                  <a:avLst/>
                  <a:gdLst/>
                  <a:ahLst/>
                  <a:cxnLst>
                    <a:cxn ang="0">
                      <a:pos x="149" y="6"/>
                    </a:cxn>
                    <a:cxn ang="0">
                      <a:pos x="148" y="7"/>
                    </a:cxn>
                    <a:cxn ang="0">
                      <a:pos x="88" y="10"/>
                    </a:cxn>
                    <a:cxn ang="0">
                      <a:pos x="62" y="28"/>
                    </a:cxn>
                    <a:cxn ang="0">
                      <a:pos x="54" y="39"/>
                    </a:cxn>
                    <a:cxn ang="0">
                      <a:pos x="46" y="56"/>
                    </a:cxn>
                    <a:cxn ang="0">
                      <a:pos x="42" y="67"/>
                    </a:cxn>
                    <a:cxn ang="0">
                      <a:pos x="38" y="79"/>
                    </a:cxn>
                    <a:cxn ang="0">
                      <a:pos x="34" y="92"/>
                    </a:cxn>
                    <a:cxn ang="0">
                      <a:pos x="30" y="116"/>
                    </a:cxn>
                    <a:cxn ang="0">
                      <a:pos x="25" y="183"/>
                    </a:cxn>
                    <a:cxn ang="0">
                      <a:pos x="26" y="287"/>
                    </a:cxn>
                    <a:cxn ang="0">
                      <a:pos x="32" y="375"/>
                    </a:cxn>
                    <a:cxn ang="0">
                      <a:pos x="41" y="437"/>
                    </a:cxn>
                    <a:cxn ang="0">
                      <a:pos x="52" y="475"/>
                    </a:cxn>
                    <a:cxn ang="0">
                      <a:pos x="60" y="497"/>
                    </a:cxn>
                    <a:cxn ang="0">
                      <a:pos x="77" y="523"/>
                    </a:cxn>
                    <a:cxn ang="0">
                      <a:pos x="97" y="543"/>
                    </a:cxn>
                    <a:cxn ang="0">
                      <a:pos x="105" y="548"/>
                    </a:cxn>
                    <a:cxn ang="0">
                      <a:pos x="112" y="551"/>
                    </a:cxn>
                    <a:cxn ang="0">
                      <a:pos x="118" y="553"/>
                    </a:cxn>
                    <a:cxn ang="0">
                      <a:pos x="126" y="555"/>
                    </a:cxn>
                    <a:cxn ang="0">
                      <a:pos x="136" y="557"/>
                    </a:cxn>
                    <a:cxn ang="0">
                      <a:pos x="162" y="556"/>
                    </a:cxn>
                    <a:cxn ang="0">
                      <a:pos x="168" y="553"/>
                    </a:cxn>
                    <a:cxn ang="0">
                      <a:pos x="177" y="551"/>
                    </a:cxn>
                    <a:cxn ang="0">
                      <a:pos x="182" y="548"/>
                    </a:cxn>
                    <a:cxn ang="0">
                      <a:pos x="196" y="539"/>
                    </a:cxn>
                    <a:cxn ang="0">
                      <a:pos x="222" y="503"/>
                    </a:cxn>
                    <a:cxn ang="0">
                      <a:pos x="234" y="467"/>
                    </a:cxn>
                    <a:cxn ang="0">
                      <a:pos x="209" y="536"/>
                    </a:cxn>
                    <a:cxn ang="0">
                      <a:pos x="186" y="560"/>
                    </a:cxn>
                    <a:cxn ang="0">
                      <a:pos x="176" y="569"/>
                    </a:cxn>
                    <a:cxn ang="0">
                      <a:pos x="169" y="572"/>
                    </a:cxn>
                    <a:cxn ang="0">
                      <a:pos x="164" y="575"/>
                    </a:cxn>
                    <a:cxn ang="0">
                      <a:pos x="153" y="576"/>
                    </a:cxn>
                    <a:cxn ang="0">
                      <a:pos x="117" y="576"/>
                    </a:cxn>
                    <a:cxn ang="0">
                      <a:pos x="104" y="575"/>
                    </a:cxn>
                    <a:cxn ang="0">
                      <a:pos x="97" y="572"/>
                    </a:cxn>
                    <a:cxn ang="0">
                      <a:pos x="90" y="569"/>
                    </a:cxn>
                    <a:cxn ang="0">
                      <a:pos x="85" y="567"/>
                    </a:cxn>
                    <a:cxn ang="0">
                      <a:pos x="80" y="564"/>
                    </a:cxn>
                    <a:cxn ang="0">
                      <a:pos x="52" y="535"/>
                    </a:cxn>
                    <a:cxn ang="0">
                      <a:pos x="36" y="507"/>
                    </a:cxn>
                    <a:cxn ang="0">
                      <a:pos x="24" y="476"/>
                    </a:cxn>
                    <a:cxn ang="0">
                      <a:pos x="13" y="429"/>
                    </a:cxn>
                    <a:cxn ang="0">
                      <a:pos x="5" y="359"/>
                    </a:cxn>
                    <a:cxn ang="0">
                      <a:pos x="0" y="235"/>
                    </a:cxn>
                    <a:cxn ang="0">
                      <a:pos x="4" y="148"/>
                    </a:cxn>
                    <a:cxn ang="0">
                      <a:pos x="10" y="103"/>
                    </a:cxn>
                    <a:cxn ang="0">
                      <a:pos x="17" y="76"/>
                    </a:cxn>
                    <a:cxn ang="0">
                      <a:pos x="20" y="67"/>
                    </a:cxn>
                    <a:cxn ang="0">
                      <a:pos x="24" y="59"/>
                    </a:cxn>
                    <a:cxn ang="0">
                      <a:pos x="29" y="44"/>
                    </a:cxn>
                    <a:cxn ang="0">
                      <a:pos x="44" y="24"/>
                    </a:cxn>
                    <a:cxn ang="0">
                      <a:pos x="52" y="16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236" h="577">
                      <a:moveTo>
                        <a:pt x="110" y="0"/>
                      </a:moveTo>
                      <a:lnTo>
                        <a:pt x="132" y="2"/>
                      </a:lnTo>
                      <a:lnTo>
                        <a:pt x="149" y="6"/>
                      </a:lnTo>
                      <a:lnTo>
                        <a:pt x="164" y="14"/>
                      </a:lnTo>
                      <a:lnTo>
                        <a:pt x="169" y="16"/>
                      </a:lnTo>
                      <a:lnTo>
                        <a:pt x="148" y="7"/>
                      </a:lnTo>
                      <a:lnTo>
                        <a:pt x="124" y="3"/>
                      </a:lnTo>
                      <a:lnTo>
                        <a:pt x="105" y="4"/>
                      </a:lnTo>
                      <a:lnTo>
                        <a:pt x="88" y="10"/>
                      </a:lnTo>
                      <a:lnTo>
                        <a:pt x="73" y="19"/>
                      </a:lnTo>
                      <a:lnTo>
                        <a:pt x="65" y="27"/>
                      </a:lnTo>
                      <a:lnTo>
                        <a:pt x="62" y="28"/>
                      </a:lnTo>
                      <a:lnTo>
                        <a:pt x="60" y="34"/>
                      </a:lnTo>
                      <a:lnTo>
                        <a:pt x="57" y="38"/>
                      </a:lnTo>
                      <a:lnTo>
                        <a:pt x="54" y="39"/>
                      </a:lnTo>
                      <a:lnTo>
                        <a:pt x="52" y="44"/>
                      </a:lnTo>
                      <a:lnTo>
                        <a:pt x="50" y="48"/>
                      </a:lnTo>
                      <a:lnTo>
                        <a:pt x="46" y="56"/>
                      </a:lnTo>
                      <a:lnTo>
                        <a:pt x="44" y="60"/>
                      </a:lnTo>
                      <a:lnTo>
                        <a:pt x="44" y="63"/>
                      </a:lnTo>
                      <a:lnTo>
                        <a:pt x="42" y="67"/>
                      </a:lnTo>
                      <a:lnTo>
                        <a:pt x="40" y="72"/>
                      </a:lnTo>
                      <a:lnTo>
                        <a:pt x="40" y="76"/>
                      </a:lnTo>
                      <a:lnTo>
                        <a:pt x="38" y="79"/>
                      </a:lnTo>
                      <a:lnTo>
                        <a:pt x="37" y="83"/>
                      </a:lnTo>
                      <a:lnTo>
                        <a:pt x="36" y="88"/>
                      </a:lnTo>
                      <a:lnTo>
                        <a:pt x="34" y="92"/>
                      </a:lnTo>
                      <a:lnTo>
                        <a:pt x="34" y="98"/>
                      </a:lnTo>
                      <a:lnTo>
                        <a:pt x="33" y="107"/>
                      </a:lnTo>
                      <a:lnTo>
                        <a:pt x="30" y="116"/>
                      </a:lnTo>
                      <a:lnTo>
                        <a:pt x="28" y="143"/>
                      </a:lnTo>
                      <a:lnTo>
                        <a:pt x="26" y="162"/>
                      </a:lnTo>
                      <a:lnTo>
                        <a:pt x="25" y="183"/>
                      </a:lnTo>
                      <a:lnTo>
                        <a:pt x="25" y="227"/>
                      </a:lnTo>
                      <a:lnTo>
                        <a:pt x="26" y="277"/>
                      </a:lnTo>
                      <a:lnTo>
                        <a:pt x="26" y="287"/>
                      </a:lnTo>
                      <a:lnTo>
                        <a:pt x="28" y="319"/>
                      </a:lnTo>
                      <a:lnTo>
                        <a:pt x="29" y="348"/>
                      </a:lnTo>
                      <a:lnTo>
                        <a:pt x="32" y="375"/>
                      </a:lnTo>
                      <a:lnTo>
                        <a:pt x="34" y="399"/>
                      </a:lnTo>
                      <a:lnTo>
                        <a:pt x="38" y="419"/>
                      </a:lnTo>
                      <a:lnTo>
                        <a:pt x="41" y="437"/>
                      </a:lnTo>
                      <a:lnTo>
                        <a:pt x="45" y="451"/>
                      </a:lnTo>
                      <a:lnTo>
                        <a:pt x="48" y="464"/>
                      </a:lnTo>
                      <a:lnTo>
                        <a:pt x="52" y="475"/>
                      </a:lnTo>
                      <a:lnTo>
                        <a:pt x="54" y="485"/>
                      </a:lnTo>
                      <a:lnTo>
                        <a:pt x="57" y="491"/>
                      </a:lnTo>
                      <a:lnTo>
                        <a:pt x="60" y="497"/>
                      </a:lnTo>
                      <a:lnTo>
                        <a:pt x="62" y="500"/>
                      </a:lnTo>
                      <a:lnTo>
                        <a:pt x="64" y="504"/>
                      </a:lnTo>
                      <a:lnTo>
                        <a:pt x="77" y="523"/>
                      </a:lnTo>
                      <a:lnTo>
                        <a:pt x="92" y="539"/>
                      </a:lnTo>
                      <a:lnTo>
                        <a:pt x="94" y="540"/>
                      </a:lnTo>
                      <a:lnTo>
                        <a:pt x="97" y="543"/>
                      </a:lnTo>
                      <a:lnTo>
                        <a:pt x="100" y="544"/>
                      </a:lnTo>
                      <a:lnTo>
                        <a:pt x="104" y="548"/>
                      </a:lnTo>
                      <a:lnTo>
                        <a:pt x="105" y="548"/>
                      </a:lnTo>
                      <a:lnTo>
                        <a:pt x="108" y="549"/>
                      </a:lnTo>
                      <a:lnTo>
                        <a:pt x="110" y="549"/>
                      </a:lnTo>
                      <a:lnTo>
                        <a:pt x="112" y="551"/>
                      </a:lnTo>
                      <a:lnTo>
                        <a:pt x="114" y="552"/>
                      </a:lnTo>
                      <a:lnTo>
                        <a:pt x="116" y="552"/>
                      </a:lnTo>
                      <a:lnTo>
                        <a:pt x="118" y="553"/>
                      </a:lnTo>
                      <a:lnTo>
                        <a:pt x="120" y="553"/>
                      </a:lnTo>
                      <a:lnTo>
                        <a:pt x="122" y="555"/>
                      </a:lnTo>
                      <a:lnTo>
                        <a:pt x="126" y="555"/>
                      </a:lnTo>
                      <a:lnTo>
                        <a:pt x="128" y="556"/>
                      </a:lnTo>
                      <a:lnTo>
                        <a:pt x="133" y="556"/>
                      </a:lnTo>
                      <a:lnTo>
                        <a:pt x="136" y="557"/>
                      </a:lnTo>
                      <a:lnTo>
                        <a:pt x="153" y="557"/>
                      </a:lnTo>
                      <a:lnTo>
                        <a:pt x="156" y="556"/>
                      </a:lnTo>
                      <a:lnTo>
                        <a:pt x="162" y="556"/>
                      </a:lnTo>
                      <a:lnTo>
                        <a:pt x="164" y="555"/>
                      </a:lnTo>
                      <a:lnTo>
                        <a:pt x="166" y="555"/>
                      </a:lnTo>
                      <a:lnTo>
                        <a:pt x="168" y="553"/>
                      </a:lnTo>
                      <a:lnTo>
                        <a:pt x="170" y="553"/>
                      </a:lnTo>
                      <a:lnTo>
                        <a:pt x="176" y="551"/>
                      </a:lnTo>
                      <a:lnTo>
                        <a:pt x="177" y="551"/>
                      </a:lnTo>
                      <a:lnTo>
                        <a:pt x="178" y="549"/>
                      </a:lnTo>
                      <a:lnTo>
                        <a:pt x="181" y="549"/>
                      </a:lnTo>
                      <a:lnTo>
                        <a:pt x="182" y="548"/>
                      </a:lnTo>
                      <a:lnTo>
                        <a:pt x="186" y="545"/>
                      </a:lnTo>
                      <a:lnTo>
                        <a:pt x="189" y="544"/>
                      </a:lnTo>
                      <a:lnTo>
                        <a:pt x="196" y="539"/>
                      </a:lnTo>
                      <a:lnTo>
                        <a:pt x="201" y="533"/>
                      </a:lnTo>
                      <a:lnTo>
                        <a:pt x="212" y="520"/>
                      </a:lnTo>
                      <a:lnTo>
                        <a:pt x="222" y="503"/>
                      </a:lnTo>
                      <a:lnTo>
                        <a:pt x="230" y="481"/>
                      </a:lnTo>
                      <a:lnTo>
                        <a:pt x="236" y="456"/>
                      </a:lnTo>
                      <a:lnTo>
                        <a:pt x="234" y="467"/>
                      </a:lnTo>
                      <a:lnTo>
                        <a:pt x="228" y="495"/>
                      </a:lnTo>
                      <a:lnTo>
                        <a:pt x="220" y="517"/>
                      </a:lnTo>
                      <a:lnTo>
                        <a:pt x="209" y="536"/>
                      </a:lnTo>
                      <a:lnTo>
                        <a:pt x="196" y="551"/>
                      </a:lnTo>
                      <a:lnTo>
                        <a:pt x="192" y="556"/>
                      </a:lnTo>
                      <a:lnTo>
                        <a:pt x="186" y="560"/>
                      </a:lnTo>
                      <a:lnTo>
                        <a:pt x="182" y="564"/>
                      </a:lnTo>
                      <a:lnTo>
                        <a:pt x="180" y="565"/>
                      </a:lnTo>
                      <a:lnTo>
                        <a:pt x="176" y="569"/>
                      </a:lnTo>
                      <a:lnTo>
                        <a:pt x="173" y="569"/>
                      </a:lnTo>
                      <a:lnTo>
                        <a:pt x="172" y="571"/>
                      </a:lnTo>
                      <a:lnTo>
                        <a:pt x="169" y="572"/>
                      </a:lnTo>
                      <a:lnTo>
                        <a:pt x="168" y="572"/>
                      </a:lnTo>
                      <a:lnTo>
                        <a:pt x="165" y="573"/>
                      </a:lnTo>
                      <a:lnTo>
                        <a:pt x="164" y="575"/>
                      </a:lnTo>
                      <a:lnTo>
                        <a:pt x="160" y="575"/>
                      </a:lnTo>
                      <a:lnTo>
                        <a:pt x="157" y="576"/>
                      </a:lnTo>
                      <a:lnTo>
                        <a:pt x="153" y="576"/>
                      </a:lnTo>
                      <a:lnTo>
                        <a:pt x="152" y="577"/>
                      </a:lnTo>
                      <a:lnTo>
                        <a:pt x="120" y="577"/>
                      </a:lnTo>
                      <a:lnTo>
                        <a:pt x="117" y="576"/>
                      </a:lnTo>
                      <a:lnTo>
                        <a:pt x="112" y="576"/>
                      </a:lnTo>
                      <a:lnTo>
                        <a:pt x="109" y="575"/>
                      </a:lnTo>
                      <a:lnTo>
                        <a:pt x="104" y="575"/>
                      </a:lnTo>
                      <a:lnTo>
                        <a:pt x="102" y="573"/>
                      </a:lnTo>
                      <a:lnTo>
                        <a:pt x="100" y="573"/>
                      </a:lnTo>
                      <a:lnTo>
                        <a:pt x="97" y="572"/>
                      </a:lnTo>
                      <a:lnTo>
                        <a:pt x="94" y="572"/>
                      </a:lnTo>
                      <a:lnTo>
                        <a:pt x="93" y="571"/>
                      </a:lnTo>
                      <a:lnTo>
                        <a:pt x="90" y="569"/>
                      </a:lnTo>
                      <a:lnTo>
                        <a:pt x="89" y="569"/>
                      </a:lnTo>
                      <a:lnTo>
                        <a:pt x="86" y="568"/>
                      </a:lnTo>
                      <a:lnTo>
                        <a:pt x="85" y="567"/>
                      </a:lnTo>
                      <a:lnTo>
                        <a:pt x="84" y="567"/>
                      </a:lnTo>
                      <a:lnTo>
                        <a:pt x="81" y="565"/>
                      </a:lnTo>
                      <a:lnTo>
                        <a:pt x="80" y="564"/>
                      </a:lnTo>
                      <a:lnTo>
                        <a:pt x="77" y="563"/>
                      </a:lnTo>
                      <a:lnTo>
                        <a:pt x="62" y="548"/>
                      </a:lnTo>
                      <a:lnTo>
                        <a:pt x="52" y="535"/>
                      </a:lnTo>
                      <a:lnTo>
                        <a:pt x="41" y="519"/>
                      </a:lnTo>
                      <a:lnTo>
                        <a:pt x="40" y="515"/>
                      </a:lnTo>
                      <a:lnTo>
                        <a:pt x="36" y="507"/>
                      </a:lnTo>
                      <a:lnTo>
                        <a:pt x="33" y="503"/>
                      </a:lnTo>
                      <a:lnTo>
                        <a:pt x="32" y="497"/>
                      </a:lnTo>
                      <a:lnTo>
                        <a:pt x="24" y="476"/>
                      </a:lnTo>
                      <a:lnTo>
                        <a:pt x="21" y="463"/>
                      </a:lnTo>
                      <a:lnTo>
                        <a:pt x="17" y="448"/>
                      </a:lnTo>
                      <a:lnTo>
                        <a:pt x="13" y="429"/>
                      </a:lnTo>
                      <a:lnTo>
                        <a:pt x="10" y="409"/>
                      </a:lnTo>
                      <a:lnTo>
                        <a:pt x="8" y="385"/>
                      </a:lnTo>
                      <a:lnTo>
                        <a:pt x="5" y="359"/>
                      </a:lnTo>
                      <a:lnTo>
                        <a:pt x="1" y="295"/>
                      </a:lnTo>
                      <a:lnTo>
                        <a:pt x="1" y="285"/>
                      </a:lnTo>
                      <a:lnTo>
                        <a:pt x="0" y="235"/>
                      </a:lnTo>
                      <a:lnTo>
                        <a:pt x="1" y="190"/>
                      </a:lnTo>
                      <a:lnTo>
                        <a:pt x="2" y="168"/>
                      </a:lnTo>
                      <a:lnTo>
                        <a:pt x="4" y="148"/>
                      </a:lnTo>
                      <a:lnTo>
                        <a:pt x="6" y="122"/>
                      </a:lnTo>
                      <a:lnTo>
                        <a:pt x="9" y="112"/>
                      </a:lnTo>
                      <a:lnTo>
                        <a:pt x="10" y="103"/>
                      </a:lnTo>
                      <a:lnTo>
                        <a:pt x="12" y="95"/>
                      </a:lnTo>
                      <a:lnTo>
                        <a:pt x="13" y="88"/>
                      </a:lnTo>
                      <a:lnTo>
                        <a:pt x="17" y="76"/>
                      </a:lnTo>
                      <a:lnTo>
                        <a:pt x="17" y="74"/>
                      </a:lnTo>
                      <a:lnTo>
                        <a:pt x="18" y="70"/>
                      </a:lnTo>
                      <a:lnTo>
                        <a:pt x="20" y="67"/>
                      </a:lnTo>
                      <a:lnTo>
                        <a:pt x="20" y="66"/>
                      </a:lnTo>
                      <a:lnTo>
                        <a:pt x="21" y="64"/>
                      </a:lnTo>
                      <a:lnTo>
                        <a:pt x="24" y="59"/>
                      </a:lnTo>
                      <a:lnTo>
                        <a:pt x="25" y="55"/>
                      </a:lnTo>
                      <a:lnTo>
                        <a:pt x="28" y="50"/>
                      </a:lnTo>
                      <a:lnTo>
                        <a:pt x="29" y="44"/>
                      </a:lnTo>
                      <a:lnTo>
                        <a:pt x="40" y="28"/>
                      </a:lnTo>
                      <a:lnTo>
                        <a:pt x="41" y="26"/>
                      </a:lnTo>
                      <a:lnTo>
                        <a:pt x="44" y="24"/>
                      </a:lnTo>
                      <a:lnTo>
                        <a:pt x="45" y="22"/>
                      </a:lnTo>
                      <a:lnTo>
                        <a:pt x="49" y="18"/>
                      </a:lnTo>
                      <a:lnTo>
                        <a:pt x="52" y="16"/>
                      </a:lnTo>
                      <a:lnTo>
                        <a:pt x="68" y="7"/>
                      </a:lnTo>
                      <a:lnTo>
                        <a:pt x="86" y="2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8" name="Freeform 469"/>
                <p:cNvSpPr>
                  <a:spLocks/>
                </p:cNvSpPr>
                <p:nvPr/>
              </p:nvSpPr>
              <p:spPr bwMode="auto">
                <a:xfrm>
                  <a:off x="7077338" y="839788"/>
                  <a:ext cx="934514" cy="1325562"/>
                </a:xfrm>
                <a:custGeom>
                  <a:avLst/>
                  <a:gdLst/>
                  <a:ahLst/>
                  <a:cxnLst>
                    <a:cxn ang="0">
                      <a:pos x="273" y="0"/>
                    </a:cxn>
                    <a:cxn ang="0">
                      <a:pos x="317" y="4"/>
                    </a:cxn>
                    <a:cxn ang="0">
                      <a:pos x="377" y="16"/>
                    </a:cxn>
                    <a:cxn ang="0">
                      <a:pos x="400" y="24"/>
                    </a:cxn>
                    <a:cxn ang="0">
                      <a:pos x="404" y="27"/>
                    </a:cxn>
                    <a:cxn ang="0">
                      <a:pos x="449" y="51"/>
                    </a:cxn>
                    <a:cxn ang="0">
                      <a:pos x="488" y="81"/>
                    </a:cxn>
                    <a:cxn ang="0">
                      <a:pos x="543" y="153"/>
                    </a:cxn>
                    <a:cxn ang="0">
                      <a:pos x="549" y="165"/>
                    </a:cxn>
                    <a:cxn ang="0">
                      <a:pos x="561" y="191"/>
                    </a:cxn>
                    <a:cxn ang="0">
                      <a:pos x="577" y="240"/>
                    </a:cxn>
                    <a:cxn ang="0">
                      <a:pos x="596" y="331"/>
                    </a:cxn>
                    <a:cxn ang="0">
                      <a:pos x="603" y="392"/>
                    </a:cxn>
                    <a:cxn ang="0">
                      <a:pos x="607" y="460"/>
                    </a:cxn>
                    <a:cxn ang="0">
                      <a:pos x="604" y="533"/>
                    </a:cxn>
                    <a:cxn ang="0">
                      <a:pos x="600" y="588"/>
                    </a:cxn>
                    <a:cxn ang="0">
                      <a:pos x="593" y="632"/>
                    </a:cxn>
                    <a:cxn ang="0">
                      <a:pos x="581" y="682"/>
                    </a:cxn>
                    <a:cxn ang="0">
                      <a:pos x="565" y="724"/>
                    </a:cxn>
                    <a:cxn ang="0">
                      <a:pos x="553" y="748"/>
                    </a:cxn>
                    <a:cxn ang="0">
                      <a:pos x="539" y="770"/>
                    </a:cxn>
                    <a:cxn ang="0">
                      <a:pos x="521" y="792"/>
                    </a:cxn>
                    <a:cxn ang="0">
                      <a:pos x="484" y="824"/>
                    </a:cxn>
                    <a:cxn ang="0">
                      <a:pos x="457" y="837"/>
                    </a:cxn>
                    <a:cxn ang="0">
                      <a:pos x="483" y="808"/>
                    </a:cxn>
                    <a:cxn ang="0">
                      <a:pos x="497" y="785"/>
                    </a:cxn>
                    <a:cxn ang="0">
                      <a:pos x="520" y="734"/>
                    </a:cxn>
                    <a:cxn ang="0">
                      <a:pos x="533" y="686"/>
                    </a:cxn>
                    <a:cxn ang="0">
                      <a:pos x="541" y="646"/>
                    </a:cxn>
                    <a:cxn ang="0">
                      <a:pos x="548" y="570"/>
                    </a:cxn>
                    <a:cxn ang="0">
                      <a:pos x="549" y="473"/>
                    </a:cxn>
                    <a:cxn ang="0">
                      <a:pos x="540" y="368"/>
                    </a:cxn>
                    <a:cxn ang="0">
                      <a:pos x="520" y="277"/>
                    </a:cxn>
                    <a:cxn ang="0">
                      <a:pos x="512" y="249"/>
                    </a:cxn>
                    <a:cxn ang="0">
                      <a:pos x="493" y="201"/>
                    </a:cxn>
                    <a:cxn ang="0">
                      <a:pos x="487" y="189"/>
                    </a:cxn>
                    <a:cxn ang="0">
                      <a:pos x="432" y="117"/>
                    </a:cxn>
                    <a:cxn ang="0">
                      <a:pos x="405" y="95"/>
                    </a:cxn>
                    <a:cxn ang="0">
                      <a:pos x="348" y="63"/>
                    </a:cxn>
                    <a:cxn ang="0">
                      <a:pos x="344" y="61"/>
                    </a:cxn>
                    <a:cxn ang="0">
                      <a:pos x="339" y="60"/>
                    </a:cxn>
                    <a:cxn ang="0">
                      <a:pos x="324" y="55"/>
                    </a:cxn>
                    <a:cxn ang="0">
                      <a:pos x="311" y="51"/>
                    </a:cxn>
                    <a:cxn ang="0">
                      <a:pos x="261" y="41"/>
                    </a:cxn>
                    <a:cxn ang="0">
                      <a:pos x="164" y="37"/>
                    </a:cxn>
                    <a:cxn ang="0">
                      <a:pos x="111" y="44"/>
                    </a:cxn>
                    <a:cxn ang="0">
                      <a:pos x="77" y="51"/>
                    </a:cxn>
                    <a:cxn ang="0">
                      <a:pos x="21" y="73"/>
                    </a:cxn>
                    <a:cxn ang="0">
                      <a:pos x="57" y="48"/>
                    </a:cxn>
                    <a:cxn ang="0">
                      <a:pos x="135" y="15"/>
                    </a:cxn>
                    <a:cxn ang="0">
                      <a:pos x="184" y="4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607" h="861">
                      <a:moveTo>
                        <a:pt x="240" y="0"/>
                      </a:moveTo>
                      <a:lnTo>
                        <a:pt x="273" y="0"/>
                      </a:lnTo>
                      <a:lnTo>
                        <a:pt x="283" y="1"/>
                      </a:lnTo>
                      <a:lnTo>
                        <a:pt x="317" y="4"/>
                      </a:lnTo>
                      <a:lnTo>
                        <a:pt x="345" y="8"/>
                      </a:lnTo>
                      <a:lnTo>
                        <a:pt x="377" y="16"/>
                      </a:lnTo>
                      <a:lnTo>
                        <a:pt x="387" y="19"/>
                      </a:lnTo>
                      <a:lnTo>
                        <a:pt x="400" y="24"/>
                      </a:lnTo>
                      <a:lnTo>
                        <a:pt x="403" y="25"/>
                      </a:lnTo>
                      <a:lnTo>
                        <a:pt x="404" y="27"/>
                      </a:lnTo>
                      <a:lnTo>
                        <a:pt x="428" y="37"/>
                      </a:lnTo>
                      <a:lnTo>
                        <a:pt x="449" y="51"/>
                      </a:lnTo>
                      <a:lnTo>
                        <a:pt x="473" y="67"/>
                      </a:lnTo>
                      <a:lnTo>
                        <a:pt x="488" y="81"/>
                      </a:lnTo>
                      <a:lnTo>
                        <a:pt x="519" y="116"/>
                      </a:lnTo>
                      <a:lnTo>
                        <a:pt x="543" y="153"/>
                      </a:lnTo>
                      <a:lnTo>
                        <a:pt x="547" y="159"/>
                      </a:lnTo>
                      <a:lnTo>
                        <a:pt x="549" y="165"/>
                      </a:lnTo>
                      <a:lnTo>
                        <a:pt x="552" y="171"/>
                      </a:lnTo>
                      <a:lnTo>
                        <a:pt x="561" y="191"/>
                      </a:lnTo>
                      <a:lnTo>
                        <a:pt x="568" y="212"/>
                      </a:lnTo>
                      <a:lnTo>
                        <a:pt x="577" y="240"/>
                      </a:lnTo>
                      <a:lnTo>
                        <a:pt x="584" y="267"/>
                      </a:lnTo>
                      <a:lnTo>
                        <a:pt x="596" y="331"/>
                      </a:lnTo>
                      <a:lnTo>
                        <a:pt x="600" y="361"/>
                      </a:lnTo>
                      <a:lnTo>
                        <a:pt x="603" y="392"/>
                      </a:lnTo>
                      <a:lnTo>
                        <a:pt x="605" y="436"/>
                      </a:lnTo>
                      <a:lnTo>
                        <a:pt x="607" y="460"/>
                      </a:lnTo>
                      <a:lnTo>
                        <a:pt x="605" y="497"/>
                      </a:lnTo>
                      <a:lnTo>
                        <a:pt x="604" y="533"/>
                      </a:lnTo>
                      <a:lnTo>
                        <a:pt x="603" y="561"/>
                      </a:lnTo>
                      <a:lnTo>
                        <a:pt x="600" y="588"/>
                      </a:lnTo>
                      <a:lnTo>
                        <a:pt x="597" y="610"/>
                      </a:lnTo>
                      <a:lnTo>
                        <a:pt x="593" y="632"/>
                      </a:lnTo>
                      <a:lnTo>
                        <a:pt x="585" y="666"/>
                      </a:lnTo>
                      <a:lnTo>
                        <a:pt x="581" y="682"/>
                      </a:lnTo>
                      <a:lnTo>
                        <a:pt x="576" y="697"/>
                      </a:lnTo>
                      <a:lnTo>
                        <a:pt x="565" y="724"/>
                      </a:lnTo>
                      <a:lnTo>
                        <a:pt x="560" y="736"/>
                      </a:lnTo>
                      <a:lnTo>
                        <a:pt x="553" y="748"/>
                      </a:lnTo>
                      <a:lnTo>
                        <a:pt x="540" y="769"/>
                      </a:lnTo>
                      <a:lnTo>
                        <a:pt x="539" y="770"/>
                      </a:lnTo>
                      <a:lnTo>
                        <a:pt x="537" y="773"/>
                      </a:lnTo>
                      <a:lnTo>
                        <a:pt x="521" y="792"/>
                      </a:lnTo>
                      <a:lnTo>
                        <a:pt x="504" y="809"/>
                      </a:lnTo>
                      <a:lnTo>
                        <a:pt x="484" y="824"/>
                      </a:lnTo>
                      <a:lnTo>
                        <a:pt x="428" y="861"/>
                      </a:lnTo>
                      <a:lnTo>
                        <a:pt x="457" y="837"/>
                      </a:lnTo>
                      <a:lnTo>
                        <a:pt x="481" y="810"/>
                      </a:lnTo>
                      <a:lnTo>
                        <a:pt x="483" y="808"/>
                      </a:lnTo>
                      <a:lnTo>
                        <a:pt x="484" y="806"/>
                      </a:lnTo>
                      <a:lnTo>
                        <a:pt x="497" y="785"/>
                      </a:lnTo>
                      <a:lnTo>
                        <a:pt x="509" y="761"/>
                      </a:lnTo>
                      <a:lnTo>
                        <a:pt x="520" y="734"/>
                      </a:lnTo>
                      <a:lnTo>
                        <a:pt x="528" y="704"/>
                      </a:lnTo>
                      <a:lnTo>
                        <a:pt x="533" y="686"/>
                      </a:lnTo>
                      <a:lnTo>
                        <a:pt x="537" y="668"/>
                      </a:lnTo>
                      <a:lnTo>
                        <a:pt x="541" y="646"/>
                      </a:lnTo>
                      <a:lnTo>
                        <a:pt x="544" y="625"/>
                      </a:lnTo>
                      <a:lnTo>
                        <a:pt x="548" y="570"/>
                      </a:lnTo>
                      <a:lnTo>
                        <a:pt x="549" y="497"/>
                      </a:lnTo>
                      <a:lnTo>
                        <a:pt x="549" y="473"/>
                      </a:lnTo>
                      <a:lnTo>
                        <a:pt x="547" y="428"/>
                      </a:lnTo>
                      <a:lnTo>
                        <a:pt x="540" y="368"/>
                      </a:lnTo>
                      <a:lnTo>
                        <a:pt x="527" y="304"/>
                      </a:lnTo>
                      <a:lnTo>
                        <a:pt x="520" y="277"/>
                      </a:lnTo>
                      <a:lnTo>
                        <a:pt x="516" y="263"/>
                      </a:lnTo>
                      <a:lnTo>
                        <a:pt x="512" y="249"/>
                      </a:lnTo>
                      <a:lnTo>
                        <a:pt x="496" y="208"/>
                      </a:lnTo>
                      <a:lnTo>
                        <a:pt x="493" y="201"/>
                      </a:lnTo>
                      <a:lnTo>
                        <a:pt x="489" y="196"/>
                      </a:lnTo>
                      <a:lnTo>
                        <a:pt x="487" y="189"/>
                      </a:lnTo>
                      <a:lnTo>
                        <a:pt x="463" y="153"/>
                      </a:lnTo>
                      <a:lnTo>
                        <a:pt x="432" y="117"/>
                      </a:lnTo>
                      <a:lnTo>
                        <a:pt x="416" y="104"/>
                      </a:lnTo>
                      <a:lnTo>
                        <a:pt x="405" y="95"/>
                      </a:lnTo>
                      <a:lnTo>
                        <a:pt x="393" y="87"/>
                      </a:lnTo>
                      <a:lnTo>
                        <a:pt x="348" y="63"/>
                      </a:lnTo>
                      <a:lnTo>
                        <a:pt x="347" y="63"/>
                      </a:lnTo>
                      <a:lnTo>
                        <a:pt x="344" y="61"/>
                      </a:lnTo>
                      <a:lnTo>
                        <a:pt x="343" y="61"/>
                      </a:lnTo>
                      <a:lnTo>
                        <a:pt x="339" y="60"/>
                      </a:lnTo>
                      <a:lnTo>
                        <a:pt x="335" y="57"/>
                      </a:lnTo>
                      <a:lnTo>
                        <a:pt x="324" y="55"/>
                      </a:lnTo>
                      <a:lnTo>
                        <a:pt x="317" y="52"/>
                      </a:lnTo>
                      <a:lnTo>
                        <a:pt x="311" y="51"/>
                      </a:lnTo>
                      <a:lnTo>
                        <a:pt x="289" y="45"/>
                      </a:lnTo>
                      <a:lnTo>
                        <a:pt x="261" y="41"/>
                      </a:lnTo>
                      <a:lnTo>
                        <a:pt x="227" y="37"/>
                      </a:lnTo>
                      <a:lnTo>
                        <a:pt x="164" y="37"/>
                      </a:lnTo>
                      <a:lnTo>
                        <a:pt x="145" y="39"/>
                      </a:lnTo>
                      <a:lnTo>
                        <a:pt x="111" y="44"/>
                      </a:lnTo>
                      <a:lnTo>
                        <a:pt x="95" y="47"/>
                      </a:lnTo>
                      <a:lnTo>
                        <a:pt x="77" y="51"/>
                      </a:lnTo>
                      <a:lnTo>
                        <a:pt x="44" y="63"/>
                      </a:lnTo>
                      <a:lnTo>
                        <a:pt x="21" y="73"/>
                      </a:lnTo>
                      <a:lnTo>
                        <a:pt x="0" y="85"/>
                      </a:lnTo>
                      <a:lnTo>
                        <a:pt x="57" y="48"/>
                      </a:lnTo>
                      <a:lnTo>
                        <a:pt x="100" y="25"/>
                      </a:lnTo>
                      <a:lnTo>
                        <a:pt x="135" y="15"/>
                      </a:lnTo>
                      <a:lnTo>
                        <a:pt x="167" y="7"/>
                      </a:lnTo>
                      <a:lnTo>
                        <a:pt x="184" y="4"/>
                      </a:lnTo>
                      <a:lnTo>
                        <a:pt x="201" y="3"/>
                      </a:lnTo>
                      <a:lnTo>
                        <a:pt x="24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9" name="Freeform 470"/>
                <p:cNvSpPr>
                  <a:spLocks/>
                </p:cNvSpPr>
                <p:nvPr/>
              </p:nvSpPr>
              <p:spPr bwMode="auto">
                <a:xfrm>
                  <a:off x="7050365" y="890589"/>
                  <a:ext cx="875748" cy="1354136"/>
                </a:xfrm>
                <a:custGeom>
                  <a:avLst/>
                  <a:gdLst/>
                  <a:ahLst/>
                  <a:cxnLst>
                    <a:cxn ang="0">
                      <a:pos x="249" y="2"/>
                    </a:cxn>
                    <a:cxn ang="0">
                      <a:pos x="289" y="6"/>
                    </a:cxn>
                    <a:cxn ang="0">
                      <a:pos x="321" y="12"/>
                    </a:cxn>
                    <a:cxn ang="0">
                      <a:pos x="352" y="22"/>
                    </a:cxn>
                    <a:cxn ang="0">
                      <a:pos x="396" y="44"/>
                    </a:cxn>
                    <a:cxn ang="0">
                      <a:pos x="445" y="80"/>
                    </a:cxn>
                    <a:cxn ang="0">
                      <a:pos x="500" y="152"/>
                    </a:cxn>
                    <a:cxn ang="0">
                      <a:pos x="525" y="211"/>
                    </a:cxn>
                    <a:cxn ang="0">
                      <a:pos x="533" y="240"/>
                    </a:cxn>
                    <a:cxn ang="0">
                      <a:pos x="560" y="391"/>
                    </a:cxn>
                    <a:cxn ang="0">
                      <a:pos x="558" y="568"/>
                    </a:cxn>
                    <a:cxn ang="0">
                      <a:pos x="550" y="625"/>
                    </a:cxn>
                    <a:cxn ang="0">
                      <a:pos x="534" y="689"/>
                    </a:cxn>
                    <a:cxn ang="0">
                      <a:pos x="524" y="719"/>
                    </a:cxn>
                    <a:cxn ang="0">
                      <a:pos x="516" y="739"/>
                    </a:cxn>
                    <a:cxn ang="0">
                      <a:pos x="504" y="759"/>
                    </a:cxn>
                    <a:cxn ang="0">
                      <a:pos x="493" y="773"/>
                    </a:cxn>
                    <a:cxn ang="0">
                      <a:pos x="470" y="800"/>
                    </a:cxn>
                    <a:cxn ang="0">
                      <a:pos x="406" y="843"/>
                    </a:cxn>
                    <a:cxn ang="0">
                      <a:pos x="288" y="868"/>
                    </a:cxn>
                    <a:cxn ang="0">
                      <a:pos x="154" y="861"/>
                    </a:cxn>
                    <a:cxn ang="0">
                      <a:pos x="145" y="857"/>
                    </a:cxn>
                    <a:cxn ang="0">
                      <a:pos x="272" y="865"/>
                    </a:cxn>
                    <a:cxn ang="0">
                      <a:pos x="386" y="840"/>
                    </a:cxn>
                    <a:cxn ang="0">
                      <a:pos x="456" y="793"/>
                    </a:cxn>
                    <a:cxn ang="0">
                      <a:pos x="472" y="775"/>
                    </a:cxn>
                    <a:cxn ang="0">
                      <a:pos x="478" y="764"/>
                    </a:cxn>
                    <a:cxn ang="0">
                      <a:pos x="493" y="739"/>
                    </a:cxn>
                    <a:cxn ang="0">
                      <a:pos x="504" y="712"/>
                    </a:cxn>
                    <a:cxn ang="0">
                      <a:pos x="517" y="671"/>
                    </a:cxn>
                    <a:cxn ang="0">
                      <a:pos x="526" y="629"/>
                    </a:cxn>
                    <a:cxn ang="0">
                      <a:pos x="537" y="519"/>
                    </a:cxn>
                    <a:cxn ang="0">
                      <a:pos x="536" y="400"/>
                    </a:cxn>
                    <a:cxn ang="0">
                      <a:pos x="524" y="316"/>
                    </a:cxn>
                    <a:cxn ang="0">
                      <a:pos x="508" y="247"/>
                    </a:cxn>
                    <a:cxn ang="0">
                      <a:pos x="486" y="184"/>
                    </a:cxn>
                    <a:cxn ang="0">
                      <a:pos x="476" y="166"/>
                    </a:cxn>
                    <a:cxn ang="0">
                      <a:pos x="424" y="98"/>
                    </a:cxn>
                    <a:cxn ang="0">
                      <a:pos x="421" y="95"/>
                    </a:cxn>
                    <a:cxn ang="0">
                      <a:pos x="368" y="58"/>
                    </a:cxn>
                    <a:cxn ang="0">
                      <a:pos x="340" y="43"/>
                    </a:cxn>
                    <a:cxn ang="0">
                      <a:pos x="329" y="40"/>
                    </a:cxn>
                    <a:cxn ang="0">
                      <a:pos x="306" y="32"/>
                    </a:cxn>
                    <a:cxn ang="0">
                      <a:pos x="249" y="23"/>
                    </a:cxn>
                    <a:cxn ang="0">
                      <a:pos x="161" y="22"/>
                    </a:cxn>
                    <a:cxn ang="0">
                      <a:pos x="85" y="34"/>
                    </a:cxn>
                    <a:cxn ang="0">
                      <a:pos x="44" y="48"/>
                    </a:cxn>
                    <a:cxn ang="0">
                      <a:pos x="12" y="64"/>
                    </a:cxn>
                    <a:cxn ang="0">
                      <a:pos x="29" y="39"/>
                    </a:cxn>
                    <a:cxn ang="0">
                      <a:pos x="81" y="16"/>
                    </a:cxn>
                    <a:cxn ang="0">
                      <a:pos x="141" y="4"/>
                    </a:cxn>
                  </a:cxnLst>
                  <a:rect l="0" t="0" r="r" b="b"/>
                  <a:pathLst>
                    <a:path w="562" h="869">
                      <a:moveTo>
                        <a:pt x="189" y="0"/>
                      </a:moveTo>
                      <a:lnTo>
                        <a:pt x="233" y="0"/>
                      </a:lnTo>
                      <a:lnTo>
                        <a:pt x="249" y="2"/>
                      </a:lnTo>
                      <a:lnTo>
                        <a:pt x="264" y="3"/>
                      </a:lnTo>
                      <a:lnTo>
                        <a:pt x="277" y="4"/>
                      </a:lnTo>
                      <a:lnTo>
                        <a:pt x="289" y="6"/>
                      </a:lnTo>
                      <a:lnTo>
                        <a:pt x="301" y="8"/>
                      </a:lnTo>
                      <a:lnTo>
                        <a:pt x="312" y="11"/>
                      </a:lnTo>
                      <a:lnTo>
                        <a:pt x="321" y="12"/>
                      </a:lnTo>
                      <a:lnTo>
                        <a:pt x="330" y="15"/>
                      </a:lnTo>
                      <a:lnTo>
                        <a:pt x="346" y="20"/>
                      </a:lnTo>
                      <a:lnTo>
                        <a:pt x="352" y="22"/>
                      </a:lnTo>
                      <a:lnTo>
                        <a:pt x="356" y="24"/>
                      </a:lnTo>
                      <a:lnTo>
                        <a:pt x="376" y="32"/>
                      </a:lnTo>
                      <a:lnTo>
                        <a:pt x="396" y="44"/>
                      </a:lnTo>
                      <a:lnTo>
                        <a:pt x="418" y="59"/>
                      </a:lnTo>
                      <a:lnTo>
                        <a:pt x="442" y="78"/>
                      </a:lnTo>
                      <a:lnTo>
                        <a:pt x="445" y="80"/>
                      </a:lnTo>
                      <a:lnTo>
                        <a:pt x="476" y="115"/>
                      </a:lnTo>
                      <a:lnTo>
                        <a:pt x="498" y="151"/>
                      </a:lnTo>
                      <a:lnTo>
                        <a:pt x="500" y="152"/>
                      </a:lnTo>
                      <a:lnTo>
                        <a:pt x="509" y="171"/>
                      </a:lnTo>
                      <a:lnTo>
                        <a:pt x="518" y="192"/>
                      </a:lnTo>
                      <a:lnTo>
                        <a:pt x="525" y="211"/>
                      </a:lnTo>
                      <a:lnTo>
                        <a:pt x="530" y="231"/>
                      </a:lnTo>
                      <a:lnTo>
                        <a:pt x="533" y="236"/>
                      </a:lnTo>
                      <a:lnTo>
                        <a:pt x="533" y="240"/>
                      </a:lnTo>
                      <a:lnTo>
                        <a:pt x="542" y="278"/>
                      </a:lnTo>
                      <a:lnTo>
                        <a:pt x="553" y="336"/>
                      </a:lnTo>
                      <a:lnTo>
                        <a:pt x="560" y="391"/>
                      </a:lnTo>
                      <a:lnTo>
                        <a:pt x="562" y="433"/>
                      </a:lnTo>
                      <a:lnTo>
                        <a:pt x="562" y="513"/>
                      </a:lnTo>
                      <a:lnTo>
                        <a:pt x="558" y="568"/>
                      </a:lnTo>
                      <a:lnTo>
                        <a:pt x="556" y="589"/>
                      </a:lnTo>
                      <a:lnTo>
                        <a:pt x="553" y="608"/>
                      </a:lnTo>
                      <a:lnTo>
                        <a:pt x="550" y="625"/>
                      </a:lnTo>
                      <a:lnTo>
                        <a:pt x="548" y="640"/>
                      </a:lnTo>
                      <a:lnTo>
                        <a:pt x="541" y="667"/>
                      </a:lnTo>
                      <a:lnTo>
                        <a:pt x="534" y="689"/>
                      </a:lnTo>
                      <a:lnTo>
                        <a:pt x="532" y="699"/>
                      </a:lnTo>
                      <a:lnTo>
                        <a:pt x="528" y="709"/>
                      </a:lnTo>
                      <a:lnTo>
                        <a:pt x="524" y="719"/>
                      </a:lnTo>
                      <a:lnTo>
                        <a:pt x="520" y="727"/>
                      </a:lnTo>
                      <a:lnTo>
                        <a:pt x="518" y="733"/>
                      </a:lnTo>
                      <a:lnTo>
                        <a:pt x="516" y="739"/>
                      </a:lnTo>
                      <a:lnTo>
                        <a:pt x="512" y="744"/>
                      </a:lnTo>
                      <a:lnTo>
                        <a:pt x="508" y="752"/>
                      </a:lnTo>
                      <a:lnTo>
                        <a:pt x="504" y="759"/>
                      </a:lnTo>
                      <a:lnTo>
                        <a:pt x="498" y="767"/>
                      </a:lnTo>
                      <a:lnTo>
                        <a:pt x="497" y="769"/>
                      </a:lnTo>
                      <a:lnTo>
                        <a:pt x="493" y="773"/>
                      </a:lnTo>
                      <a:lnTo>
                        <a:pt x="488" y="781"/>
                      </a:lnTo>
                      <a:lnTo>
                        <a:pt x="477" y="795"/>
                      </a:lnTo>
                      <a:lnTo>
                        <a:pt x="470" y="800"/>
                      </a:lnTo>
                      <a:lnTo>
                        <a:pt x="465" y="805"/>
                      </a:lnTo>
                      <a:lnTo>
                        <a:pt x="437" y="825"/>
                      </a:lnTo>
                      <a:lnTo>
                        <a:pt x="406" y="843"/>
                      </a:lnTo>
                      <a:lnTo>
                        <a:pt x="370" y="855"/>
                      </a:lnTo>
                      <a:lnTo>
                        <a:pt x="332" y="864"/>
                      </a:lnTo>
                      <a:lnTo>
                        <a:pt x="288" y="868"/>
                      </a:lnTo>
                      <a:lnTo>
                        <a:pt x="240" y="869"/>
                      </a:lnTo>
                      <a:lnTo>
                        <a:pt x="196" y="867"/>
                      </a:lnTo>
                      <a:lnTo>
                        <a:pt x="154" y="861"/>
                      </a:lnTo>
                      <a:lnTo>
                        <a:pt x="118" y="852"/>
                      </a:lnTo>
                      <a:lnTo>
                        <a:pt x="109" y="848"/>
                      </a:lnTo>
                      <a:lnTo>
                        <a:pt x="145" y="857"/>
                      </a:lnTo>
                      <a:lnTo>
                        <a:pt x="184" y="863"/>
                      </a:lnTo>
                      <a:lnTo>
                        <a:pt x="226" y="867"/>
                      </a:lnTo>
                      <a:lnTo>
                        <a:pt x="272" y="865"/>
                      </a:lnTo>
                      <a:lnTo>
                        <a:pt x="313" y="860"/>
                      </a:lnTo>
                      <a:lnTo>
                        <a:pt x="352" y="852"/>
                      </a:lnTo>
                      <a:lnTo>
                        <a:pt x="386" y="840"/>
                      </a:lnTo>
                      <a:lnTo>
                        <a:pt x="417" y="824"/>
                      </a:lnTo>
                      <a:lnTo>
                        <a:pt x="444" y="805"/>
                      </a:lnTo>
                      <a:lnTo>
                        <a:pt x="456" y="793"/>
                      </a:lnTo>
                      <a:lnTo>
                        <a:pt x="460" y="788"/>
                      </a:lnTo>
                      <a:lnTo>
                        <a:pt x="466" y="781"/>
                      </a:lnTo>
                      <a:lnTo>
                        <a:pt x="472" y="775"/>
                      </a:lnTo>
                      <a:lnTo>
                        <a:pt x="473" y="772"/>
                      </a:lnTo>
                      <a:lnTo>
                        <a:pt x="477" y="768"/>
                      </a:lnTo>
                      <a:lnTo>
                        <a:pt x="478" y="764"/>
                      </a:lnTo>
                      <a:lnTo>
                        <a:pt x="481" y="761"/>
                      </a:lnTo>
                      <a:lnTo>
                        <a:pt x="489" y="745"/>
                      </a:lnTo>
                      <a:lnTo>
                        <a:pt x="493" y="739"/>
                      </a:lnTo>
                      <a:lnTo>
                        <a:pt x="497" y="729"/>
                      </a:lnTo>
                      <a:lnTo>
                        <a:pt x="502" y="719"/>
                      </a:lnTo>
                      <a:lnTo>
                        <a:pt x="504" y="712"/>
                      </a:lnTo>
                      <a:lnTo>
                        <a:pt x="512" y="693"/>
                      </a:lnTo>
                      <a:lnTo>
                        <a:pt x="514" y="681"/>
                      </a:lnTo>
                      <a:lnTo>
                        <a:pt x="517" y="671"/>
                      </a:lnTo>
                      <a:lnTo>
                        <a:pt x="521" y="657"/>
                      </a:lnTo>
                      <a:lnTo>
                        <a:pt x="524" y="644"/>
                      </a:lnTo>
                      <a:lnTo>
                        <a:pt x="526" y="629"/>
                      </a:lnTo>
                      <a:lnTo>
                        <a:pt x="529" y="613"/>
                      </a:lnTo>
                      <a:lnTo>
                        <a:pt x="536" y="547"/>
                      </a:lnTo>
                      <a:lnTo>
                        <a:pt x="537" y="519"/>
                      </a:lnTo>
                      <a:lnTo>
                        <a:pt x="538" y="483"/>
                      </a:lnTo>
                      <a:lnTo>
                        <a:pt x="538" y="441"/>
                      </a:lnTo>
                      <a:lnTo>
                        <a:pt x="536" y="400"/>
                      </a:lnTo>
                      <a:lnTo>
                        <a:pt x="533" y="372"/>
                      </a:lnTo>
                      <a:lnTo>
                        <a:pt x="529" y="346"/>
                      </a:lnTo>
                      <a:lnTo>
                        <a:pt x="524" y="316"/>
                      </a:lnTo>
                      <a:lnTo>
                        <a:pt x="518" y="288"/>
                      </a:lnTo>
                      <a:lnTo>
                        <a:pt x="509" y="251"/>
                      </a:lnTo>
                      <a:lnTo>
                        <a:pt x="508" y="247"/>
                      </a:lnTo>
                      <a:lnTo>
                        <a:pt x="506" y="242"/>
                      </a:lnTo>
                      <a:lnTo>
                        <a:pt x="494" y="204"/>
                      </a:lnTo>
                      <a:lnTo>
                        <a:pt x="486" y="184"/>
                      </a:lnTo>
                      <a:lnTo>
                        <a:pt x="477" y="167"/>
                      </a:lnTo>
                      <a:lnTo>
                        <a:pt x="477" y="166"/>
                      </a:lnTo>
                      <a:lnTo>
                        <a:pt x="476" y="166"/>
                      </a:lnTo>
                      <a:lnTo>
                        <a:pt x="476" y="164"/>
                      </a:lnTo>
                      <a:lnTo>
                        <a:pt x="452" y="131"/>
                      </a:lnTo>
                      <a:lnTo>
                        <a:pt x="424" y="98"/>
                      </a:lnTo>
                      <a:lnTo>
                        <a:pt x="424" y="96"/>
                      </a:lnTo>
                      <a:lnTo>
                        <a:pt x="422" y="96"/>
                      </a:lnTo>
                      <a:lnTo>
                        <a:pt x="421" y="95"/>
                      </a:lnTo>
                      <a:lnTo>
                        <a:pt x="398" y="76"/>
                      </a:lnTo>
                      <a:lnTo>
                        <a:pt x="377" y="63"/>
                      </a:lnTo>
                      <a:lnTo>
                        <a:pt x="368" y="58"/>
                      </a:lnTo>
                      <a:lnTo>
                        <a:pt x="352" y="50"/>
                      </a:lnTo>
                      <a:lnTo>
                        <a:pt x="345" y="46"/>
                      </a:lnTo>
                      <a:lnTo>
                        <a:pt x="340" y="43"/>
                      </a:lnTo>
                      <a:lnTo>
                        <a:pt x="336" y="42"/>
                      </a:lnTo>
                      <a:lnTo>
                        <a:pt x="333" y="40"/>
                      </a:lnTo>
                      <a:lnTo>
                        <a:pt x="329" y="40"/>
                      </a:lnTo>
                      <a:lnTo>
                        <a:pt x="325" y="38"/>
                      </a:lnTo>
                      <a:lnTo>
                        <a:pt x="314" y="35"/>
                      </a:lnTo>
                      <a:lnTo>
                        <a:pt x="306" y="32"/>
                      </a:lnTo>
                      <a:lnTo>
                        <a:pt x="297" y="31"/>
                      </a:lnTo>
                      <a:lnTo>
                        <a:pt x="274" y="27"/>
                      </a:lnTo>
                      <a:lnTo>
                        <a:pt x="249" y="23"/>
                      </a:lnTo>
                      <a:lnTo>
                        <a:pt x="220" y="20"/>
                      </a:lnTo>
                      <a:lnTo>
                        <a:pt x="194" y="20"/>
                      </a:lnTo>
                      <a:lnTo>
                        <a:pt x="161" y="22"/>
                      </a:lnTo>
                      <a:lnTo>
                        <a:pt x="133" y="24"/>
                      </a:lnTo>
                      <a:lnTo>
                        <a:pt x="108" y="28"/>
                      </a:lnTo>
                      <a:lnTo>
                        <a:pt x="85" y="34"/>
                      </a:lnTo>
                      <a:lnTo>
                        <a:pt x="74" y="36"/>
                      </a:lnTo>
                      <a:lnTo>
                        <a:pt x="64" y="40"/>
                      </a:lnTo>
                      <a:lnTo>
                        <a:pt x="44" y="48"/>
                      </a:lnTo>
                      <a:lnTo>
                        <a:pt x="33" y="52"/>
                      </a:lnTo>
                      <a:lnTo>
                        <a:pt x="22" y="58"/>
                      </a:lnTo>
                      <a:lnTo>
                        <a:pt x="12" y="64"/>
                      </a:lnTo>
                      <a:lnTo>
                        <a:pt x="0" y="72"/>
                      </a:lnTo>
                      <a:lnTo>
                        <a:pt x="5" y="54"/>
                      </a:lnTo>
                      <a:lnTo>
                        <a:pt x="29" y="39"/>
                      </a:lnTo>
                      <a:lnTo>
                        <a:pt x="40" y="34"/>
                      </a:lnTo>
                      <a:lnTo>
                        <a:pt x="49" y="28"/>
                      </a:lnTo>
                      <a:lnTo>
                        <a:pt x="81" y="16"/>
                      </a:lnTo>
                      <a:lnTo>
                        <a:pt x="92" y="14"/>
                      </a:lnTo>
                      <a:lnTo>
                        <a:pt x="116" y="8"/>
                      </a:lnTo>
                      <a:lnTo>
                        <a:pt x="141" y="4"/>
                      </a:lnTo>
                      <a:lnTo>
                        <a:pt x="172" y="2"/>
                      </a:lnTo>
                      <a:lnTo>
                        <a:pt x="18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0" name="Freeform 471"/>
                <p:cNvSpPr>
                  <a:spLocks noEditPoints="1"/>
                </p:cNvSpPr>
                <p:nvPr/>
              </p:nvSpPr>
              <p:spPr bwMode="auto">
                <a:xfrm>
                  <a:off x="6867526" y="909638"/>
                  <a:ext cx="1028700" cy="1344613"/>
                </a:xfrm>
                <a:custGeom>
                  <a:avLst/>
                  <a:gdLst/>
                  <a:ahLst/>
                  <a:cxnLst>
                    <a:cxn ang="0">
                      <a:pos x="286" y="134"/>
                    </a:cxn>
                    <a:cxn ang="0">
                      <a:pos x="248" y="152"/>
                    </a:cxn>
                    <a:cxn ang="0">
                      <a:pos x="223" y="196"/>
                    </a:cxn>
                    <a:cxn ang="0">
                      <a:pos x="210" y="247"/>
                    </a:cxn>
                    <a:cxn ang="0">
                      <a:pos x="203" y="322"/>
                    </a:cxn>
                    <a:cxn ang="0">
                      <a:pos x="203" y="417"/>
                    </a:cxn>
                    <a:cxn ang="0">
                      <a:pos x="208" y="515"/>
                    </a:cxn>
                    <a:cxn ang="0">
                      <a:pos x="220" y="589"/>
                    </a:cxn>
                    <a:cxn ang="0">
                      <a:pos x="239" y="641"/>
                    </a:cxn>
                    <a:cxn ang="0">
                      <a:pos x="270" y="687"/>
                    </a:cxn>
                    <a:cxn ang="0">
                      <a:pos x="308" y="707"/>
                    </a:cxn>
                    <a:cxn ang="0">
                      <a:pos x="351" y="709"/>
                    </a:cxn>
                    <a:cxn ang="0">
                      <a:pos x="383" y="696"/>
                    </a:cxn>
                    <a:cxn ang="0">
                      <a:pos x="411" y="668"/>
                    </a:cxn>
                    <a:cxn ang="0">
                      <a:pos x="430" y="627"/>
                    </a:cxn>
                    <a:cxn ang="0">
                      <a:pos x="440" y="575"/>
                    </a:cxn>
                    <a:cxn ang="0">
                      <a:pos x="444" y="512"/>
                    </a:cxn>
                    <a:cxn ang="0">
                      <a:pos x="443" y="429"/>
                    </a:cxn>
                    <a:cxn ang="0">
                      <a:pos x="438" y="328"/>
                    </a:cxn>
                    <a:cxn ang="0">
                      <a:pos x="426" y="252"/>
                    </a:cxn>
                    <a:cxn ang="0">
                      <a:pos x="408" y="199"/>
                    </a:cxn>
                    <a:cxn ang="0">
                      <a:pos x="379" y="155"/>
                    </a:cxn>
                    <a:cxn ang="0">
                      <a:pos x="339" y="135"/>
                    </a:cxn>
                    <a:cxn ang="0">
                      <a:pos x="318" y="0"/>
                    </a:cxn>
                    <a:cxn ang="0">
                      <a:pos x="390" y="7"/>
                    </a:cxn>
                    <a:cxn ang="0">
                      <a:pos x="450" y="23"/>
                    </a:cxn>
                    <a:cxn ang="0">
                      <a:pos x="510" y="58"/>
                    </a:cxn>
                    <a:cxn ang="0">
                      <a:pos x="563" y="111"/>
                    </a:cxn>
                    <a:cxn ang="0">
                      <a:pos x="599" y="172"/>
                    </a:cxn>
                    <a:cxn ang="0">
                      <a:pos x="619" y="231"/>
                    </a:cxn>
                    <a:cxn ang="0">
                      <a:pos x="643" y="359"/>
                    </a:cxn>
                    <a:cxn ang="0">
                      <a:pos x="648" y="485"/>
                    </a:cxn>
                    <a:cxn ang="0">
                      <a:pos x="639" y="593"/>
                    </a:cxn>
                    <a:cxn ang="0">
                      <a:pos x="618" y="683"/>
                    </a:cxn>
                    <a:cxn ang="0">
                      <a:pos x="584" y="751"/>
                    </a:cxn>
                    <a:cxn ang="0">
                      <a:pos x="535" y="799"/>
                    </a:cxn>
                    <a:cxn ang="0">
                      <a:pos x="468" y="831"/>
                    </a:cxn>
                    <a:cxn ang="0">
                      <a:pos x="384" y="845"/>
                    </a:cxn>
                    <a:cxn ang="0">
                      <a:pos x="290" y="843"/>
                    </a:cxn>
                    <a:cxn ang="0">
                      <a:pos x="207" y="824"/>
                    </a:cxn>
                    <a:cxn ang="0">
                      <a:pos x="144" y="791"/>
                    </a:cxn>
                    <a:cxn ang="0">
                      <a:pos x="92" y="741"/>
                    </a:cxn>
                    <a:cxn ang="0">
                      <a:pos x="55" y="688"/>
                    </a:cxn>
                    <a:cxn ang="0">
                      <a:pos x="32" y="624"/>
                    </a:cxn>
                    <a:cxn ang="0">
                      <a:pos x="11" y="533"/>
                    </a:cxn>
                    <a:cxn ang="0">
                      <a:pos x="0" y="412"/>
                    </a:cxn>
                    <a:cxn ang="0">
                      <a:pos x="4" y="291"/>
                    </a:cxn>
                    <a:cxn ang="0">
                      <a:pos x="22" y="191"/>
                    </a:cxn>
                    <a:cxn ang="0">
                      <a:pos x="52" y="115"/>
                    </a:cxn>
                    <a:cxn ang="0">
                      <a:pos x="96" y="63"/>
                    </a:cxn>
                    <a:cxn ang="0">
                      <a:pos x="156" y="27"/>
                    </a:cxn>
                    <a:cxn ang="0">
                      <a:pos x="231" y="7"/>
                    </a:cxn>
                    <a:cxn ang="0">
                      <a:pos x="318" y="0"/>
                    </a:cxn>
                  </a:cxnLst>
                  <a:rect l="0" t="0" r="r" b="b"/>
                  <a:pathLst>
                    <a:path w="648" h="847">
                      <a:moveTo>
                        <a:pt x="312" y="132"/>
                      </a:moveTo>
                      <a:lnTo>
                        <a:pt x="286" y="134"/>
                      </a:lnTo>
                      <a:lnTo>
                        <a:pt x="264" y="140"/>
                      </a:lnTo>
                      <a:lnTo>
                        <a:pt x="248" y="152"/>
                      </a:lnTo>
                      <a:lnTo>
                        <a:pt x="235" y="171"/>
                      </a:lnTo>
                      <a:lnTo>
                        <a:pt x="223" y="196"/>
                      </a:lnTo>
                      <a:lnTo>
                        <a:pt x="216" y="219"/>
                      </a:lnTo>
                      <a:lnTo>
                        <a:pt x="210" y="247"/>
                      </a:lnTo>
                      <a:lnTo>
                        <a:pt x="206" y="282"/>
                      </a:lnTo>
                      <a:lnTo>
                        <a:pt x="203" y="322"/>
                      </a:lnTo>
                      <a:lnTo>
                        <a:pt x="202" y="367"/>
                      </a:lnTo>
                      <a:lnTo>
                        <a:pt x="203" y="417"/>
                      </a:lnTo>
                      <a:lnTo>
                        <a:pt x="206" y="469"/>
                      </a:lnTo>
                      <a:lnTo>
                        <a:pt x="208" y="515"/>
                      </a:lnTo>
                      <a:lnTo>
                        <a:pt x="214" y="555"/>
                      </a:lnTo>
                      <a:lnTo>
                        <a:pt x="220" y="589"/>
                      </a:lnTo>
                      <a:lnTo>
                        <a:pt x="230" y="617"/>
                      </a:lnTo>
                      <a:lnTo>
                        <a:pt x="239" y="641"/>
                      </a:lnTo>
                      <a:lnTo>
                        <a:pt x="254" y="668"/>
                      </a:lnTo>
                      <a:lnTo>
                        <a:pt x="270" y="687"/>
                      </a:lnTo>
                      <a:lnTo>
                        <a:pt x="288" y="700"/>
                      </a:lnTo>
                      <a:lnTo>
                        <a:pt x="308" y="707"/>
                      </a:lnTo>
                      <a:lnTo>
                        <a:pt x="331" y="709"/>
                      </a:lnTo>
                      <a:lnTo>
                        <a:pt x="351" y="709"/>
                      </a:lnTo>
                      <a:lnTo>
                        <a:pt x="368" y="705"/>
                      </a:lnTo>
                      <a:lnTo>
                        <a:pt x="383" y="696"/>
                      </a:lnTo>
                      <a:lnTo>
                        <a:pt x="398" y="683"/>
                      </a:lnTo>
                      <a:lnTo>
                        <a:pt x="411" y="668"/>
                      </a:lnTo>
                      <a:lnTo>
                        <a:pt x="422" y="649"/>
                      </a:lnTo>
                      <a:lnTo>
                        <a:pt x="430" y="627"/>
                      </a:lnTo>
                      <a:lnTo>
                        <a:pt x="436" y="599"/>
                      </a:lnTo>
                      <a:lnTo>
                        <a:pt x="440" y="575"/>
                      </a:lnTo>
                      <a:lnTo>
                        <a:pt x="443" y="545"/>
                      </a:lnTo>
                      <a:lnTo>
                        <a:pt x="444" y="512"/>
                      </a:lnTo>
                      <a:lnTo>
                        <a:pt x="444" y="473"/>
                      </a:lnTo>
                      <a:lnTo>
                        <a:pt x="443" y="429"/>
                      </a:lnTo>
                      <a:lnTo>
                        <a:pt x="442" y="375"/>
                      </a:lnTo>
                      <a:lnTo>
                        <a:pt x="438" y="328"/>
                      </a:lnTo>
                      <a:lnTo>
                        <a:pt x="432" y="287"/>
                      </a:lnTo>
                      <a:lnTo>
                        <a:pt x="426" y="252"/>
                      </a:lnTo>
                      <a:lnTo>
                        <a:pt x="418" y="223"/>
                      </a:lnTo>
                      <a:lnTo>
                        <a:pt x="408" y="199"/>
                      </a:lnTo>
                      <a:lnTo>
                        <a:pt x="394" y="174"/>
                      </a:lnTo>
                      <a:lnTo>
                        <a:pt x="379" y="155"/>
                      </a:lnTo>
                      <a:lnTo>
                        <a:pt x="360" y="142"/>
                      </a:lnTo>
                      <a:lnTo>
                        <a:pt x="339" y="135"/>
                      </a:lnTo>
                      <a:lnTo>
                        <a:pt x="312" y="132"/>
                      </a:lnTo>
                      <a:close/>
                      <a:moveTo>
                        <a:pt x="318" y="0"/>
                      </a:moveTo>
                      <a:lnTo>
                        <a:pt x="355" y="3"/>
                      </a:lnTo>
                      <a:lnTo>
                        <a:pt x="390" y="7"/>
                      </a:lnTo>
                      <a:lnTo>
                        <a:pt x="422" y="14"/>
                      </a:lnTo>
                      <a:lnTo>
                        <a:pt x="450" y="23"/>
                      </a:lnTo>
                      <a:lnTo>
                        <a:pt x="480" y="39"/>
                      </a:lnTo>
                      <a:lnTo>
                        <a:pt x="510" y="58"/>
                      </a:lnTo>
                      <a:lnTo>
                        <a:pt x="534" y="78"/>
                      </a:lnTo>
                      <a:lnTo>
                        <a:pt x="563" y="111"/>
                      </a:lnTo>
                      <a:lnTo>
                        <a:pt x="587" y="147"/>
                      </a:lnTo>
                      <a:lnTo>
                        <a:pt x="599" y="172"/>
                      </a:lnTo>
                      <a:lnTo>
                        <a:pt x="610" y="200"/>
                      </a:lnTo>
                      <a:lnTo>
                        <a:pt x="619" y="231"/>
                      </a:lnTo>
                      <a:lnTo>
                        <a:pt x="634" y="294"/>
                      </a:lnTo>
                      <a:lnTo>
                        <a:pt x="643" y="359"/>
                      </a:lnTo>
                      <a:lnTo>
                        <a:pt x="648" y="424"/>
                      </a:lnTo>
                      <a:lnTo>
                        <a:pt x="648" y="485"/>
                      </a:lnTo>
                      <a:lnTo>
                        <a:pt x="644" y="541"/>
                      </a:lnTo>
                      <a:lnTo>
                        <a:pt x="639" y="593"/>
                      </a:lnTo>
                      <a:lnTo>
                        <a:pt x="630" y="641"/>
                      </a:lnTo>
                      <a:lnTo>
                        <a:pt x="618" y="683"/>
                      </a:lnTo>
                      <a:lnTo>
                        <a:pt x="603" y="720"/>
                      </a:lnTo>
                      <a:lnTo>
                        <a:pt x="584" y="751"/>
                      </a:lnTo>
                      <a:lnTo>
                        <a:pt x="563" y="777"/>
                      </a:lnTo>
                      <a:lnTo>
                        <a:pt x="535" y="799"/>
                      </a:lnTo>
                      <a:lnTo>
                        <a:pt x="504" y="817"/>
                      </a:lnTo>
                      <a:lnTo>
                        <a:pt x="468" y="831"/>
                      </a:lnTo>
                      <a:lnTo>
                        <a:pt x="428" y="840"/>
                      </a:lnTo>
                      <a:lnTo>
                        <a:pt x="384" y="845"/>
                      </a:lnTo>
                      <a:lnTo>
                        <a:pt x="336" y="847"/>
                      </a:lnTo>
                      <a:lnTo>
                        <a:pt x="290" y="843"/>
                      </a:lnTo>
                      <a:lnTo>
                        <a:pt x="246" y="835"/>
                      </a:lnTo>
                      <a:lnTo>
                        <a:pt x="207" y="824"/>
                      </a:lnTo>
                      <a:lnTo>
                        <a:pt x="174" y="809"/>
                      </a:lnTo>
                      <a:lnTo>
                        <a:pt x="144" y="791"/>
                      </a:lnTo>
                      <a:lnTo>
                        <a:pt x="116" y="767"/>
                      </a:lnTo>
                      <a:lnTo>
                        <a:pt x="92" y="741"/>
                      </a:lnTo>
                      <a:lnTo>
                        <a:pt x="70" y="712"/>
                      </a:lnTo>
                      <a:lnTo>
                        <a:pt x="55" y="688"/>
                      </a:lnTo>
                      <a:lnTo>
                        <a:pt x="43" y="657"/>
                      </a:lnTo>
                      <a:lnTo>
                        <a:pt x="32" y="624"/>
                      </a:lnTo>
                      <a:lnTo>
                        <a:pt x="22" y="588"/>
                      </a:lnTo>
                      <a:lnTo>
                        <a:pt x="11" y="533"/>
                      </a:lnTo>
                      <a:lnTo>
                        <a:pt x="4" y="475"/>
                      </a:lnTo>
                      <a:lnTo>
                        <a:pt x="0" y="412"/>
                      </a:lnTo>
                      <a:lnTo>
                        <a:pt x="0" y="348"/>
                      </a:lnTo>
                      <a:lnTo>
                        <a:pt x="4" y="291"/>
                      </a:lnTo>
                      <a:lnTo>
                        <a:pt x="11" y="238"/>
                      </a:lnTo>
                      <a:lnTo>
                        <a:pt x="22" y="191"/>
                      </a:lnTo>
                      <a:lnTo>
                        <a:pt x="35" y="150"/>
                      </a:lnTo>
                      <a:lnTo>
                        <a:pt x="52" y="115"/>
                      </a:lnTo>
                      <a:lnTo>
                        <a:pt x="72" y="87"/>
                      </a:lnTo>
                      <a:lnTo>
                        <a:pt x="96" y="63"/>
                      </a:lnTo>
                      <a:lnTo>
                        <a:pt x="124" y="43"/>
                      </a:lnTo>
                      <a:lnTo>
                        <a:pt x="156" y="27"/>
                      </a:lnTo>
                      <a:lnTo>
                        <a:pt x="192" y="15"/>
                      </a:lnTo>
                      <a:lnTo>
                        <a:pt x="231" y="7"/>
                      </a:lnTo>
                      <a:lnTo>
                        <a:pt x="272" y="2"/>
                      </a:lnTo>
                      <a:lnTo>
                        <a:pt x="3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65" name="Group 2788"/>
            <p:cNvGrpSpPr/>
            <p:nvPr/>
          </p:nvGrpSpPr>
          <p:grpSpPr>
            <a:xfrm>
              <a:off x="6143636" y="5107009"/>
              <a:ext cx="1812932" cy="1393825"/>
              <a:chOff x="4929190" y="4910793"/>
              <a:chExt cx="1812932" cy="1393825"/>
            </a:xfrm>
          </p:grpSpPr>
          <p:grpSp>
            <p:nvGrpSpPr>
              <p:cNvPr id="266" name="Group 2789"/>
              <p:cNvGrpSpPr/>
              <p:nvPr/>
            </p:nvGrpSpPr>
            <p:grpSpPr>
              <a:xfrm>
                <a:off x="5857884" y="5500702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285" name="Group 2808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291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292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93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6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7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8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9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0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67" name="Group 2790"/>
              <p:cNvGrpSpPr/>
              <p:nvPr/>
            </p:nvGrpSpPr>
            <p:grpSpPr>
              <a:xfrm>
                <a:off x="5286380" y="4910793"/>
                <a:ext cx="1092200" cy="1393825"/>
                <a:chOff x="6365876" y="3775082"/>
                <a:chExt cx="1092200" cy="1393825"/>
              </a:xfrm>
            </p:grpSpPr>
            <p:sp>
              <p:nvSpPr>
                <p:cNvPr id="278" name="Freeform 488"/>
                <p:cNvSpPr>
                  <a:spLocks/>
                </p:cNvSpPr>
                <p:nvPr/>
              </p:nvSpPr>
              <p:spPr bwMode="auto">
                <a:xfrm>
                  <a:off x="7113588" y="3775082"/>
                  <a:ext cx="209550" cy="25400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15" y="16"/>
                    </a:cxn>
                    <a:cxn ang="0">
                      <a:pos x="0" y="16"/>
                    </a:cxn>
                    <a:cxn ang="0">
                      <a:pos x="95" y="2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16">
                      <a:moveTo>
                        <a:pt x="132" y="0"/>
                      </a:moveTo>
                      <a:lnTo>
                        <a:pt x="15" y="16"/>
                      </a:lnTo>
                      <a:lnTo>
                        <a:pt x="0" y="16"/>
                      </a:lnTo>
                      <a:lnTo>
                        <a:pt x="95" y="2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9" name="Freeform 490"/>
                <p:cNvSpPr>
                  <a:spLocks/>
                </p:cNvSpPr>
                <p:nvPr/>
              </p:nvSpPr>
              <p:spPr bwMode="auto">
                <a:xfrm>
                  <a:off x="6365876" y="3800482"/>
                  <a:ext cx="771525" cy="1296988"/>
                </a:xfrm>
                <a:custGeom>
                  <a:avLst/>
                  <a:gdLst/>
                  <a:ahLst/>
                  <a:cxnLst>
                    <a:cxn ang="0">
                      <a:pos x="471" y="0"/>
                    </a:cxn>
                    <a:cxn ang="0">
                      <a:pos x="486" y="0"/>
                    </a:cxn>
                    <a:cxn ang="0">
                      <a:pos x="2" y="817"/>
                    </a:cxn>
                    <a:cxn ang="0">
                      <a:pos x="0" y="793"/>
                    </a:cxn>
                    <a:cxn ang="0">
                      <a:pos x="471" y="0"/>
                    </a:cxn>
                  </a:cxnLst>
                  <a:rect l="0" t="0" r="r" b="b"/>
                  <a:pathLst>
                    <a:path w="486" h="817">
                      <a:moveTo>
                        <a:pt x="471" y="0"/>
                      </a:moveTo>
                      <a:lnTo>
                        <a:pt x="486" y="0"/>
                      </a:lnTo>
                      <a:lnTo>
                        <a:pt x="2" y="817"/>
                      </a:lnTo>
                      <a:lnTo>
                        <a:pt x="0" y="793"/>
                      </a:lnTo>
                      <a:lnTo>
                        <a:pt x="47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" name="Freeform 498"/>
                <p:cNvSpPr>
                  <a:spLocks/>
                </p:cNvSpPr>
                <p:nvPr/>
              </p:nvSpPr>
              <p:spPr bwMode="auto">
                <a:xfrm>
                  <a:off x="7137401" y="3775082"/>
                  <a:ext cx="320675" cy="98425"/>
                </a:xfrm>
                <a:custGeom>
                  <a:avLst/>
                  <a:gdLst/>
                  <a:ahLst/>
                  <a:cxnLst>
                    <a:cxn ang="0">
                      <a:pos x="117" y="0"/>
                    </a:cxn>
                    <a:cxn ang="0">
                      <a:pos x="202" y="45"/>
                    </a:cxn>
                    <a:cxn ang="0">
                      <a:pos x="84" y="62"/>
                    </a:cxn>
                    <a:cxn ang="0">
                      <a:pos x="0" y="16"/>
                    </a:cxn>
                    <a:cxn ang="0">
                      <a:pos x="117" y="0"/>
                    </a:cxn>
                  </a:cxnLst>
                  <a:rect l="0" t="0" r="r" b="b"/>
                  <a:pathLst>
                    <a:path w="202" h="62">
                      <a:moveTo>
                        <a:pt x="117" y="0"/>
                      </a:moveTo>
                      <a:lnTo>
                        <a:pt x="202" y="45"/>
                      </a:lnTo>
                      <a:lnTo>
                        <a:pt x="84" y="62"/>
                      </a:lnTo>
                      <a:lnTo>
                        <a:pt x="0" y="16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1" name="Freeform 499"/>
                <p:cNvSpPr>
                  <a:spLocks/>
                </p:cNvSpPr>
                <p:nvPr/>
              </p:nvSpPr>
              <p:spPr bwMode="auto">
                <a:xfrm>
                  <a:off x="6369051" y="3800482"/>
                  <a:ext cx="901700" cy="1368425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68" y="46"/>
                    </a:cxn>
                    <a:cxn ang="0">
                      <a:pos x="84" y="862"/>
                    </a:cxn>
                    <a:cxn ang="0">
                      <a:pos x="0" y="817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68" h="862">
                      <a:moveTo>
                        <a:pt x="484" y="0"/>
                      </a:moveTo>
                      <a:lnTo>
                        <a:pt x="568" y="46"/>
                      </a:lnTo>
                      <a:lnTo>
                        <a:pt x="84" y="862"/>
                      </a:lnTo>
                      <a:lnTo>
                        <a:pt x="0" y="817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2" name="Freeform 501"/>
                <p:cNvSpPr>
                  <a:spLocks/>
                </p:cNvSpPr>
                <p:nvPr/>
              </p:nvSpPr>
              <p:spPr bwMode="auto">
                <a:xfrm>
                  <a:off x="7270751" y="3846520"/>
                  <a:ext cx="187325" cy="58738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118" y="24"/>
                    </a:cxn>
                    <a:cxn ang="0">
                      <a:pos x="25" y="37"/>
                    </a:cxn>
                    <a:cxn ang="0">
                      <a:pos x="0" y="17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118" h="37">
                      <a:moveTo>
                        <a:pt x="118" y="0"/>
                      </a:moveTo>
                      <a:lnTo>
                        <a:pt x="118" y="24"/>
                      </a:lnTo>
                      <a:lnTo>
                        <a:pt x="25" y="37"/>
                      </a:lnTo>
                      <a:lnTo>
                        <a:pt x="0" y="17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3" name="Freeform 504"/>
                <p:cNvSpPr>
                  <a:spLocks/>
                </p:cNvSpPr>
                <p:nvPr/>
              </p:nvSpPr>
              <p:spPr bwMode="auto">
                <a:xfrm>
                  <a:off x="6561138" y="3884620"/>
                  <a:ext cx="896938" cy="1279525"/>
                </a:xfrm>
                <a:custGeom>
                  <a:avLst/>
                  <a:gdLst/>
                  <a:ahLst/>
                  <a:cxnLst>
                    <a:cxn ang="0">
                      <a:pos x="565" y="0"/>
                    </a:cxn>
                    <a:cxn ang="0">
                      <a:pos x="95" y="793"/>
                    </a:cxn>
                    <a:cxn ang="0">
                      <a:pos x="0" y="806"/>
                    </a:cxn>
                    <a:cxn ang="0">
                      <a:pos x="472" y="13"/>
                    </a:cxn>
                    <a:cxn ang="0">
                      <a:pos x="565" y="0"/>
                    </a:cxn>
                  </a:cxnLst>
                  <a:rect l="0" t="0" r="r" b="b"/>
                  <a:pathLst>
                    <a:path w="565" h="806">
                      <a:moveTo>
                        <a:pt x="565" y="0"/>
                      </a:moveTo>
                      <a:lnTo>
                        <a:pt x="95" y="793"/>
                      </a:lnTo>
                      <a:lnTo>
                        <a:pt x="0" y="806"/>
                      </a:lnTo>
                      <a:lnTo>
                        <a:pt x="472" y="13"/>
                      </a:lnTo>
                      <a:lnTo>
                        <a:pt x="565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4" name="Freeform 505"/>
                <p:cNvSpPr>
                  <a:spLocks/>
                </p:cNvSpPr>
                <p:nvPr/>
              </p:nvSpPr>
              <p:spPr bwMode="auto">
                <a:xfrm>
                  <a:off x="6502401" y="3873507"/>
                  <a:ext cx="808038" cy="1295400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09" y="20"/>
                    </a:cxn>
                    <a:cxn ang="0">
                      <a:pos x="37" y="813"/>
                    </a:cxn>
                    <a:cxn ang="0">
                      <a:pos x="0" y="816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09" h="816">
                      <a:moveTo>
                        <a:pt x="484" y="0"/>
                      </a:moveTo>
                      <a:lnTo>
                        <a:pt x="509" y="20"/>
                      </a:lnTo>
                      <a:lnTo>
                        <a:pt x="37" y="813"/>
                      </a:lnTo>
                      <a:lnTo>
                        <a:pt x="0" y="816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68" name="Group 2791"/>
              <p:cNvGrpSpPr/>
              <p:nvPr/>
            </p:nvGrpSpPr>
            <p:grpSpPr>
              <a:xfrm>
                <a:off x="4929190" y="5000636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269" name="Group 2792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275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276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7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0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40773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57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