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0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3428992" y="2203838"/>
            <a:ext cx="2625756" cy="2618588"/>
            <a:chOff x="2371725" y="2324100"/>
            <a:chExt cx="1744663" cy="1739900"/>
          </a:xfrm>
        </p:grpSpPr>
        <p:sp>
          <p:nvSpPr>
            <p:cNvPr id="45066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/>
          <p:nvPr/>
        </p:nvGrpSpPr>
        <p:grpSpPr>
          <a:xfrm>
            <a:off x="1428728" y="2689232"/>
            <a:ext cx="1458128" cy="1454148"/>
            <a:chOff x="2371725" y="2324100"/>
            <a:chExt cx="1744663" cy="1739900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2256616" y="857232"/>
            <a:ext cx="1458128" cy="1454148"/>
            <a:chOff x="2371725" y="2324100"/>
            <a:chExt cx="1744663" cy="1739900"/>
          </a:xfrm>
        </p:grpSpPr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1"/>
          <p:cNvGrpSpPr/>
          <p:nvPr/>
        </p:nvGrpSpPr>
        <p:grpSpPr>
          <a:xfrm>
            <a:off x="4357686" y="357166"/>
            <a:ext cx="1458128" cy="1454148"/>
            <a:chOff x="2371725" y="2324100"/>
            <a:chExt cx="1744663" cy="1739900"/>
          </a:xfrm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4114004" y="3500438"/>
            <a:ext cx="1243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1614467" y="3403612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44"/>
          <p:cNvSpPr txBox="1">
            <a:spLocks noChangeArrowheads="1"/>
          </p:cNvSpPr>
          <p:nvPr/>
        </p:nvSpPr>
        <p:spPr bwMode="auto">
          <a:xfrm>
            <a:off x="4543425" y="1062021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44"/>
          <p:cNvSpPr txBox="1">
            <a:spLocks noChangeArrowheads="1"/>
          </p:cNvSpPr>
          <p:nvPr/>
        </p:nvSpPr>
        <p:spPr bwMode="auto">
          <a:xfrm>
            <a:off x="2451880" y="1571612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12"/>
          <p:cNvGrpSpPr/>
          <p:nvPr/>
        </p:nvGrpSpPr>
        <p:grpSpPr>
          <a:xfrm>
            <a:off x="5429256" y="4903810"/>
            <a:ext cx="1458128" cy="1454148"/>
            <a:chOff x="2371725" y="2324100"/>
            <a:chExt cx="1744663" cy="1739900"/>
          </a:xfrm>
        </p:grpSpPr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5601500" y="5618190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15"/>
          <p:cNvGrpSpPr/>
          <p:nvPr/>
        </p:nvGrpSpPr>
        <p:grpSpPr>
          <a:xfrm>
            <a:off x="6715140" y="3260736"/>
            <a:ext cx="1458128" cy="1454148"/>
            <a:chOff x="2371725" y="2324100"/>
            <a:chExt cx="1744663" cy="1739900"/>
          </a:xfrm>
        </p:grpSpPr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extBox 44"/>
          <p:cNvSpPr txBox="1">
            <a:spLocks noChangeArrowheads="1"/>
          </p:cNvSpPr>
          <p:nvPr/>
        </p:nvSpPr>
        <p:spPr bwMode="auto">
          <a:xfrm>
            <a:off x="6900879" y="3975116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18"/>
          <p:cNvGrpSpPr/>
          <p:nvPr/>
        </p:nvGrpSpPr>
        <p:grpSpPr>
          <a:xfrm>
            <a:off x="2399492" y="4689496"/>
            <a:ext cx="1458128" cy="1454148"/>
            <a:chOff x="2371725" y="2324100"/>
            <a:chExt cx="1744663" cy="1739900"/>
          </a:xfrm>
        </p:grpSpPr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594756" y="5403876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12"/>
          <p:cNvGrpSpPr/>
          <p:nvPr/>
        </p:nvGrpSpPr>
        <p:grpSpPr>
          <a:xfrm>
            <a:off x="6072198" y="1214422"/>
            <a:ext cx="1458128" cy="1454148"/>
            <a:chOff x="2371725" y="2324100"/>
            <a:chExt cx="1744663" cy="1739900"/>
          </a:xfrm>
        </p:grpSpPr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6244442" y="1928802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900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ROUND STICKERS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