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62E24-65A5-4303-A267-879D0414C28E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2160C-44B3-45F5-9213-715FF6D792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729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6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6"/>
          <p:cNvSpPr>
            <a:spLocks noEditPoints="1"/>
          </p:cNvSpPr>
          <p:nvPr/>
        </p:nvSpPr>
        <p:spPr bwMode="auto">
          <a:xfrm>
            <a:off x="4115679" y="541826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6"/>
          <p:cNvSpPr>
            <a:spLocks noEditPoints="1"/>
          </p:cNvSpPr>
          <p:nvPr/>
        </p:nvSpPr>
        <p:spPr bwMode="auto">
          <a:xfrm>
            <a:off x="5320591" y="541826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1720097" y="478009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/>
          <p:cNvSpPr>
            <a:spLocks noEditPoints="1"/>
          </p:cNvSpPr>
          <p:nvPr/>
        </p:nvSpPr>
        <p:spPr bwMode="auto">
          <a:xfrm>
            <a:off x="1267677" y="541826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6"/>
          <p:cNvSpPr>
            <a:spLocks noEditPoints="1"/>
          </p:cNvSpPr>
          <p:nvPr/>
        </p:nvSpPr>
        <p:spPr bwMode="auto">
          <a:xfrm>
            <a:off x="181826" y="478009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/>
          <p:cNvSpPr>
            <a:spLocks noEditPoints="1"/>
          </p:cNvSpPr>
          <p:nvPr/>
        </p:nvSpPr>
        <p:spPr bwMode="auto">
          <a:xfrm>
            <a:off x="2815508" y="541826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 noEditPoints="1"/>
          </p:cNvSpPr>
          <p:nvPr/>
        </p:nvSpPr>
        <p:spPr bwMode="auto">
          <a:xfrm>
            <a:off x="6292159" y="541826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6"/>
          <p:cNvSpPr>
            <a:spLocks noEditPoints="1"/>
          </p:cNvSpPr>
          <p:nvPr/>
        </p:nvSpPr>
        <p:spPr bwMode="auto">
          <a:xfrm>
            <a:off x="6796939" y="478009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/>
          <p:cNvSpPr>
            <a:spLocks noEditPoints="1"/>
          </p:cNvSpPr>
          <p:nvPr/>
        </p:nvSpPr>
        <p:spPr bwMode="auto">
          <a:xfrm>
            <a:off x="7897105" y="5418269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6"/>
          <p:cNvSpPr>
            <a:spLocks noEditPoints="1"/>
          </p:cNvSpPr>
          <p:nvPr/>
        </p:nvSpPr>
        <p:spPr bwMode="auto">
          <a:xfrm>
            <a:off x="1181958" y="4154720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6"/>
          <p:cNvSpPr>
            <a:spLocks noEditPoints="1"/>
          </p:cNvSpPr>
          <p:nvPr/>
        </p:nvSpPr>
        <p:spPr bwMode="auto">
          <a:xfrm>
            <a:off x="2753596" y="4154720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6"/>
          <p:cNvSpPr>
            <a:spLocks noEditPoints="1"/>
          </p:cNvSpPr>
          <p:nvPr/>
        </p:nvSpPr>
        <p:spPr bwMode="auto">
          <a:xfrm>
            <a:off x="6182618" y="4154720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6"/>
          <p:cNvSpPr>
            <a:spLocks noEditPoints="1"/>
          </p:cNvSpPr>
          <p:nvPr/>
        </p:nvSpPr>
        <p:spPr bwMode="auto">
          <a:xfrm>
            <a:off x="7825655" y="4154720"/>
            <a:ext cx="880212" cy="877776"/>
          </a:xfrm>
          <a:custGeom>
            <a:avLst/>
            <a:gdLst/>
            <a:ahLst/>
            <a:cxnLst>
              <a:cxn ang="0">
                <a:pos x="10427" y="0"/>
              </a:cxn>
              <a:cxn ang="0">
                <a:pos x="1811" y="0"/>
              </a:cxn>
              <a:cxn ang="0">
                <a:pos x="0" y="1806"/>
              </a:cxn>
              <a:cxn ang="0">
                <a:pos x="0" y="10398"/>
              </a:cxn>
              <a:cxn ang="0">
                <a:pos x="1811" y="12200"/>
              </a:cxn>
              <a:cxn ang="0">
                <a:pos x="10427" y="12200"/>
              </a:cxn>
              <a:cxn ang="0">
                <a:pos x="12234" y="10398"/>
              </a:cxn>
              <a:cxn ang="0">
                <a:pos x="12234" y="1806"/>
              </a:cxn>
              <a:cxn ang="0">
                <a:pos x="10427" y="0"/>
              </a:cxn>
              <a:cxn ang="0">
                <a:pos x="11268" y="9985"/>
              </a:cxn>
              <a:cxn ang="0">
                <a:pos x="10077" y="11172"/>
              </a:cxn>
              <a:cxn ang="0">
                <a:pos x="2157" y="11172"/>
              </a:cxn>
              <a:cxn ang="0">
                <a:pos x="966" y="9985"/>
              </a:cxn>
              <a:cxn ang="0">
                <a:pos x="966" y="2151"/>
              </a:cxn>
              <a:cxn ang="0">
                <a:pos x="2157" y="963"/>
              </a:cxn>
              <a:cxn ang="0">
                <a:pos x="10077" y="963"/>
              </a:cxn>
              <a:cxn ang="0">
                <a:pos x="11268" y="2151"/>
              </a:cxn>
              <a:cxn ang="0">
                <a:pos x="11268" y="9985"/>
              </a:cxn>
            </a:cxnLst>
            <a:rect l="0" t="0" r="r" b="b"/>
            <a:pathLst>
              <a:path w="12234" h="12200">
                <a:moveTo>
                  <a:pt x="10427" y="0"/>
                </a:moveTo>
                <a:cubicBezTo>
                  <a:pt x="1811" y="0"/>
                  <a:pt x="1811" y="0"/>
                  <a:pt x="1811" y="0"/>
                </a:cubicBezTo>
                <a:cubicBezTo>
                  <a:pt x="813" y="0"/>
                  <a:pt x="0" y="810"/>
                  <a:pt x="0" y="1806"/>
                </a:cubicBezTo>
                <a:cubicBezTo>
                  <a:pt x="0" y="10398"/>
                  <a:pt x="0" y="10398"/>
                  <a:pt x="0" y="10398"/>
                </a:cubicBezTo>
                <a:cubicBezTo>
                  <a:pt x="0" y="11393"/>
                  <a:pt x="813" y="12200"/>
                  <a:pt x="1811" y="12200"/>
                </a:cubicBezTo>
                <a:cubicBezTo>
                  <a:pt x="10427" y="12200"/>
                  <a:pt x="10427" y="12200"/>
                  <a:pt x="10427" y="12200"/>
                </a:cubicBezTo>
                <a:cubicBezTo>
                  <a:pt x="11425" y="12200"/>
                  <a:pt x="12234" y="11393"/>
                  <a:pt x="12234" y="10398"/>
                </a:cubicBezTo>
                <a:cubicBezTo>
                  <a:pt x="12234" y="1806"/>
                  <a:pt x="12234" y="1806"/>
                  <a:pt x="12234" y="1806"/>
                </a:cubicBezTo>
                <a:cubicBezTo>
                  <a:pt x="12234" y="810"/>
                  <a:pt x="11425" y="0"/>
                  <a:pt x="10427" y="0"/>
                </a:cubicBezTo>
                <a:close/>
                <a:moveTo>
                  <a:pt x="11268" y="9985"/>
                </a:moveTo>
                <a:cubicBezTo>
                  <a:pt x="11268" y="10643"/>
                  <a:pt x="10737" y="11172"/>
                  <a:pt x="10077" y="11172"/>
                </a:cubicBezTo>
                <a:cubicBezTo>
                  <a:pt x="2157" y="11172"/>
                  <a:pt x="2157" y="11172"/>
                  <a:pt x="2157" y="11172"/>
                </a:cubicBezTo>
                <a:cubicBezTo>
                  <a:pt x="1501" y="11172"/>
                  <a:pt x="966" y="10643"/>
                  <a:pt x="966" y="9985"/>
                </a:cubicBezTo>
                <a:cubicBezTo>
                  <a:pt x="966" y="2151"/>
                  <a:pt x="966" y="2151"/>
                  <a:pt x="966" y="2151"/>
                </a:cubicBezTo>
                <a:cubicBezTo>
                  <a:pt x="966" y="1497"/>
                  <a:pt x="1501" y="963"/>
                  <a:pt x="2157" y="963"/>
                </a:cubicBezTo>
                <a:cubicBezTo>
                  <a:pt x="10077" y="963"/>
                  <a:pt x="10077" y="963"/>
                  <a:pt x="10077" y="963"/>
                </a:cubicBezTo>
                <a:cubicBezTo>
                  <a:pt x="10737" y="963"/>
                  <a:pt x="11268" y="1497"/>
                  <a:pt x="11268" y="2151"/>
                </a:cubicBezTo>
                <a:lnTo>
                  <a:pt x="11268" y="99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25026" y="2143116"/>
            <a:ext cx="3771912" cy="3771912"/>
            <a:chOff x="2847963" y="1847839"/>
            <a:chExt cx="3771912" cy="3771912"/>
          </a:xfrm>
        </p:grpSpPr>
        <p:sp>
          <p:nvSpPr>
            <p:cNvPr id="6" name="Oval 5"/>
            <p:cNvSpPr/>
            <p:nvPr/>
          </p:nvSpPr>
          <p:spPr>
            <a:xfrm>
              <a:off x="2847963" y="1847839"/>
              <a:ext cx="3771912" cy="377191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09888" y="2009764"/>
              <a:ext cx="3448062" cy="3448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2" descr="E:\09----------------Diagrams September\1\Png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6987" y="2581269"/>
            <a:ext cx="1697900" cy="27539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Прямоугольник 121"/>
          <p:cNvSpPr/>
          <p:nvPr/>
        </p:nvSpPr>
        <p:spPr>
          <a:xfrm rot="18900000">
            <a:off x="97936" y="1793628"/>
            <a:ext cx="2643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4" name="Прямоугольник 121"/>
          <p:cNvSpPr/>
          <p:nvPr/>
        </p:nvSpPr>
        <p:spPr>
          <a:xfrm rot="18900000">
            <a:off x="1556030" y="2117399"/>
            <a:ext cx="1727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2" name="Прямоугольник 121"/>
          <p:cNvSpPr/>
          <p:nvPr/>
        </p:nvSpPr>
        <p:spPr>
          <a:xfrm rot="2700000" flipH="1">
            <a:off x="6386526" y="1793628"/>
            <a:ext cx="2643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3" name="Прямоугольник 121"/>
          <p:cNvSpPr/>
          <p:nvPr/>
        </p:nvSpPr>
        <p:spPr>
          <a:xfrm rot="2700000" flipH="1">
            <a:off x="5844195" y="2117399"/>
            <a:ext cx="1727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5" name="Прямоугольник 121"/>
          <p:cNvSpPr/>
          <p:nvPr/>
        </p:nvSpPr>
        <p:spPr>
          <a:xfrm>
            <a:off x="3250398" y="847707"/>
            <a:ext cx="26432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6" name="Прямоугольник 121"/>
          <p:cNvSpPr/>
          <p:nvPr/>
        </p:nvSpPr>
        <p:spPr>
          <a:xfrm>
            <a:off x="3708279" y="1533512"/>
            <a:ext cx="17274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40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