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Прямоугольник 55"/>
          <p:cNvSpPr/>
          <p:nvPr/>
        </p:nvSpPr>
        <p:spPr>
          <a:xfrm flipV="1">
            <a:off x="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5" name="Прямоугольник 15"/>
          <p:cNvSpPr/>
          <p:nvPr/>
        </p:nvSpPr>
        <p:spPr>
          <a:xfrm>
            <a:off x="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85720" y="304364"/>
            <a:ext cx="29289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MAZE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3"/>
          <p:cNvGrpSpPr/>
          <p:nvPr/>
        </p:nvGrpSpPr>
        <p:grpSpPr>
          <a:xfrm rot="5400000">
            <a:off x="2229691" y="-15168"/>
            <a:ext cx="4470306" cy="6643735"/>
            <a:chOff x="0" y="609600"/>
            <a:chExt cx="3794125" cy="5638800"/>
          </a:xfrm>
          <a:solidFill>
            <a:schemeClr val="tx2"/>
          </a:solidFill>
          <a:scene3d>
            <a:camera prst="perspectiveHeroicExtremeLeftFacing"/>
            <a:lightRig rig="threePt" dir="t"/>
          </a:scene3d>
        </p:grpSpPr>
        <p:sp>
          <p:nvSpPr>
            <p:cNvPr id="1030" name="Freeform 6"/>
            <p:cNvSpPr>
              <a:spLocks noEditPoints="1"/>
            </p:cNvSpPr>
            <p:nvPr/>
          </p:nvSpPr>
          <p:spPr bwMode="auto">
            <a:xfrm>
              <a:off x="0" y="609600"/>
              <a:ext cx="3794125" cy="5453063"/>
            </a:xfrm>
            <a:custGeom>
              <a:avLst/>
              <a:gdLst/>
              <a:ahLst/>
              <a:cxnLst>
                <a:cxn ang="0">
                  <a:pos x="1515" y="699"/>
                </a:cxn>
                <a:cxn ang="0">
                  <a:pos x="0" y="0"/>
                </a:cxn>
                <a:cxn ang="0">
                  <a:pos x="2330" y="3261"/>
                </a:cxn>
                <a:cxn ang="0">
                  <a:pos x="2039" y="3435"/>
                </a:cxn>
                <a:cxn ang="0">
                  <a:pos x="1274" y="3319"/>
                </a:cxn>
                <a:cxn ang="0">
                  <a:pos x="1224" y="3319"/>
                </a:cxn>
                <a:cxn ang="0">
                  <a:pos x="1398" y="3027"/>
                </a:cxn>
                <a:cxn ang="0">
                  <a:pos x="2330" y="2504"/>
                </a:cxn>
                <a:cxn ang="0">
                  <a:pos x="1922" y="2619"/>
                </a:cxn>
                <a:cxn ang="0">
                  <a:pos x="1747" y="2736"/>
                </a:cxn>
                <a:cxn ang="0">
                  <a:pos x="2330" y="2445"/>
                </a:cxn>
                <a:cxn ang="0">
                  <a:pos x="2156" y="1222"/>
                </a:cxn>
                <a:cxn ang="0">
                  <a:pos x="1632" y="1456"/>
                </a:cxn>
                <a:cxn ang="0">
                  <a:pos x="1690" y="1222"/>
                </a:cxn>
                <a:cxn ang="0">
                  <a:pos x="1747" y="1048"/>
                </a:cxn>
                <a:cxn ang="0">
                  <a:pos x="1981" y="816"/>
                </a:cxn>
                <a:cxn ang="0">
                  <a:pos x="1456" y="59"/>
                </a:cxn>
                <a:cxn ang="0">
                  <a:pos x="758" y="117"/>
                </a:cxn>
                <a:cxn ang="0">
                  <a:pos x="58" y="59"/>
                </a:cxn>
                <a:cxn ang="0">
                  <a:pos x="1281" y="117"/>
                </a:cxn>
                <a:cxn ang="0">
                  <a:pos x="1981" y="234"/>
                </a:cxn>
                <a:cxn ang="0">
                  <a:pos x="1515" y="874"/>
                </a:cxn>
                <a:cxn ang="0">
                  <a:pos x="1922" y="1165"/>
                </a:cxn>
                <a:cxn ang="0">
                  <a:pos x="2273" y="2387"/>
                </a:cxn>
                <a:cxn ang="0">
                  <a:pos x="2039" y="2679"/>
                </a:cxn>
                <a:cxn ang="0">
                  <a:pos x="1515" y="2619"/>
                </a:cxn>
                <a:cxn ang="0">
                  <a:pos x="641" y="2970"/>
                </a:cxn>
                <a:cxn ang="0">
                  <a:pos x="641" y="3319"/>
                </a:cxn>
                <a:cxn ang="0">
                  <a:pos x="932" y="2736"/>
                </a:cxn>
                <a:cxn ang="0">
                  <a:pos x="641" y="2910"/>
                </a:cxn>
                <a:cxn ang="0">
                  <a:pos x="1398" y="2213"/>
                </a:cxn>
                <a:cxn ang="0">
                  <a:pos x="1981" y="1631"/>
                </a:cxn>
                <a:cxn ang="0">
                  <a:pos x="1864" y="1922"/>
                </a:cxn>
                <a:cxn ang="0">
                  <a:pos x="1341" y="2330"/>
                </a:cxn>
                <a:cxn ang="0">
                  <a:pos x="1922" y="1979"/>
                </a:cxn>
                <a:cxn ang="0">
                  <a:pos x="1922" y="1688"/>
                </a:cxn>
                <a:cxn ang="0">
                  <a:pos x="990" y="2154"/>
                </a:cxn>
                <a:cxn ang="0">
                  <a:pos x="932" y="2154"/>
                </a:cxn>
                <a:cxn ang="0">
                  <a:pos x="700" y="1339"/>
                </a:cxn>
                <a:cxn ang="0">
                  <a:pos x="234" y="1107"/>
                </a:cxn>
                <a:cxn ang="0">
                  <a:pos x="349" y="1222"/>
                </a:cxn>
                <a:cxn ang="0">
                  <a:pos x="117" y="351"/>
                </a:cxn>
                <a:cxn ang="0">
                  <a:pos x="1224" y="351"/>
                </a:cxn>
                <a:cxn ang="0">
                  <a:pos x="1573" y="757"/>
                </a:cxn>
                <a:cxn ang="0">
                  <a:pos x="700" y="991"/>
                </a:cxn>
                <a:cxn ang="0">
                  <a:pos x="932" y="642"/>
                </a:cxn>
                <a:cxn ang="0">
                  <a:pos x="175" y="642"/>
                </a:cxn>
                <a:cxn ang="0">
                  <a:pos x="641" y="642"/>
                </a:cxn>
                <a:cxn ang="0">
                  <a:pos x="815" y="1222"/>
                </a:cxn>
                <a:cxn ang="0">
                  <a:pos x="1166" y="1573"/>
                </a:cxn>
                <a:cxn ang="0">
                  <a:pos x="1049" y="1747"/>
                </a:cxn>
                <a:cxn ang="0">
                  <a:pos x="932" y="1979"/>
                </a:cxn>
                <a:cxn ang="0">
                  <a:pos x="1281" y="1456"/>
                </a:cxn>
                <a:cxn ang="0">
                  <a:pos x="1632" y="699"/>
                </a:cxn>
                <a:cxn ang="0">
                  <a:pos x="2039" y="291"/>
                </a:cxn>
                <a:cxn ang="0">
                  <a:pos x="1981" y="291"/>
                </a:cxn>
                <a:cxn ang="0">
                  <a:pos x="583" y="291"/>
                </a:cxn>
                <a:cxn ang="0">
                  <a:pos x="349" y="291"/>
                </a:cxn>
              </a:cxnLst>
              <a:rect l="0" t="0" r="r" b="b"/>
              <a:pathLst>
                <a:path w="2390" h="3435">
                  <a:moveTo>
                    <a:pt x="1107" y="408"/>
                  </a:moveTo>
                  <a:lnTo>
                    <a:pt x="1107" y="642"/>
                  </a:lnTo>
                  <a:lnTo>
                    <a:pt x="990" y="642"/>
                  </a:lnTo>
                  <a:lnTo>
                    <a:pt x="990" y="699"/>
                  </a:lnTo>
                  <a:lnTo>
                    <a:pt x="1166" y="699"/>
                  </a:lnTo>
                  <a:lnTo>
                    <a:pt x="1166" y="582"/>
                  </a:lnTo>
                  <a:lnTo>
                    <a:pt x="1456" y="582"/>
                  </a:lnTo>
                  <a:lnTo>
                    <a:pt x="1456" y="642"/>
                  </a:lnTo>
                  <a:lnTo>
                    <a:pt x="1224" y="642"/>
                  </a:lnTo>
                  <a:lnTo>
                    <a:pt x="1224" y="699"/>
                  </a:lnTo>
                  <a:lnTo>
                    <a:pt x="1515" y="699"/>
                  </a:lnTo>
                  <a:lnTo>
                    <a:pt x="1515" y="466"/>
                  </a:lnTo>
                  <a:lnTo>
                    <a:pt x="1573" y="466"/>
                  </a:lnTo>
                  <a:lnTo>
                    <a:pt x="1573" y="582"/>
                  </a:lnTo>
                  <a:lnTo>
                    <a:pt x="1632" y="582"/>
                  </a:lnTo>
                  <a:lnTo>
                    <a:pt x="1632" y="408"/>
                  </a:lnTo>
                  <a:lnTo>
                    <a:pt x="1456" y="408"/>
                  </a:lnTo>
                  <a:lnTo>
                    <a:pt x="1456" y="525"/>
                  </a:lnTo>
                  <a:lnTo>
                    <a:pt x="1166" y="525"/>
                  </a:lnTo>
                  <a:lnTo>
                    <a:pt x="1166" y="408"/>
                  </a:lnTo>
                  <a:lnTo>
                    <a:pt x="1107" y="408"/>
                  </a:lnTo>
                  <a:close/>
                  <a:moveTo>
                    <a:pt x="0" y="0"/>
                  </a:moveTo>
                  <a:lnTo>
                    <a:pt x="2390" y="0"/>
                  </a:lnTo>
                  <a:lnTo>
                    <a:pt x="2390" y="3435"/>
                  </a:lnTo>
                  <a:lnTo>
                    <a:pt x="2098" y="3435"/>
                  </a:lnTo>
                  <a:lnTo>
                    <a:pt x="2098" y="3261"/>
                  </a:lnTo>
                  <a:lnTo>
                    <a:pt x="2156" y="3261"/>
                  </a:lnTo>
                  <a:lnTo>
                    <a:pt x="2156" y="3376"/>
                  </a:lnTo>
                  <a:lnTo>
                    <a:pt x="2330" y="3376"/>
                  </a:lnTo>
                  <a:lnTo>
                    <a:pt x="2330" y="3319"/>
                  </a:lnTo>
                  <a:lnTo>
                    <a:pt x="2213" y="3319"/>
                  </a:lnTo>
                  <a:lnTo>
                    <a:pt x="2213" y="3261"/>
                  </a:lnTo>
                  <a:lnTo>
                    <a:pt x="2330" y="3261"/>
                  </a:lnTo>
                  <a:lnTo>
                    <a:pt x="2330" y="2970"/>
                  </a:lnTo>
                  <a:lnTo>
                    <a:pt x="2273" y="2970"/>
                  </a:lnTo>
                  <a:lnTo>
                    <a:pt x="2273" y="3087"/>
                  </a:lnTo>
                  <a:lnTo>
                    <a:pt x="2039" y="3087"/>
                  </a:lnTo>
                  <a:lnTo>
                    <a:pt x="2039" y="3144"/>
                  </a:lnTo>
                  <a:lnTo>
                    <a:pt x="2273" y="3144"/>
                  </a:lnTo>
                  <a:lnTo>
                    <a:pt x="2273" y="3202"/>
                  </a:lnTo>
                  <a:lnTo>
                    <a:pt x="1456" y="3202"/>
                  </a:lnTo>
                  <a:lnTo>
                    <a:pt x="1456" y="3261"/>
                  </a:lnTo>
                  <a:lnTo>
                    <a:pt x="2039" y="3261"/>
                  </a:lnTo>
                  <a:lnTo>
                    <a:pt x="2039" y="3435"/>
                  </a:lnTo>
                  <a:lnTo>
                    <a:pt x="1981" y="3435"/>
                  </a:lnTo>
                  <a:lnTo>
                    <a:pt x="1981" y="3319"/>
                  </a:lnTo>
                  <a:lnTo>
                    <a:pt x="1807" y="3319"/>
                  </a:lnTo>
                  <a:lnTo>
                    <a:pt x="1807" y="3435"/>
                  </a:lnTo>
                  <a:lnTo>
                    <a:pt x="1747" y="3435"/>
                  </a:lnTo>
                  <a:lnTo>
                    <a:pt x="1747" y="3319"/>
                  </a:lnTo>
                  <a:lnTo>
                    <a:pt x="1456" y="3319"/>
                  </a:lnTo>
                  <a:lnTo>
                    <a:pt x="1456" y="3435"/>
                  </a:lnTo>
                  <a:lnTo>
                    <a:pt x="1398" y="3435"/>
                  </a:lnTo>
                  <a:lnTo>
                    <a:pt x="1398" y="3319"/>
                  </a:lnTo>
                  <a:lnTo>
                    <a:pt x="1274" y="3319"/>
                  </a:lnTo>
                  <a:lnTo>
                    <a:pt x="1274" y="3261"/>
                  </a:lnTo>
                  <a:lnTo>
                    <a:pt x="1398" y="3261"/>
                  </a:lnTo>
                  <a:lnTo>
                    <a:pt x="1398" y="3202"/>
                  </a:lnTo>
                  <a:lnTo>
                    <a:pt x="1049" y="3202"/>
                  </a:lnTo>
                  <a:lnTo>
                    <a:pt x="1049" y="3144"/>
                  </a:lnTo>
                  <a:lnTo>
                    <a:pt x="1398" y="3144"/>
                  </a:lnTo>
                  <a:lnTo>
                    <a:pt x="1398" y="3087"/>
                  </a:lnTo>
                  <a:lnTo>
                    <a:pt x="990" y="3087"/>
                  </a:lnTo>
                  <a:lnTo>
                    <a:pt x="990" y="3261"/>
                  </a:lnTo>
                  <a:lnTo>
                    <a:pt x="1224" y="3261"/>
                  </a:lnTo>
                  <a:lnTo>
                    <a:pt x="1224" y="3319"/>
                  </a:lnTo>
                  <a:lnTo>
                    <a:pt x="815" y="3319"/>
                  </a:lnTo>
                  <a:lnTo>
                    <a:pt x="815" y="3261"/>
                  </a:lnTo>
                  <a:lnTo>
                    <a:pt x="932" y="3261"/>
                  </a:lnTo>
                  <a:lnTo>
                    <a:pt x="932" y="3087"/>
                  </a:lnTo>
                  <a:lnTo>
                    <a:pt x="691" y="3087"/>
                  </a:lnTo>
                  <a:lnTo>
                    <a:pt x="691" y="3027"/>
                  </a:lnTo>
                  <a:lnTo>
                    <a:pt x="932" y="3027"/>
                  </a:lnTo>
                  <a:lnTo>
                    <a:pt x="932" y="2910"/>
                  </a:lnTo>
                  <a:lnTo>
                    <a:pt x="990" y="2910"/>
                  </a:lnTo>
                  <a:lnTo>
                    <a:pt x="990" y="3027"/>
                  </a:lnTo>
                  <a:lnTo>
                    <a:pt x="1398" y="3027"/>
                  </a:lnTo>
                  <a:lnTo>
                    <a:pt x="1398" y="2795"/>
                  </a:lnTo>
                  <a:lnTo>
                    <a:pt x="1456" y="2795"/>
                  </a:lnTo>
                  <a:lnTo>
                    <a:pt x="1456" y="3144"/>
                  </a:lnTo>
                  <a:lnTo>
                    <a:pt x="1981" y="3144"/>
                  </a:lnTo>
                  <a:lnTo>
                    <a:pt x="1981" y="3027"/>
                  </a:lnTo>
                  <a:lnTo>
                    <a:pt x="2213" y="3027"/>
                  </a:lnTo>
                  <a:lnTo>
                    <a:pt x="2213" y="2795"/>
                  </a:lnTo>
                  <a:lnTo>
                    <a:pt x="2273" y="2795"/>
                  </a:lnTo>
                  <a:lnTo>
                    <a:pt x="2273" y="2910"/>
                  </a:lnTo>
                  <a:lnTo>
                    <a:pt x="2330" y="2910"/>
                  </a:lnTo>
                  <a:lnTo>
                    <a:pt x="2330" y="2504"/>
                  </a:lnTo>
                  <a:lnTo>
                    <a:pt x="2156" y="2504"/>
                  </a:lnTo>
                  <a:lnTo>
                    <a:pt x="2156" y="2679"/>
                  </a:lnTo>
                  <a:lnTo>
                    <a:pt x="2213" y="2679"/>
                  </a:lnTo>
                  <a:lnTo>
                    <a:pt x="2213" y="2562"/>
                  </a:lnTo>
                  <a:lnTo>
                    <a:pt x="2273" y="2562"/>
                  </a:lnTo>
                  <a:lnTo>
                    <a:pt x="2273" y="2736"/>
                  </a:lnTo>
                  <a:lnTo>
                    <a:pt x="2156" y="2736"/>
                  </a:lnTo>
                  <a:lnTo>
                    <a:pt x="2156" y="2853"/>
                  </a:lnTo>
                  <a:lnTo>
                    <a:pt x="2098" y="2853"/>
                  </a:lnTo>
                  <a:lnTo>
                    <a:pt x="2098" y="2619"/>
                  </a:lnTo>
                  <a:lnTo>
                    <a:pt x="1922" y="2619"/>
                  </a:lnTo>
                  <a:lnTo>
                    <a:pt x="1922" y="2736"/>
                  </a:lnTo>
                  <a:lnTo>
                    <a:pt x="1864" y="2736"/>
                  </a:lnTo>
                  <a:lnTo>
                    <a:pt x="1864" y="2619"/>
                  </a:lnTo>
                  <a:lnTo>
                    <a:pt x="1690" y="2619"/>
                  </a:lnTo>
                  <a:lnTo>
                    <a:pt x="1690" y="2679"/>
                  </a:lnTo>
                  <a:lnTo>
                    <a:pt x="1807" y="2679"/>
                  </a:lnTo>
                  <a:lnTo>
                    <a:pt x="1807" y="2795"/>
                  </a:lnTo>
                  <a:lnTo>
                    <a:pt x="1922" y="2795"/>
                  </a:lnTo>
                  <a:lnTo>
                    <a:pt x="1922" y="2853"/>
                  </a:lnTo>
                  <a:lnTo>
                    <a:pt x="1747" y="2853"/>
                  </a:lnTo>
                  <a:lnTo>
                    <a:pt x="1747" y="2736"/>
                  </a:lnTo>
                  <a:lnTo>
                    <a:pt x="1690" y="2736"/>
                  </a:lnTo>
                  <a:lnTo>
                    <a:pt x="1690" y="2853"/>
                  </a:lnTo>
                  <a:lnTo>
                    <a:pt x="1632" y="2853"/>
                  </a:lnTo>
                  <a:lnTo>
                    <a:pt x="1632" y="2504"/>
                  </a:lnTo>
                  <a:lnTo>
                    <a:pt x="1515" y="2504"/>
                  </a:lnTo>
                  <a:lnTo>
                    <a:pt x="1515" y="2445"/>
                  </a:lnTo>
                  <a:lnTo>
                    <a:pt x="1690" y="2445"/>
                  </a:lnTo>
                  <a:lnTo>
                    <a:pt x="1690" y="2562"/>
                  </a:lnTo>
                  <a:lnTo>
                    <a:pt x="2098" y="2562"/>
                  </a:lnTo>
                  <a:lnTo>
                    <a:pt x="2098" y="2445"/>
                  </a:lnTo>
                  <a:lnTo>
                    <a:pt x="2330" y="2445"/>
                  </a:lnTo>
                  <a:lnTo>
                    <a:pt x="2330" y="1456"/>
                  </a:lnTo>
                  <a:lnTo>
                    <a:pt x="2213" y="1456"/>
                  </a:lnTo>
                  <a:lnTo>
                    <a:pt x="2213" y="1399"/>
                  </a:lnTo>
                  <a:lnTo>
                    <a:pt x="2330" y="1399"/>
                  </a:lnTo>
                  <a:lnTo>
                    <a:pt x="2330" y="874"/>
                  </a:lnTo>
                  <a:lnTo>
                    <a:pt x="2273" y="874"/>
                  </a:lnTo>
                  <a:lnTo>
                    <a:pt x="2273" y="991"/>
                  </a:lnTo>
                  <a:lnTo>
                    <a:pt x="2213" y="991"/>
                  </a:lnTo>
                  <a:lnTo>
                    <a:pt x="2213" y="874"/>
                  </a:lnTo>
                  <a:lnTo>
                    <a:pt x="2156" y="874"/>
                  </a:lnTo>
                  <a:lnTo>
                    <a:pt x="2156" y="1222"/>
                  </a:lnTo>
                  <a:lnTo>
                    <a:pt x="2098" y="1222"/>
                  </a:lnTo>
                  <a:lnTo>
                    <a:pt x="2098" y="991"/>
                  </a:lnTo>
                  <a:lnTo>
                    <a:pt x="2039" y="991"/>
                  </a:lnTo>
                  <a:lnTo>
                    <a:pt x="2039" y="1282"/>
                  </a:lnTo>
                  <a:lnTo>
                    <a:pt x="2213" y="1282"/>
                  </a:lnTo>
                  <a:lnTo>
                    <a:pt x="2213" y="1048"/>
                  </a:lnTo>
                  <a:lnTo>
                    <a:pt x="2273" y="1048"/>
                  </a:lnTo>
                  <a:lnTo>
                    <a:pt x="2273" y="1339"/>
                  </a:lnTo>
                  <a:lnTo>
                    <a:pt x="1922" y="1339"/>
                  </a:lnTo>
                  <a:lnTo>
                    <a:pt x="1922" y="1456"/>
                  </a:lnTo>
                  <a:lnTo>
                    <a:pt x="1632" y="1456"/>
                  </a:lnTo>
                  <a:lnTo>
                    <a:pt x="1632" y="1399"/>
                  </a:lnTo>
                  <a:lnTo>
                    <a:pt x="1864" y="1399"/>
                  </a:lnTo>
                  <a:lnTo>
                    <a:pt x="1864" y="1282"/>
                  </a:lnTo>
                  <a:lnTo>
                    <a:pt x="1981" y="1282"/>
                  </a:lnTo>
                  <a:lnTo>
                    <a:pt x="1981" y="1107"/>
                  </a:lnTo>
                  <a:lnTo>
                    <a:pt x="1398" y="1107"/>
                  </a:lnTo>
                  <a:lnTo>
                    <a:pt x="1398" y="991"/>
                  </a:lnTo>
                  <a:lnTo>
                    <a:pt x="1341" y="991"/>
                  </a:lnTo>
                  <a:lnTo>
                    <a:pt x="1341" y="1165"/>
                  </a:lnTo>
                  <a:lnTo>
                    <a:pt x="1690" y="1165"/>
                  </a:lnTo>
                  <a:lnTo>
                    <a:pt x="1690" y="1222"/>
                  </a:lnTo>
                  <a:lnTo>
                    <a:pt x="1456" y="1222"/>
                  </a:lnTo>
                  <a:lnTo>
                    <a:pt x="1456" y="1339"/>
                  </a:lnTo>
                  <a:lnTo>
                    <a:pt x="1398" y="1339"/>
                  </a:lnTo>
                  <a:lnTo>
                    <a:pt x="1398" y="1222"/>
                  </a:lnTo>
                  <a:lnTo>
                    <a:pt x="1166" y="1222"/>
                  </a:lnTo>
                  <a:lnTo>
                    <a:pt x="1166" y="1165"/>
                  </a:lnTo>
                  <a:lnTo>
                    <a:pt x="1281" y="1165"/>
                  </a:lnTo>
                  <a:lnTo>
                    <a:pt x="1281" y="933"/>
                  </a:lnTo>
                  <a:lnTo>
                    <a:pt x="1456" y="933"/>
                  </a:lnTo>
                  <a:lnTo>
                    <a:pt x="1456" y="1048"/>
                  </a:lnTo>
                  <a:lnTo>
                    <a:pt x="1747" y="1048"/>
                  </a:lnTo>
                  <a:lnTo>
                    <a:pt x="1747" y="991"/>
                  </a:lnTo>
                  <a:lnTo>
                    <a:pt x="1632" y="991"/>
                  </a:lnTo>
                  <a:lnTo>
                    <a:pt x="1632" y="933"/>
                  </a:lnTo>
                  <a:lnTo>
                    <a:pt x="1807" y="933"/>
                  </a:lnTo>
                  <a:lnTo>
                    <a:pt x="1807" y="1048"/>
                  </a:lnTo>
                  <a:lnTo>
                    <a:pt x="1981" y="1048"/>
                  </a:lnTo>
                  <a:lnTo>
                    <a:pt x="1981" y="933"/>
                  </a:lnTo>
                  <a:lnTo>
                    <a:pt x="2098" y="933"/>
                  </a:lnTo>
                  <a:lnTo>
                    <a:pt x="2098" y="874"/>
                  </a:lnTo>
                  <a:lnTo>
                    <a:pt x="1981" y="874"/>
                  </a:lnTo>
                  <a:lnTo>
                    <a:pt x="1981" y="816"/>
                  </a:lnTo>
                  <a:lnTo>
                    <a:pt x="2330" y="816"/>
                  </a:lnTo>
                  <a:lnTo>
                    <a:pt x="2330" y="59"/>
                  </a:lnTo>
                  <a:lnTo>
                    <a:pt x="1922" y="59"/>
                  </a:lnTo>
                  <a:lnTo>
                    <a:pt x="1922" y="176"/>
                  </a:lnTo>
                  <a:lnTo>
                    <a:pt x="1864" y="176"/>
                  </a:lnTo>
                  <a:lnTo>
                    <a:pt x="1864" y="59"/>
                  </a:lnTo>
                  <a:lnTo>
                    <a:pt x="1690" y="59"/>
                  </a:lnTo>
                  <a:lnTo>
                    <a:pt x="1690" y="176"/>
                  </a:lnTo>
                  <a:lnTo>
                    <a:pt x="1632" y="176"/>
                  </a:lnTo>
                  <a:lnTo>
                    <a:pt x="1632" y="59"/>
                  </a:lnTo>
                  <a:lnTo>
                    <a:pt x="1456" y="59"/>
                  </a:lnTo>
                  <a:lnTo>
                    <a:pt x="1456" y="176"/>
                  </a:lnTo>
                  <a:lnTo>
                    <a:pt x="1398" y="176"/>
                  </a:lnTo>
                  <a:lnTo>
                    <a:pt x="1398" y="59"/>
                  </a:lnTo>
                  <a:lnTo>
                    <a:pt x="1107" y="59"/>
                  </a:lnTo>
                  <a:lnTo>
                    <a:pt x="1107" y="117"/>
                  </a:lnTo>
                  <a:lnTo>
                    <a:pt x="1224" y="117"/>
                  </a:lnTo>
                  <a:lnTo>
                    <a:pt x="1224" y="176"/>
                  </a:lnTo>
                  <a:lnTo>
                    <a:pt x="1049" y="176"/>
                  </a:lnTo>
                  <a:lnTo>
                    <a:pt x="1049" y="59"/>
                  </a:lnTo>
                  <a:lnTo>
                    <a:pt x="758" y="59"/>
                  </a:lnTo>
                  <a:lnTo>
                    <a:pt x="758" y="117"/>
                  </a:lnTo>
                  <a:lnTo>
                    <a:pt x="875" y="117"/>
                  </a:lnTo>
                  <a:lnTo>
                    <a:pt x="875" y="176"/>
                  </a:lnTo>
                  <a:lnTo>
                    <a:pt x="700" y="176"/>
                  </a:lnTo>
                  <a:lnTo>
                    <a:pt x="700" y="59"/>
                  </a:lnTo>
                  <a:lnTo>
                    <a:pt x="175" y="59"/>
                  </a:lnTo>
                  <a:lnTo>
                    <a:pt x="175" y="117"/>
                  </a:lnTo>
                  <a:lnTo>
                    <a:pt x="292" y="117"/>
                  </a:lnTo>
                  <a:lnTo>
                    <a:pt x="292" y="176"/>
                  </a:lnTo>
                  <a:lnTo>
                    <a:pt x="117" y="176"/>
                  </a:lnTo>
                  <a:lnTo>
                    <a:pt x="117" y="59"/>
                  </a:lnTo>
                  <a:lnTo>
                    <a:pt x="58" y="59"/>
                  </a:lnTo>
                  <a:lnTo>
                    <a:pt x="58" y="234"/>
                  </a:lnTo>
                  <a:lnTo>
                    <a:pt x="349" y="234"/>
                  </a:lnTo>
                  <a:lnTo>
                    <a:pt x="349" y="117"/>
                  </a:lnTo>
                  <a:lnTo>
                    <a:pt x="641" y="117"/>
                  </a:lnTo>
                  <a:lnTo>
                    <a:pt x="641" y="234"/>
                  </a:lnTo>
                  <a:lnTo>
                    <a:pt x="932" y="234"/>
                  </a:lnTo>
                  <a:lnTo>
                    <a:pt x="932" y="117"/>
                  </a:lnTo>
                  <a:lnTo>
                    <a:pt x="990" y="117"/>
                  </a:lnTo>
                  <a:lnTo>
                    <a:pt x="990" y="234"/>
                  </a:lnTo>
                  <a:lnTo>
                    <a:pt x="1281" y="234"/>
                  </a:lnTo>
                  <a:lnTo>
                    <a:pt x="1281" y="117"/>
                  </a:lnTo>
                  <a:lnTo>
                    <a:pt x="1341" y="117"/>
                  </a:lnTo>
                  <a:lnTo>
                    <a:pt x="1341" y="234"/>
                  </a:lnTo>
                  <a:lnTo>
                    <a:pt x="1515" y="234"/>
                  </a:lnTo>
                  <a:lnTo>
                    <a:pt x="1515" y="117"/>
                  </a:lnTo>
                  <a:lnTo>
                    <a:pt x="1573" y="117"/>
                  </a:lnTo>
                  <a:lnTo>
                    <a:pt x="1573" y="234"/>
                  </a:lnTo>
                  <a:lnTo>
                    <a:pt x="1747" y="234"/>
                  </a:lnTo>
                  <a:lnTo>
                    <a:pt x="1747" y="117"/>
                  </a:lnTo>
                  <a:lnTo>
                    <a:pt x="1807" y="117"/>
                  </a:lnTo>
                  <a:lnTo>
                    <a:pt x="1807" y="234"/>
                  </a:lnTo>
                  <a:lnTo>
                    <a:pt x="1981" y="234"/>
                  </a:lnTo>
                  <a:lnTo>
                    <a:pt x="1981" y="117"/>
                  </a:lnTo>
                  <a:lnTo>
                    <a:pt x="2273" y="117"/>
                  </a:lnTo>
                  <a:lnTo>
                    <a:pt x="2273" y="757"/>
                  </a:lnTo>
                  <a:lnTo>
                    <a:pt x="1922" y="757"/>
                  </a:lnTo>
                  <a:lnTo>
                    <a:pt x="1922" y="991"/>
                  </a:lnTo>
                  <a:lnTo>
                    <a:pt x="1864" y="991"/>
                  </a:lnTo>
                  <a:lnTo>
                    <a:pt x="1864" y="874"/>
                  </a:lnTo>
                  <a:lnTo>
                    <a:pt x="1573" y="874"/>
                  </a:lnTo>
                  <a:lnTo>
                    <a:pt x="1573" y="991"/>
                  </a:lnTo>
                  <a:lnTo>
                    <a:pt x="1515" y="991"/>
                  </a:lnTo>
                  <a:lnTo>
                    <a:pt x="1515" y="874"/>
                  </a:lnTo>
                  <a:lnTo>
                    <a:pt x="1224" y="874"/>
                  </a:lnTo>
                  <a:lnTo>
                    <a:pt x="1224" y="1107"/>
                  </a:lnTo>
                  <a:lnTo>
                    <a:pt x="1107" y="1107"/>
                  </a:lnTo>
                  <a:lnTo>
                    <a:pt x="1107" y="1282"/>
                  </a:lnTo>
                  <a:lnTo>
                    <a:pt x="1341" y="1282"/>
                  </a:lnTo>
                  <a:lnTo>
                    <a:pt x="1341" y="1399"/>
                  </a:lnTo>
                  <a:lnTo>
                    <a:pt x="1515" y="1399"/>
                  </a:lnTo>
                  <a:lnTo>
                    <a:pt x="1515" y="1282"/>
                  </a:lnTo>
                  <a:lnTo>
                    <a:pt x="1747" y="1282"/>
                  </a:lnTo>
                  <a:lnTo>
                    <a:pt x="1747" y="1165"/>
                  </a:lnTo>
                  <a:lnTo>
                    <a:pt x="1922" y="1165"/>
                  </a:lnTo>
                  <a:lnTo>
                    <a:pt x="1922" y="1222"/>
                  </a:lnTo>
                  <a:lnTo>
                    <a:pt x="1807" y="1222"/>
                  </a:lnTo>
                  <a:lnTo>
                    <a:pt x="1807" y="1339"/>
                  </a:lnTo>
                  <a:lnTo>
                    <a:pt x="1573" y="1339"/>
                  </a:lnTo>
                  <a:lnTo>
                    <a:pt x="1573" y="1514"/>
                  </a:lnTo>
                  <a:lnTo>
                    <a:pt x="1981" y="1514"/>
                  </a:lnTo>
                  <a:lnTo>
                    <a:pt x="1981" y="1399"/>
                  </a:lnTo>
                  <a:lnTo>
                    <a:pt x="2156" y="1399"/>
                  </a:lnTo>
                  <a:lnTo>
                    <a:pt x="2156" y="1514"/>
                  </a:lnTo>
                  <a:lnTo>
                    <a:pt x="2273" y="1514"/>
                  </a:lnTo>
                  <a:lnTo>
                    <a:pt x="2273" y="2387"/>
                  </a:lnTo>
                  <a:lnTo>
                    <a:pt x="2039" y="2387"/>
                  </a:lnTo>
                  <a:lnTo>
                    <a:pt x="2039" y="2504"/>
                  </a:lnTo>
                  <a:lnTo>
                    <a:pt x="1747" y="2504"/>
                  </a:lnTo>
                  <a:lnTo>
                    <a:pt x="1747" y="2387"/>
                  </a:lnTo>
                  <a:lnTo>
                    <a:pt x="1456" y="2387"/>
                  </a:lnTo>
                  <a:lnTo>
                    <a:pt x="1456" y="2562"/>
                  </a:lnTo>
                  <a:lnTo>
                    <a:pt x="1573" y="2562"/>
                  </a:lnTo>
                  <a:lnTo>
                    <a:pt x="1573" y="2910"/>
                  </a:lnTo>
                  <a:lnTo>
                    <a:pt x="1981" y="2910"/>
                  </a:lnTo>
                  <a:lnTo>
                    <a:pt x="1981" y="2679"/>
                  </a:lnTo>
                  <a:lnTo>
                    <a:pt x="2039" y="2679"/>
                  </a:lnTo>
                  <a:lnTo>
                    <a:pt x="2039" y="2910"/>
                  </a:lnTo>
                  <a:lnTo>
                    <a:pt x="2156" y="2910"/>
                  </a:lnTo>
                  <a:lnTo>
                    <a:pt x="2156" y="2970"/>
                  </a:lnTo>
                  <a:lnTo>
                    <a:pt x="1922" y="2970"/>
                  </a:lnTo>
                  <a:lnTo>
                    <a:pt x="1922" y="3087"/>
                  </a:lnTo>
                  <a:lnTo>
                    <a:pt x="1515" y="3087"/>
                  </a:lnTo>
                  <a:lnTo>
                    <a:pt x="1515" y="3027"/>
                  </a:lnTo>
                  <a:lnTo>
                    <a:pt x="1864" y="3027"/>
                  </a:lnTo>
                  <a:lnTo>
                    <a:pt x="1864" y="2970"/>
                  </a:lnTo>
                  <a:lnTo>
                    <a:pt x="1515" y="2970"/>
                  </a:lnTo>
                  <a:lnTo>
                    <a:pt x="1515" y="2619"/>
                  </a:lnTo>
                  <a:lnTo>
                    <a:pt x="1456" y="2619"/>
                  </a:lnTo>
                  <a:lnTo>
                    <a:pt x="1456" y="2736"/>
                  </a:lnTo>
                  <a:lnTo>
                    <a:pt x="1341" y="2736"/>
                  </a:lnTo>
                  <a:lnTo>
                    <a:pt x="1341" y="2970"/>
                  </a:lnTo>
                  <a:lnTo>
                    <a:pt x="1049" y="2970"/>
                  </a:lnTo>
                  <a:lnTo>
                    <a:pt x="1049" y="2910"/>
                  </a:lnTo>
                  <a:lnTo>
                    <a:pt x="1281" y="2910"/>
                  </a:lnTo>
                  <a:lnTo>
                    <a:pt x="1281" y="2853"/>
                  </a:lnTo>
                  <a:lnTo>
                    <a:pt x="875" y="2853"/>
                  </a:lnTo>
                  <a:lnTo>
                    <a:pt x="875" y="2970"/>
                  </a:lnTo>
                  <a:lnTo>
                    <a:pt x="641" y="2970"/>
                  </a:lnTo>
                  <a:lnTo>
                    <a:pt x="641" y="3144"/>
                  </a:lnTo>
                  <a:lnTo>
                    <a:pt x="875" y="3144"/>
                  </a:lnTo>
                  <a:lnTo>
                    <a:pt x="875" y="3202"/>
                  </a:lnTo>
                  <a:lnTo>
                    <a:pt x="758" y="3202"/>
                  </a:lnTo>
                  <a:lnTo>
                    <a:pt x="758" y="3376"/>
                  </a:lnTo>
                  <a:lnTo>
                    <a:pt x="875" y="3376"/>
                  </a:lnTo>
                  <a:lnTo>
                    <a:pt x="875" y="3435"/>
                  </a:lnTo>
                  <a:lnTo>
                    <a:pt x="700" y="3435"/>
                  </a:lnTo>
                  <a:lnTo>
                    <a:pt x="700" y="3202"/>
                  </a:lnTo>
                  <a:lnTo>
                    <a:pt x="641" y="3202"/>
                  </a:lnTo>
                  <a:lnTo>
                    <a:pt x="641" y="3319"/>
                  </a:lnTo>
                  <a:lnTo>
                    <a:pt x="583" y="3319"/>
                  </a:lnTo>
                  <a:lnTo>
                    <a:pt x="583" y="2736"/>
                  </a:lnTo>
                  <a:lnTo>
                    <a:pt x="466" y="2736"/>
                  </a:lnTo>
                  <a:lnTo>
                    <a:pt x="466" y="2679"/>
                  </a:lnTo>
                  <a:lnTo>
                    <a:pt x="583" y="2679"/>
                  </a:lnTo>
                  <a:lnTo>
                    <a:pt x="583" y="2562"/>
                  </a:lnTo>
                  <a:lnTo>
                    <a:pt x="1348" y="2562"/>
                  </a:lnTo>
                  <a:lnTo>
                    <a:pt x="1348" y="2619"/>
                  </a:lnTo>
                  <a:lnTo>
                    <a:pt x="1224" y="2619"/>
                  </a:lnTo>
                  <a:lnTo>
                    <a:pt x="1224" y="2736"/>
                  </a:lnTo>
                  <a:lnTo>
                    <a:pt x="932" y="2736"/>
                  </a:lnTo>
                  <a:lnTo>
                    <a:pt x="932" y="2679"/>
                  </a:lnTo>
                  <a:lnTo>
                    <a:pt x="1166" y="2679"/>
                  </a:lnTo>
                  <a:lnTo>
                    <a:pt x="1166" y="2619"/>
                  </a:lnTo>
                  <a:lnTo>
                    <a:pt x="875" y="2619"/>
                  </a:lnTo>
                  <a:lnTo>
                    <a:pt x="875" y="2736"/>
                  </a:lnTo>
                  <a:lnTo>
                    <a:pt x="700" y="2736"/>
                  </a:lnTo>
                  <a:lnTo>
                    <a:pt x="700" y="2679"/>
                  </a:lnTo>
                  <a:lnTo>
                    <a:pt x="815" y="2679"/>
                  </a:lnTo>
                  <a:lnTo>
                    <a:pt x="815" y="2619"/>
                  </a:lnTo>
                  <a:lnTo>
                    <a:pt x="641" y="2619"/>
                  </a:lnTo>
                  <a:lnTo>
                    <a:pt x="641" y="2910"/>
                  </a:lnTo>
                  <a:lnTo>
                    <a:pt x="815" y="2910"/>
                  </a:lnTo>
                  <a:lnTo>
                    <a:pt x="815" y="2853"/>
                  </a:lnTo>
                  <a:lnTo>
                    <a:pt x="700" y="2853"/>
                  </a:lnTo>
                  <a:lnTo>
                    <a:pt x="700" y="2795"/>
                  </a:lnTo>
                  <a:lnTo>
                    <a:pt x="1281" y="2795"/>
                  </a:lnTo>
                  <a:lnTo>
                    <a:pt x="1281" y="2679"/>
                  </a:lnTo>
                  <a:lnTo>
                    <a:pt x="1398" y="2679"/>
                  </a:lnTo>
                  <a:lnTo>
                    <a:pt x="1398" y="2387"/>
                  </a:lnTo>
                  <a:lnTo>
                    <a:pt x="1281" y="2387"/>
                  </a:lnTo>
                  <a:lnTo>
                    <a:pt x="1281" y="2213"/>
                  </a:lnTo>
                  <a:lnTo>
                    <a:pt x="1398" y="2213"/>
                  </a:lnTo>
                  <a:lnTo>
                    <a:pt x="1398" y="2096"/>
                  </a:lnTo>
                  <a:lnTo>
                    <a:pt x="1456" y="2096"/>
                  </a:lnTo>
                  <a:lnTo>
                    <a:pt x="1456" y="2213"/>
                  </a:lnTo>
                  <a:lnTo>
                    <a:pt x="1632" y="2213"/>
                  </a:lnTo>
                  <a:lnTo>
                    <a:pt x="1632" y="2096"/>
                  </a:lnTo>
                  <a:lnTo>
                    <a:pt x="1747" y="2096"/>
                  </a:lnTo>
                  <a:lnTo>
                    <a:pt x="1747" y="1631"/>
                  </a:lnTo>
                  <a:lnTo>
                    <a:pt x="1807" y="1631"/>
                  </a:lnTo>
                  <a:lnTo>
                    <a:pt x="1807" y="1747"/>
                  </a:lnTo>
                  <a:lnTo>
                    <a:pt x="1981" y="1747"/>
                  </a:lnTo>
                  <a:lnTo>
                    <a:pt x="1981" y="1631"/>
                  </a:lnTo>
                  <a:lnTo>
                    <a:pt x="2156" y="1631"/>
                  </a:lnTo>
                  <a:lnTo>
                    <a:pt x="2156" y="2271"/>
                  </a:lnTo>
                  <a:lnTo>
                    <a:pt x="2098" y="2271"/>
                  </a:lnTo>
                  <a:lnTo>
                    <a:pt x="2098" y="2154"/>
                  </a:lnTo>
                  <a:lnTo>
                    <a:pt x="1981" y="2154"/>
                  </a:lnTo>
                  <a:lnTo>
                    <a:pt x="1981" y="1979"/>
                  </a:lnTo>
                  <a:lnTo>
                    <a:pt x="2039" y="1979"/>
                  </a:lnTo>
                  <a:lnTo>
                    <a:pt x="2039" y="2096"/>
                  </a:lnTo>
                  <a:lnTo>
                    <a:pt x="2098" y="2096"/>
                  </a:lnTo>
                  <a:lnTo>
                    <a:pt x="2098" y="1922"/>
                  </a:lnTo>
                  <a:lnTo>
                    <a:pt x="1864" y="1922"/>
                  </a:lnTo>
                  <a:lnTo>
                    <a:pt x="1864" y="1864"/>
                  </a:lnTo>
                  <a:lnTo>
                    <a:pt x="2098" y="1864"/>
                  </a:lnTo>
                  <a:lnTo>
                    <a:pt x="2098" y="1688"/>
                  </a:lnTo>
                  <a:lnTo>
                    <a:pt x="2039" y="1688"/>
                  </a:lnTo>
                  <a:lnTo>
                    <a:pt x="2039" y="1805"/>
                  </a:lnTo>
                  <a:lnTo>
                    <a:pt x="1807" y="1805"/>
                  </a:lnTo>
                  <a:lnTo>
                    <a:pt x="1807" y="2154"/>
                  </a:lnTo>
                  <a:lnTo>
                    <a:pt x="1690" y="2154"/>
                  </a:lnTo>
                  <a:lnTo>
                    <a:pt x="1690" y="2271"/>
                  </a:lnTo>
                  <a:lnTo>
                    <a:pt x="1341" y="2271"/>
                  </a:lnTo>
                  <a:lnTo>
                    <a:pt x="1341" y="2330"/>
                  </a:lnTo>
                  <a:lnTo>
                    <a:pt x="1922" y="2330"/>
                  </a:lnTo>
                  <a:lnTo>
                    <a:pt x="1922" y="2387"/>
                  </a:lnTo>
                  <a:lnTo>
                    <a:pt x="1807" y="2387"/>
                  </a:lnTo>
                  <a:lnTo>
                    <a:pt x="1807" y="2445"/>
                  </a:lnTo>
                  <a:lnTo>
                    <a:pt x="1981" y="2445"/>
                  </a:lnTo>
                  <a:lnTo>
                    <a:pt x="1981" y="2271"/>
                  </a:lnTo>
                  <a:lnTo>
                    <a:pt x="1747" y="2271"/>
                  </a:lnTo>
                  <a:lnTo>
                    <a:pt x="1747" y="2213"/>
                  </a:lnTo>
                  <a:lnTo>
                    <a:pt x="1864" y="2213"/>
                  </a:lnTo>
                  <a:lnTo>
                    <a:pt x="1864" y="1979"/>
                  </a:lnTo>
                  <a:lnTo>
                    <a:pt x="1922" y="1979"/>
                  </a:lnTo>
                  <a:lnTo>
                    <a:pt x="1922" y="2213"/>
                  </a:lnTo>
                  <a:lnTo>
                    <a:pt x="2039" y="2213"/>
                  </a:lnTo>
                  <a:lnTo>
                    <a:pt x="2039" y="2330"/>
                  </a:lnTo>
                  <a:lnTo>
                    <a:pt x="2213" y="2330"/>
                  </a:lnTo>
                  <a:lnTo>
                    <a:pt x="2213" y="1573"/>
                  </a:lnTo>
                  <a:lnTo>
                    <a:pt x="2098" y="1573"/>
                  </a:lnTo>
                  <a:lnTo>
                    <a:pt x="2098" y="1456"/>
                  </a:lnTo>
                  <a:lnTo>
                    <a:pt x="2039" y="1456"/>
                  </a:lnTo>
                  <a:lnTo>
                    <a:pt x="2039" y="1573"/>
                  </a:lnTo>
                  <a:lnTo>
                    <a:pt x="1922" y="1573"/>
                  </a:lnTo>
                  <a:lnTo>
                    <a:pt x="1922" y="1688"/>
                  </a:lnTo>
                  <a:lnTo>
                    <a:pt x="1864" y="1688"/>
                  </a:lnTo>
                  <a:lnTo>
                    <a:pt x="1864" y="1573"/>
                  </a:lnTo>
                  <a:lnTo>
                    <a:pt x="1456" y="1573"/>
                  </a:lnTo>
                  <a:lnTo>
                    <a:pt x="1456" y="1688"/>
                  </a:lnTo>
                  <a:lnTo>
                    <a:pt x="1341" y="1688"/>
                  </a:lnTo>
                  <a:lnTo>
                    <a:pt x="1341" y="1805"/>
                  </a:lnTo>
                  <a:lnTo>
                    <a:pt x="1224" y="1805"/>
                  </a:lnTo>
                  <a:lnTo>
                    <a:pt x="1224" y="1922"/>
                  </a:lnTo>
                  <a:lnTo>
                    <a:pt x="1107" y="1922"/>
                  </a:lnTo>
                  <a:lnTo>
                    <a:pt x="1107" y="2154"/>
                  </a:lnTo>
                  <a:lnTo>
                    <a:pt x="990" y="2154"/>
                  </a:lnTo>
                  <a:lnTo>
                    <a:pt x="990" y="2387"/>
                  </a:lnTo>
                  <a:lnTo>
                    <a:pt x="700" y="2387"/>
                  </a:lnTo>
                  <a:lnTo>
                    <a:pt x="700" y="2096"/>
                  </a:lnTo>
                  <a:lnTo>
                    <a:pt x="758" y="2096"/>
                  </a:lnTo>
                  <a:lnTo>
                    <a:pt x="758" y="2330"/>
                  </a:lnTo>
                  <a:lnTo>
                    <a:pt x="932" y="2330"/>
                  </a:lnTo>
                  <a:lnTo>
                    <a:pt x="932" y="2271"/>
                  </a:lnTo>
                  <a:lnTo>
                    <a:pt x="815" y="2271"/>
                  </a:lnTo>
                  <a:lnTo>
                    <a:pt x="815" y="2213"/>
                  </a:lnTo>
                  <a:lnTo>
                    <a:pt x="932" y="2213"/>
                  </a:lnTo>
                  <a:lnTo>
                    <a:pt x="932" y="2154"/>
                  </a:lnTo>
                  <a:lnTo>
                    <a:pt x="815" y="2154"/>
                  </a:lnTo>
                  <a:lnTo>
                    <a:pt x="815" y="1922"/>
                  </a:lnTo>
                  <a:lnTo>
                    <a:pt x="700" y="1922"/>
                  </a:lnTo>
                  <a:lnTo>
                    <a:pt x="700" y="1864"/>
                  </a:lnTo>
                  <a:lnTo>
                    <a:pt x="932" y="1864"/>
                  </a:lnTo>
                  <a:lnTo>
                    <a:pt x="932" y="1688"/>
                  </a:lnTo>
                  <a:lnTo>
                    <a:pt x="700" y="1688"/>
                  </a:lnTo>
                  <a:lnTo>
                    <a:pt x="700" y="1514"/>
                  </a:lnTo>
                  <a:lnTo>
                    <a:pt x="932" y="1514"/>
                  </a:lnTo>
                  <a:lnTo>
                    <a:pt x="932" y="1339"/>
                  </a:lnTo>
                  <a:lnTo>
                    <a:pt x="700" y="1339"/>
                  </a:lnTo>
                  <a:lnTo>
                    <a:pt x="700" y="1222"/>
                  </a:lnTo>
                  <a:lnTo>
                    <a:pt x="524" y="1222"/>
                  </a:lnTo>
                  <a:lnTo>
                    <a:pt x="524" y="1339"/>
                  </a:lnTo>
                  <a:lnTo>
                    <a:pt x="408" y="1339"/>
                  </a:lnTo>
                  <a:lnTo>
                    <a:pt x="408" y="1514"/>
                  </a:lnTo>
                  <a:lnTo>
                    <a:pt x="524" y="1514"/>
                  </a:lnTo>
                  <a:lnTo>
                    <a:pt x="524" y="1573"/>
                  </a:lnTo>
                  <a:lnTo>
                    <a:pt x="349" y="1573"/>
                  </a:lnTo>
                  <a:lnTo>
                    <a:pt x="349" y="1456"/>
                  </a:lnTo>
                  <a:lnTo>
                    <a:pt x="234" y="1456"/>
                  </a:lnTo>
                  <a:lnTo>
                    <a:pt x="234" y="1107"/>
                  </a:lnTo>
                  <a:lnTo>
                    <a:pt x="117" y="1107"/>
                  </a:lnTo>
                  <a:lnTo>
                    <a:pt x="117" y="1048"/>
                  </a:lnTo>
                  <a:lnTo>
                    <a:pt x="408" y="1048"/>
                  </a:lnTo>
                  <a:lnTo>
                    <a:pt x="408" y="1107"/>
                  </a:lnTo>
                  <a:lnTo>
                    <a:pt x="292" y="1107"/>
                  </a:lnTo>
                  <a:lnTo>
                    <a:pt x="292" y="1399"/>
                  </a:lnTo>
                  <a:lnTo>
                    <a:pt x="349" y="1399"/>
                  </a:lnTo>
                  <a:lnTo>
                    <a:pt x="349" y="1282"/>
                  </a:lnTo>
                  <a:lnTo>
                    <a:pt x="466" y="1282"/>
                  </a:lnTo>
                  <a:lnTo>
                    <a:pt x="466" y="1222"/>
                  </a:lnTo>
                  <a:lnTo>
                    <a:pt x="349" y="1222"/>
                  </a:lnTo>
                  <a:lnTo>
                    <a:pt x="349" y="1165"/>
                  </a:lnTo>
                  <a:lnTo>
                    <a:pt x="466" y="1165"/>
                  </a:lnTo>
                  <a:lnTo>
                    <a:pt x="466" y="991"/>
                  </a:lnTo>
                  <a:lnTo>
                    <a:pt x="234" y="991"/>
                  </a:lnTo>
                  <a:lnTo>
                    <a:pt x="234" y="874"/>
                  </a:lnTo>
                  <a:lnTo>
                    <a:pt x="117" y="874"/>
                  </a:lnTo>
                  <a:lnTo>
                    <a:pt x="117" y="582"/>
                  </a:lnTo>
                  <a:lnTo>
                    <a:pt x="234" y="582"/>
                  </a:lnTo>
                  <a:lnTo>
                    <a:pt x="234" y="408"/>
                  </a:lnTo>
                  <a:lnTo>
                    <a:pt x="117" y="408"/>
                  </a:lnTo>
                  <a:lnTo>
                    <a:pt x="117" y="351"/>
                  </a:lnTo>
                  <a:lnTo>
                    <a:pt x="292" y="351"/>
                  </a:lnTo>
                  <a:lnTo>
                    <a:pt x="292" y="466"/>
                  </a:lnTo>
                  <a:lnTo>
                    <a:pt x="700" y="466"/>
                  </a:lnTo>
                  <a:lnTo>
                    <a:pt x="700" y="351"/>
                  </a:lnTo>
                  <a:lnTo>
                    <a:pt x="875" y="351"/>
                  </a:lnTo>
                  <a:lnTo>
                    <a:pt x="875" y="408"/>
                  </a:lnTo>
                  <a:lnTo>
                    <a:pt x="758" y="408"/>
                  </a:lnTo>
                  <a:lnTo>
                    <a:pt x="758" y="582"/>
                  </a:lnTo>
                  <a:lnTo>
                    <a:pt x="1049" y="582"/>
                  </a:lnTo>
                  <a:lnTo>
                    <a:pt x="1049" y="351"/>
                  </a:lnTo>
                  <a:lnTo>
                    <a:pt x="1224" y="351"/>
                  </a:lnTo>
                  <a:lnTo>
                    <a:pt x="1224" y="466"/>
                  </a:lnTo>
                  <a:lnTo>
                    <a:pt x="1398" y="466"/>
                  </a:lnTo>
                  <a:lnTo>
                    <a:pt x="1398" y="351"/>
                  </a:lnTo>
                  <a:lnTo>
                    <a:pt x="1922" y="351"/>
                  </a:lnTo>
                  <a:lnTo>
                    <a:pt x="1922" y="408"/>
                  </a:lnTo>
                  <a:lnTo>
                    <a:pt x="1690" y="408"/>
                  </a:lnTo>
                  <a:lnTo>
                    <a:pt x="1690" y="582"/>
                  </a:lnTo>
                  <a:lnTo>
                    <a:pt x="1922" y="582"/>
                  </a:lnTo>
                  <a:lnTo>
                    <a:pt x="1922" y="642"/>
                  </a:lnTo>
                  <a:lnTo>
                    <a:pt x="1573" y="642"/>
                  </a:lnTo>
                  <a:lnTo>
                    <a:pt x="1573" y="757"/>
                  </a:lnTo>
                  <a:lnTo>
                    <a:pt x="990" y="757"/>
                  </a:lnTo>
                  <a:lnTo>
                    <a:pt x="990" y="933"/>
                  </a:lnTo>
                  <a:lnTo>
                    <a:pt x="1107" y="933"/>
                  </a:lnTo>
                  <a:lnTo>
                    <a:pt x="1107" y="991"/>
                  </a:lnTo>
                  <a:lnTo>
                    <a:pt x="990" y="991"/>
                  </a:lnTo>
                  <a:lnTo>
                    <a:pt x="990" y="1107"/>
                  </a:lnTo>
                  <a:lnTo>
                    <a:pt x="700" y="1107"/>
                  </a:lnTo>
                  <a:lnTo>
                    <a:pt x="700" y="1048"/>
                  </a:lnTo>
                  <a:lnTo>
                    <a:pt x="932" y="1048"/>
                  </a:lnTo>
                  <a:lnTo>
                    <a:pt x="932" y="991"/>
                  </a:lnTo>
                  <a:lnTo>
                    <a:pt x="700" y="991"/>
                  </a:lnTo>
                  <a:lnTo>
                    <a:pt x="700" y="933"/>
                  </a:lnTo>
                  <a:lnTo>
                    <a:pt x="932" y="933"/>
                  </a:lnTo>
                  <a:lnTo>
                    <a:pt x="932" y="874"/>
                  </a:lnTo>
                  <a:lnTo>
                    <a:pt x="583" y="874"/>
                  </a:lnTo>
                  <a:lnTo>
                    <a:pt x="583" y="699"/>
                  </a:lnTo>
                  <a:lnTo>
                    <a:pt x="875" y="699"/>
                  </a:lnTo>
                  <a:lnTo>
                    <a:pt x="875" y="757"/>
                  </a:lnTo>
                  <a:lnTo>
                    <a:pt x="641" y="757"/>
                  </a:lnTo>
                  <a:lnTo>
                    <a:pt x="641" y="816"/>
                  </a:lnTo>
                  <a:lnTo>
                    <a:pt x="932" y="816"/>
                  </a:lnTo>
                  <a:lnTo>
                    <a:pt x="932" y="642"/>
                  </a:lnTo>
                  <a:lnTo>
                    <a:pt x="700" y="642"/>
                  </a:lnTo>
                  <a:lnTo>
                    <a:pt x="700" y="525"/>
                  </a:lnTo>
                  <a:lnTo>
                    <a:pt x="292" y="525"/>
                  </a:lnTo>
                  <a:lnTo>
                    <a:pt x="292" y="582"/>
                  </a:lnTo>
                  <a:lnTo>
                    <a:pt x="408" y="582"/>
                  </a:lnTo>
                  <a:lnTo>
                    <a:pt x="408" y="757"/>
                  </a:lnTo>
                  <a:lnTo>
                    <a:pt x="234" y="757"/>
                  </a:lnTo>
                  <a:lnTo>
                    <a:pt x="234" y="699"/>
                  </a:lnTo>
                  <a:lnTo>
                    <a:pt x="349" y="699"/>
                  </a:lnTo>
                  <a:lnTo>
                    <a:pt x="349" y="642"/>
                  </a:lnTo>
                  <a:lnTo>
                    <a:pt x="175" y="642"/>
                  </a:lnTo>
                  <a:lnTo>
                    <a:pt x="175" y="816"/>
                  </a:lnTo>
                  <a:lnTo>
                    <a:pt x="292" y="816"/>
                  </a:lnTo>
                  <a:lnTo>
                    <a:pt x="292" y="933"/>
                  </a:lnTo>
                  <a:lnTo>
                    <a:pt x="466" y="933"/>
                  </a:lnTo>
                  <a:lnTo>
                    <a:pt x="466" y="874"/>
                  </a:lnTo>
                  <a:lnTo>
                    <a:pt x="349" y="874"/>
                  </a:lnTo>
                  <a:lnTo>
                    <a:pt x="349" y="816"/>
                  </a:lnTo>
                  <a:lnTo>
                    <a:pt x="466" y="816"/>
                  </a:lnTo>
                  <a:lnTo>
                    <a:pt x="466" y="582"/>
                  </a:lnTo>
                  <a:lnTo>
                    <a:pt x="641" y="582"/>
                  </a:lnTo>
                  <a:lnTo>
                    <a:pt x="641" y="642"/>
                  </a:lnTo>
                  <a:lnTo>
                    <a:pt x="524" y="642"/>
                  </a:lnTo>
                  <a:lnTo>
                    <a:pt x="524" y="1165"/>
                  </a:lnTo>
                  <a:lnTo>
                    <a:pt x="583" y="1165"/>
                  </a:lnTo>
                  <a:lnTo>
                    <a:pt x="583" y="933"/>
                  </a:lnTo>
                  <a:lnTo>
                    <a:pt x="641" y="933"/>
                  </a:lnTo>
                  <a:lnTo>
                    <a:pt x="641" y="1165"/>
                  </a:lnTo>
                  <a:lnTo>
                    <a:pt x="758" y="1165"/>
                  </a:lnTo>
                  <a:lnTo>
                    <a:pt x="758" y="1282"/>
                  </a:lnTo>
                  <a:lnTo>
                    <a:pt x="932" y="1282"/>
                  </a:lnTo>
                  <a:lnTo>
                    <a:pt x="932" y="1222"/>
                  </a:lnTo>
                  <a:lnTo>
                    <a:pt x="815" y="1222"/>
                  </a:lnTo>
                  <a:lnTo>
                    <a:pt x="815" y="1165"/>
                  </a:lnTo>
                  <a:lnTo>
                    <a:pt x="990" y="1165"/>
                  </a:lnTo>
                  <a:lnTo>
                    <a:pt x="990" y="1399"/>
                  </a:lnTo>
                  <a:lnTo>
                    <a:pt x="1224" y="1399"/>
                  </a:lnTo>
                  <a:lnTo>
                    <a:pt x="1224" y="1514"/>
                  </a:lnTo>
                  <a:lnTo>
                    <a:pt x="1341" y="1514"/>
                  </a:lnTo>
                  <a:lnTo>
                    <a:pt x="1341" y="1573"/>
                  </a:lnTo>
                  <a:lnTo>
                    <a:pt x="1224" y="1573"/>
                  </a:lnTo>
                  <a:lnTo>
                    <a:pt x="1224" y="1688"/>
                  </a:lnTo>
                  <a:lnTo>
                    <a:pt x="1166" y="1688"/>
                  </a:lnTo>
                  <a:lnTo>
                    <a:pt x="1166" y="1573"/>
                  </a:lnTo>
                  <a:lnTo>
                    <a:pt x="1049" y="1573"/>
                  </a:lnTo>
                  <a:lnTo>
                    <a:pt x="1049" y="1514"/>
                  </a:lnTo>
                  <a:lnTo>
                    <a:pt x="1166" y="1514"/>
                  </a:lnTo>
                  <a:lnTo>
                    <a:pt x="1166" y="1456"/>
                  </a:lnTo>
                  <a:lnTo>
                    <a:pt x="990" y="1456"/>
                  </a:lnTo>
                  <a:lnTo>
                    <a:pt x="990" y="1573"/>
                  </a:lnTo>
                  <a:lnTo>
                    <a:pt x="758" y="1573"/>
                  </a:lnTo>
                  <a:lnTo>
                    <a:pt x="758" y="1631"/>
                  </a:lnTo>
                  <a:lnTo>
                    <a:pt x="990" y="1631"/>
                  </a:lnTo>
                  <a:lnTo>
                    <a:pt x="990" y="1747"/>
                  </a:lnTo>
                  <a:lnTo>
                    <a:pt x="1049" y="1747"/>
                  </a:lnTo>
                  <a:lnTo>
                    <a:pt x="1049" y="1631"/>
                  </a:lnTo>
                  <a:lnTo>
                    <a:pt x="1107" y="1631"/>
                  </a:lnTo>
                  <a:lnTo>
                    <a:pt x="1107" y="1805"/>
                  </a:lnTo>
                  <a:lnTo>
                    <a:pt x="990" y="1805"/>
                  </a:lnTo>
                  <a:lnTo>
                    <a:pt x="990" y="1922"/>
                  </a:lnTo>
                  <a:lnTo>
                    <a:pt x="875" y="1922"/>
                  </a:lnTo>
                  <a:lnTo>
                    <a:pt x="875" y="2096"/>
                  </a:lnTo>
                  <a:lnTo>
                    <a:pt x="1049" y="2096"/>
                  </a:lnTo>
                  <a:lnTo>
                    <a:pt x="1049" y="2039"/>
                  </a:lnTo>
                  <a:lnTo>
                    <a:pt x="932" y="2039"/>
                  </a:lnTo>
                  <a:lnTo>
                    <a:pt x="932" y="1979"/>
                  </a:lnTo>
                  <a:lnTo>
                    <a:pt x="1049" y="1979"/>
                  </a:lnTo>
                  <a:lnTo>
                    <a:pt x="1049" y="1864"/>
                  </a:lnTo>
                  <a:lnTo>
                    <a:pt x="1166" y="1864"/>
                  </a:lnTo>
                  <a:lnTo>
                    <a:pt x="1166" y="1747"/>
                  </a:lnTo>
                  <a:lnTo>
                    <a:pt x="1281" y="1747"/>
                  </a:lnTo>
                  <a:lnTo>
                    <a:pt x="1281" y="1631"/>
                  </a:lnTo>
                  <a:lnTo>
                    <a:pt x="1398" y="1631"/>
                  </a:lnTo>
                  <a:lnTo>
                    <a:pt x="1398" y="1514"/>
                  </a:lnTo>
                  <a:lnTo>
                    <a:pt x="1515" y="1514"/>
                  </a:lnTo>
                  <a:lnTo>
                    <a:pt x="1515" y="1456"/>
                  </a:lnTo>
                  <a:lnTo>
                    <a:pt x="1281" y="1456"/>
                  </a:lnTo>
                  <a:lnTo>
                    <a:pt x="1281" y="1339"/>
                  </a:lnTo>
                  <a:lnTo>
                    <a:pt x="1049" y="1339"/>
                  </a:lnTo>
                  <a:lnTo>
                    <a:pt x="1049" y="1048"/>
                  </a:lnTo>
                  <a:lnTo>
                    <a:pt x="1166" y="1048"/>
                  </a:lnTo>
                  <a:lnTo>
                    <a:pt x="1166" y="874"/>
                  </a:lnTo>
                  <a:lnTo>
                    <a:pt x="1049" y="874"/>
                  </a:lnTo>
                  <a:lnTo>
                    <a:pt x="1049" y="816"/>
                  </a:lnTo>
                  <a:lnTo>
                    <a:pt x="1864" y="816"/>
                  </a:lnTo>
                  <a:lnTo>
                    <a:pt x="1864" y="757"/>
                  </a:lnTo>
                  <a:lnTo>
                    <a:pt x="1632" y="757"/>
                  </a:lnTo>
                  <a:lnTo>
                    <a:pt x="1632" y="699"/>
                  </a:lnTo>
                  <a:lnTo>
                    <a:pt x="2098" y="699"/>
                  </a:lnTo>
                  <a:lnTo>
                    <a:pt x="2098" y="466"/>
                  </a:lnTo>
                  <a:lnTo>
                    <a:pt x="2156" y="466"/>
                  </a:lnTo>
                  <a:lnTo>
                    <a:pt x="2156" y="699"/>
                  </a:lnTo>
                  <a:lnTo>
                    <a:pt x="2213" y="699"/>
                  </a:lnTo>
                  <a:lnTo>
                    <a:pt x="2213" y="176"/>
                  </a:lnTo>
                  <a:lnTo>
                    <a:pt x="2039" y="176"/>
                  </a:lnTo>
                  <a:lnTo>
                    <a:pt x="2039" y="234"/>
                  </a:lnTo>
                  <a:lnTo>
                    <a:pt x="2156" y="234"/>
                  </a:lnTo>
                  <a:lnTo>
                    <a:pt x="2156" y="291"/>
                  </a:lnTo>
                  <a:lnTo>
                    <a:pt x="2039" y="291"/>
                  </a:lnTo>
                  <a:lnTo>
                    <a:pt x="2039" y="351"/>
                  </a:lnTo>
                  <a:lnTo>
                    <a:pt x="2156" y="351"/>
                  </a:lnTo>
                  <a:lnTo>
                    <a:pt x="2156" y="408"/>
                  </a:lnTo>
                  <a:lnTo>
                    <a:pt x="2039" y="408"/>
                  </a:lnTo>
                  <a:lnTo>
                    <a:pt x="2039" y="642"/>
                  </a:lnTo>
                  <a:lnTo>
                    <a:pt x="1981" y="642"/>
                  </a:lnTo>
                  <a:lnTo>
                    <a:pt x="1981" y="525"/>
                  </a:lnTo>
                  <a:lnTo>
                    <a:pt x="1747" y="525"/>
                  </a:lnTo>
                  <a:lnTo>
                    <a:pt x="1747" y="466"/>
                  </a:lnTo>
                  <a:lnTo>
                    <a:pt x="1981" y="466"/>
                  </a:lnTo>
                  <a:lnTo>
                    <a:pt x="1981" y="291"/>
                  </a:lnTo>
                  <a:lnTo>
                    <a:pt x="1341" y="291"/>
                  </a:lnTo>
                  <a:lnTo>
                    <a:pt x="1341" y="408"/>
                  </a:lnTo>
                  <a:lnTo>
                    <a:pt x="1281" y="408"/>
                  </a:lnTo>
                  <a:lnTo>
                    <a:pt x="1281" y="291"/>
                  </a:lnTo>
                  <a:lnTo>
                    <a:pt x="990" y="291"/>
                  </a:lnTo>
                  <a:lnTo>
                    <a:pt x="990" y="525"/>
                  </a:lnTo>
                  <a:lnTo>
                    <a:pt x="815" y="525"/>
                  </a:lnTo>
                  <a:lnTo>
                    <a:pt x="815" y="466"/>
                  </a:lnTo>
                  <a:lnTo>
                    <a:pt x="932" y="466"/>
                  </a:lnTo>
                  <a:lnTo>
                    <a:pt x="932" y="291"/>
                  </a:lnTo>
                  <a:lnTo>
                    <a:pt x="583" y="291"/>
                  </a:lnTo>
                  <a:lnTo>
                    <a:pt x="583" y="176"/>
                  </a:lnTo>
                  <a:lnTo>
                    <a:pt x="408" y="176"/>
                  </a:lnTo>
                  <a:lnTo>
                    <a:pt x="408" y="234"/>
                  </a:lnTo>
                  <a:lnTo>
                    <a:pt x="524" y="234"/>
                  </a:lnTo>
                  <a:lnTo>
                    <a:pt x="524" y="291"/>
                  </a:lnTo>
                  <a:lnTo>
                    <a:pt x="408" y="291"/>
                  </a:lnTo>
                  <a:lnTo>
                    <a:pt x="408" y="351"/>
                  </a:lnTo>
                  <a:lnTo>
                    <a:pt x="641" y="351"/>
                  </a:lnTo>
                  <a:lnTo>
                    <a:pt x="641" y="408"/>
                  </a:lnTo>
                  <a:lnTo>
                    <a:pt x="349" y="408"/>
                  </a:lnTo>
                  <a:lnTo>
                    <a:pt x="349" y="291"/>
                  </a:lnTo>
                  <a:lnTo>
                    <a:pt x="0" y="29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 extrusionH="273050">
              <a:extrusionClr>
                <a:schemeClr val="tx2">
                  <a:lumMod val="60000"/>
                  <a:lumOff val="40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0" y="1349375"/>
              <a:ext cx="3608388" cy="4899025"/>
            </a:xfrm>
            <a:custGeom>
              <a:avLst/>
              <a:gdLst/>
              <a:ahLst/>
              <a:cxnLst>
                <a:cxn ang="0">
                  <a:pos x="58" y="59"/>
                </a:cxn>
                <a:cxn ang="0">
                  <a:pos x="58" y="525"/>
                </a:cxn>
                <a:cxn ang="0">
                  <a:pos x="117" y="873"/>
                </a:cxn>
                <a:cxn ang="0">
                  <a:pos x="175" y="1165"/>
                </a:cxn>
                <a:cxn ang="0">
                  <a:pos x="524" y="1398"/>
                </a:cxn>
                <a:cxn ang="0">
                  <a:pos x="524" y="1864"/>
                </a:cxn>
                <a:cxn ang="0">
                  <a:pos x="234" y="2038"/>
                </a:cxn>
                <a:cxn ang="0">
                  <a:pos x="408" y="1513"/>
                </a:cxn>
                <a:cxn ang="0">
                  <a:pos x="292" y="1747"/>
                </a:cxn>
                <a:cxn ang="0">
                  <a:pos x="349" y="1864"/>
                </a:cxn>
                <a:cxn ang="0">
                  <a:pos x="466" y="1630"/>
                </a:cxn>
                <a:cxn ang="0">
                  <a:pos x="349" y="1398"/>
                </a:cxn>
                <a:cxn ang="0">
                  <a:pos x="58" y="1222"/>
                </a:cxn>
                <a:cxn ang="0">
                  <a:pos x="58" y="1456"/>
                </a:cxn>
                <a:cxn ang="0">
                  <a:pos x="175" y="1979"/>
                </a:cxn>
                <a:cxn ang="0">
                  <a:pos x="175" y="2270"/>
                </a:cxn>
                <a:cxn ang="0">
                  <a:pos x="234" y="2736"/>
                </a:cxn>
                <a:cxn ang="0">
                  <a:pos x="117" y="2621"/>
                </a:cxn>
                <a:cxn ang="0">
                  <a:pos x="117" y="2795"/>
                </a:cxn>
                <a:cxn ang="0">
                  <a:pos x="58" y="2853"/>
                </a:cxn>
                <a:cxn ang="0">
                  <a:pos x="58" y="2969"/>
                </a:cxn>
                <a:cxn ang="0">
                  <a:pos x="408" y="2910"/>
                </a:cxn>
                <a:cxn ang="0">
                  <a:pos x="466" y="2969"/>
                </a:cxn>
                <a:cxn ang="0">
                  <a:pos x="234" y="2969"/>
                </a:cxn>
                <a:cxn ang="0">
                  <a:pos x="292" y="2387"/>
                </a:cxn>
                <a:cxn ang="0">
                  <a:pos x="234" y="2504"/>
                </a:cxn>
                <a:cxn ang="0">
                  <a:pos x="234" y="2153"/>
                </a:cxn>
                <a:cxn ang="0">
                  <a:pos x="349" y="2038"/>
                </a:cxn>
                <a:cxn ang="0">
                  <a:pos x="466" y="1805"/>
                </a:cxn>
                <a:cxn ang="0">
                  <a:pos x="466" y="1339"/>
                </a:cxn>
                <a:cxn ang="0">
                  <a:pos x="234" y="1222"/>
                </a:cxn>
                <a:cxn ang="0">
                  <a:pos x="175" y="933"/>
                </a:cxn>
                <a:cxn ang="0">
                  <a:pos x="583" y="1165"/>
                </a:cxn>
                <a:cxn ang="0">
                  <a:pos x="583" y="933"/>
                </a:cxn>
                <a:cxn ang="0">
                  <a:pos x="875" y="933"/>
                </a:cxn>
                <a:cxn ang="0">
                  <a:pos x="875" y="1281"/>
                </a:cxn>
                <a:cxn ang="0">
                  <a:pos x="758" y="1513"/>
                </a:cxn>
                <a:cxn ang="0">
                  <a:pos x="1166" y="1979"/>
                </a:cxn>
                <a:cxn ang="0">
                  <a:pos x="1049" y="1921"/>
                </a:cxn>
                <a:cxn ang="0">
                  <a:pos x="1281" y="1630"/>
                </a:cxn>
                <a:cxn ang="0">
                  <a:pos x="1515" y="1513"/>
                </a:cxn>
                <a:cxn ang="0">
                  <a:pos x="1632" y="1513"/>
                </a:cxn>
                <a:cxn ang="0">
                  <a:pos x="1456" y="1339"/>
                </a:cxn>
                <a:cxn ang="0">
                  <a:pos x="1398" y="1398"/>
                </a:cxn>
                <a:cxn ang="0">
                  <a:pos x="1690" y="1165"/>
                </a:cxn>
                <a:cxn ang="0">
                  <a:pos x="1515" y="1688"/>
                </a:cxn>
                <a:cxn ang="0">
                  <a:pos x="1224" y="1688"/>
                </a:cxn>
                <a:cxn ang="0">
                  <a:pos x="524" y="2038"/>
                </a:cxn>
                <a:cxn ang="0">
                  <a:pos x="524" y="2329"/>
                </a:cxn>
                <a:cxn ang="0">
                  <a:pos x="932" y="3027"/>
                </a:cxn>
                <a:cxn ang="0">
                  <a:pos x="1049" y="3027"/>
                </a:cxn>
                <a:cxn ang="0">
                  <a:pos x="1107" y="2969"/>
                </a:cxn>
                <a:cxn ang="0">
                  <a:pos x="1690" y="2910"/>
                </a:cxn>
                <a:cxn ang="0">
                  <a:pos x="1864" y="3027"/>
                </a:cxn>
                <a:cxn ang="0">
                  <a:pos x="2273" y="3027"/>
                </a:cxn>
              </a:cxnLst>
              <a:rect l="0" t="0" r="r" b="b"/>
              <a:pathLst>
                <a:path w="2273" h="3086">
                  <a:moveTo>
                    <a:pt x="0" y="0"/>
                  </a:moveTo>
                  <a:lnTo>
                    <a:pt x="175" y="0"/>
                  </a:lnTo>
                  <a:lnTo>
                    <a:pt x="175" y="59"/>
                  </a:lnTo>
                  <a:lnTo>
                    <a:pt x="58" y="59"/>
                  </a:lnTo>
                  <a:lnTo>
                    <a:pt x="58" y="467"/>
                  </a:lnTo>
                  <a:lnTo>
                    <a:pt x="175" y="467"/>
                  </a:lnTo>
                  <a:lnTo>
                    <a:pt x="175" y="525"/>
                  </a:lnTo>
                  <a:lnTo>
                    <a:pt x="58" y="525"/>
                  </a:lnTo>
                  <a:lnTo>
                    <a:pt x="58" y="699"/>
                  </a:lnTo>
                  <a:lnTo>
                    <a:pt x="175" y="699"/>
                  </a:lnTo>
                  <a:lnTo>
                    <a:pt x="175" y="873"/>
                  </a:lnTo>
                  <a:lnTo>
                    <a:pt x="117" y="873"/>
                  </a:lnTo>
                  <a:lnTo>
                    <a:pt x="117" y="756"/>
                  </a:lnTo>
                  <a:lnTo>
                    <a:pt x="58" y="756"/>
                  </a:lnTo>
                  <a:lnTo>
                    <a:pt x="58" y="1165"/>
                  </a:lnTo>
                  <a:lnTo>
                    <a:pt x="175" y="1165"/>
                  </a:lnTo>
                  <a:lnTo>
                    <a:pt x="175" y="1281"/>
                  </a:lnTo>
                  <a:lnTo>
                    <a:pt x="408" y="1281"/>
                  </a:lnTo>
                  <a:lnTo>
                    <a:pt x="408" y="1398"/>
                  </a:lnTo>
                  <a:lnTo>
                    <a:pt x="524" y="1398"/>
                  </a:lnTo>
                  <a:lnTo>
                    <a:pt x="524" y="1688"/>
                  </a:lnTo>
                  <a:lnTo>
                    <a:pt x="408" y="1688"/>
                  </a:lnTo>
                  <a:lnTo>
                    <a:pt x="408" y="1864"/>
                  </a:lnTo>
                  <a:lnTo>
                    <a:pt x="524" y="1864"/>
                  </a:lnTo>
                  <a:lnTo>
                    <a:pt x="524" y="1921"/>
                  </a:lnTo>
                  <a:lnTo>
                    <a:pt x="292" y="1921"/>
                  </a:lnTo>
                  <a:lnTo>
                    <a:pt x="292" y="2038"/>
                  </a:lnTo>
                  <a:lnTo>
                    <a:pt x="234" y="2038"/>
                  </a:lnTo>
                  <a:lnTo>
                    <a:pt x="234" y="1921"/>
                  </a:lnTo>
                  <a:lnTo>
                    <a:pt x="117" y="1921"/>
                  </a:lnTo>
                  <a:lnTo>
                    <a:pt x="117" y="1513"/>
                  </a:lnTo>
                  <a:lnTo>
                    <a:pt x="408" y="1513"/>
                  </a:lnTo>
                  <a:lnTo>
                    <a:pt x="408" y="1573"/>
                  </a:lnTo>
                  <a:lnTo>
                    <a:pt x="175" y="1573"/>
                  </a:lnTo>
                  <a:lnTo>
                    <a:pt x="175" y="1747"/>
                  </a:lnTo>
                  <a:lnTo>
                    <a:pt x="292" y="1747"/>
                  </a:lnTo>
                  <a:lnTo>
                    <a:pt x="292" y="1805"/>
                  </a:lnTo>
                  <a:lnTo>
                    <a:pt x="175" y="1805"/>
                  </a:lnTo>
                  <a:lnTo>
                    <a:pt x="175" y="1864"/>
                  </a:lnTo>
                  <a:lnTo>
                    <a:pt x="349" y="1864"/>
                  </a:lnTo>
                  <a:lnTo>
                    <a:pt x="349" y="1688"/>
                  </a:lnTo>
                  <a:lnTo>
                    <a:pt x="234" y="1688"/>
                  </a:lnTo>
                  <a:lnTo>
                    <a:pt x="234" y="1630"/>
                  </a:lnTo>
                  <a:lnTo>
                    <a:pt x="466" y="1630"/>
                  </a:lnTo>
                  <a:lnTo>
                    <a:pt x="466" y="1456"/>
                  </a:lnTo>
                  <a:lnTo>
                    <a:pt x="234" y="1456"/>
                  </a:lnTo>
                  <a:lnTo>
                    <a:pt x="234" y="1398"/>
                  </a:lnTo>
                  <a:lnTo>
                    <a:pt x="349" y="1398"/>
                  </a:lnTo>
                  <a:lnTo>
                    <a:pt x="349" y="1339"/>
                  </a:lnTo>
                  <a:lnTo>
                    <a:pt x="117" y="1339"/>
                  </a:lnTo>
                  <a:lnTo>
                    <a:pt x="117" y="1222"/>
                  </a:lnTo>
                  <a:lnTo>
                    <a:pt x="58" y="1222"/>
                  </a:lnTo>
                  <a:lnTo>
                    <a:pt x="58" y="1398"/>
                  </a:lnTo>
                  <a:lnTo>
                    <a:pt x="175" y="1398"/>
                  </a:lnTo>
                  <a:lnTo>
                    <a:pt x="175" y="1456"/>
                  </a:lnTo>
                  <a:lnTo>
                    <a:pt x="58" y="1456"/>
                  </a:lnTo>
                  <a:lnTo>
                    <a:pt x="58" y="2096"/>
                  </a:lnTo>
                  <a:lnTo>
                    <a:pt x="117" y="2096"/>
                  </a:lnTo>
                  <a:lnTo>
                    <a:pt x="117" y="1979"/>
                  </a:lnTo>
                  <a:lnTo>
                    <a:pt x="175" y="1979"/>
                  </a:lnTo>
                  <a:lnTo>
                    <a:pt x="175" y="2213"/>
                  </a:lnTo>
                  <a:lnTo>
                    <a:pt x="292" y="2213"/>
                  </a:lnTo>
                  <a:lnTo>
                    <a:pt x="292" y="2270"/>
                  </a:lnTo>
                  <a:lnTo>
                    <a:pt x="175" y="2270"/>
                  </a:lnTo>
                  <a:lnTo>
                    <a:pt x="175" y="2561"/>
                  </a:lnTo>
                  <a:lnTo>
                    <a:pt x="408" y="2561"/>
                  </a:lnTo>
                  <a:lnTo>
                    <a:pt x="408" y="2736"/>
                  </a:lnTo>
                  <a:lnTo>
                    <a:pt x="234" y="2736"/>
                  </a:lnTo>
                  <a:lnTo>
                    <a:pt x="234" y="2678"/>
                  </a:lnTo>
                  <a:lnTo>
                    <a:pt x="349" y="2678"/>
                  </a:lnTo>
                  <a:lnTo>
                    <a:pt x="349" y="2621"/>
                  </a:lnTo>
                  <a:lnTo>
                    <a:pt x="117" y="2621"/>
                  </a:lnTo>
                  <a:lnTo>
                    <a:pt x="117" y="2153"/>
                  </a:lnTo>
                  <a:lnTo>
                    <a:pt x="58" y="2153"/>
                  </a:lnTo>
                  <a:lnTo>
                    <a:pt x="58" y="2795"/>
                  </a:lnTo>
                  <a:lnTo>
                    <a:pt x="117" y="2795"/>
                  </a:lnTo>
                  <a:lnTo>
                    <a:pt x="117" y="2678"/>
                  </a:lnTo>
                  <a:lnTo>
                    <a:pt x="175" y="2678"/>
                  </a:lnTo>
                  <a:lnTo>
                    <a:pt x="175" y="2853"/>
                  </a:lnTo>
                  <a:lnTo>
                    <a:pt x="58" y="2853"/>
                  </a:lnTo>
                  <a:lnTo>
                    <a:pt x="58" y="2910"/>
                  </a:lnTo>
                  <a:lnTo>
                    <a:pt x="175" y="2910"/>
                  </a:lnTo>
                  <a:lnTo>
                    <a:pt x="175" y="2969"/>
                  </a:lnTo>
                  <a:lnTo>
                    <a:pt x="58" y="2969"/>
                  </a:lnTo>
                  <a:lnTo>
                    <a:pt x="58" y="3027"/>
                  </a:lnTo>
                  <a:lnTo>
                    <a:pt x="349" y="3027"/>
                  </a:lnTo>
                  <a:lnTo>
                    <a:pt x="349" y="2910"/>
                  </a:lnTo>
                  <a:lnTo>
                    <a:pt x="408" y="2910"/>
                  </a:lnTo>
                  <a:lnTo>
                    <a:pt x="408" y="3027"/>
                  </a:lnTo>
                  <a:lnTo>
                    <a:pt x="583" y="3027"/>
                  </a:lnTo>
                  <a:lnTo>
                    <a:pt x="583" y="2969"/>
                  </a:lnTo>
                  <a:lnTo>
                    <a:pt x="466" y="2969"/>
                  </a:lnTo>
                  <a:lnTo>
                    <a:pt x="466" y="2853"/>
                  </a:lnTo>
                  <a:lnTo>
                    <a:pt x="292" y="2853"/>
                  </a:lnTo>
                  <a:lnTo>
                    <a:pt x="292" y="2969"/>
                  </a:lnTo>
                  <a:lnTo>
                    <a:pt x="234" y="2969"/>
                  </a:lnTo>
                  <a:lnTo>
                    <a:pt x="234" y="2795"/>
                  </a:lnTo>
                  <a:lnTo>
                    <a:pt x="466" y="2795"/>
                  </a:lnTo>
                  <a:lnTo>
                    <a:pt x="466" y="2387"/>
                  </a:lnTo>
                  <a:lnTo>
                    <a:pt x="292" y="2387"/>
                  </a:lnTo>
                  <a:lnTo>
                    <a:pt x="292" y="2444"/>
                  </a:lnTo>
                  <a:lnTo>
                    <a:pt x="408" y="2444"/>
                  </a:lnTo>
                  <a:lnTo>
                    <a:pt x="408" y="2504"/>
                  </a:lnTo>
                  <a:lnTo>
                    <a:pt x="234" y="2504"/>
                  </a:lnTo>
                  <a:lnTo>
                    <a:pt x="234" y="2329"/>
                  </a:lnTo>
                  <a:lnTo>
                    <a:pt x="349" y="2329"/>
                  </a:lnTo>
                  <a:lnTo>
                    <a:pt x="349" y="2153"/>
                  </a:lnTo>
                  <a:lnTo>
                    <a:pt x="234" y="2153"/>
                  </a:lnTo>
                  <a:lnTo>
                    <a:pt x="234" y="2096"/>
                  </a:lnTo>
                  <a:lnTo>
                    <a:pt x="466" y="2096"/>
                  </a:lnTo>
                  <a:lnTo>
                    <a:pt x="466" y="2038"/>
                  </a:lnTo>
                  <a:lnTo>
                    <a:pt x="349" y="2038"/>
                  </a:lnTo>
                  <a:lnTo>
                    <a:pt x="349" y="1979"/>
                  </a:lnTo>
                  <a:lnTo>
                    <a:pt x="583" y="1979"/>
                  </a:lnTo>
                  <a:lnTo>
                    <a:pt x="583" y="1805"/>
                  </a:lnTo>
                  <a:lnTo>
                    <a:pt x="466" y="1805"/>
                  </a:lnTo>
                  <a:lnTo>
                    <a:pt x="466" y="1747"/>
                  </a:lnTo>
                  <a:lnTo>
                    <a:pt x="583" y="1747"/>
                  </a:lnTo>
                  <a:lnTo>
                    <a:pt x="583" y="1339"/>
                  </a:lnTo>
                  <a:lnTo>
                    <a:pt x="466" y="1339"/>
                  </a:lnTo>
                  <a:lnTo>
                    <a:pt x="466" y="1281"/>
                  </a:lnTo>
                  <a:lnTo>
                    <a:pt x="583" y="1281"/>
                  </a:lnTo>
                  <a:lnTo>
                    <a:pt x="583" y="1222"/>
                  </a:lnTo>
                  <a:lnTo>
                    <a:pt x="234" y="1222"/>
                  </a:lnTo>
                  <a:lnTo>
                    <a:pt x="234" y="1107"/>
                  </a:lnTo>
                  <a:lnTo>
                    <a:pt x="117" y="1107"/>
                  </a:lnTo>
                  <a:lnTo>
                    <a:pt x="117" y="933"/>
                  </a:lnTo>
                  <a:lnTo>
                    <a:pt x="175" y="933"/>
                  </a:lnTo>
                  <a:lnTo>
                    <a:pt x="175" y="1048"/>
                  </a:lnTo>
                  <a:lnTo>
                    <a:pt x="292" y="1048"/>
                  </a:lnTo>
                  <a:lnTo>
                    <a:pt x="292" y="1165"/>
                  </a:lnTo>
                  <a:lnTo>
                    <a:pt x="583" y="1165"/>
                  </a:lnTo>
                  <a:lnTo>
                    <a:pt x="583" y="990"/>
                  </a:lnTo>
                  <a:lnTo>
                    <a:pt x="466" y="990"/>
                  </a:lnTo>
                  <a:lnTo>
                    <a:pt x="466" y="933"/>
                  </a:lnTo>
                  <a:lnTo>
                    <a:pt x="583" y="933"/>
                  </a:lnTo>
                  <a:lnTo>
                    <a:pt x="583" y="816"/>
                  </a:lnTo>
                  <a:lnTo>
                    <a:pt x="641" y="816"/>
                  </a:lnTo>
                  <a:lnTo>
                    <a:pt x="641" y="933"/>
                  </a:lnTo>
                  <a:lnTo>
                    <a:pt x="875" y="933"/>
                  </a:lnTo>
                  <a:lnTo>
                    <a:pt x="875" y="990"/>
                  </a:lnTo>
                  <a:lnTo>
                    <a:pt x="641" y="990"/>
                  </a:lnTo>
                  <a:lnTo>
                    <a:pt x="641" y="1281"/>
                  </a:lnTo>
                  <a:lnTo>
                    <a:pt x="875" y="1281"/>
                  </a:lnTo>
                  <a:lnTo>
                    <a:pt x="875" y="1339"/>
                  </a:lnTo>
                  <a:lnTo>
                    <a:pt x="641" y="1339"/>
                  </a:lnTo>
                  <a:lnTo>
                    <a:pt x="641" y="1513"/>
                  </a:lnTo>
                  <a:lnTo>
                    <a:pt x="758" y="1513"/>
                  </a:lnTo>
                  <a:lnTo>
                    <a:pt x="758" y="1573"/>
                  </a:lnTo>
                  <a:lnTo>
                    <a:pt x="641" y="1573"/>
                  </a:lnTo>
                  <a:lnTo>
                    <a:pt x="641" y="1979"/>
                  </a:lnTo>
                  <a:lnTo>
                    <a:pt x="1166" y="1979"/>
                  </a:lnTo>
                  <a:lnTo>
                    <a:pt x="1166" y="1805"/>
                  </a:lnTo>
                  <a:lnTo>
                    <a:pt x="1107" y="1805"/>
                  </a:lnTo>
                  <a:lnTo>
                    <a:pt x="1107" y="1921"/>
                  </a:lnTo>
                  <a:lnTo>
                    <a:pt x="1049" y="1921"/>
                  </a:lnTo>
                  <a:lnTo>
                    <a:pt x="1049" y="1747"/>
                  </a:lnTo>
                  <a:lnTo>
                    <a:pt x="1166" y="1747"/>
                  </a:lnTo>
                  <a:lnTo>
                    <a:pt x="1166" y="1630"/>
                  </a:lnTo>
                  <a:lnTo>
                    <a:pt x="1281" y="1630"/>
                  </a:lnTo>
                  <a:lnTo>
                    <a:pt x="1281" y="1573"/>
                  </a:lnTo>
                  <a:lnTo>
                    <a:pt x="1166" y="1573"/>
                  </a:lnTo>
                  <a:lnTo>
                    <a:pt x="1166" y="1513"/>
                  </a:lnTo>
                  <a:lnTo>
                    <a:pt x="1515" y="1513"/>
                  </a:lnTo>
                  <a:lnTo>
                    <a:pt x="1515" y="1398"/>
                  </a:lnTo>
                  <a:lnTo>
                    <a:pt x="1573" y="1398"/>
                  </a:lnTo>
                  <a:lnTo>
                    <a:pt x="1573" y="1513"/>
                  </a:lnTo>
                  <a:lnTo>
                    <a:pt x="1632" y="1513"/>
                  </a:lnTo>
                  <a:lnTo>
                    <a:pt x="1632" y="1222"/>
                  </a:lnTo>
                  <a:lnTo>
                    <a:pt x="1573" y="1222"/>
                  </a:lnTo>
                  <a:lnTo>
                    <a:pt x="1573" y="1339"/>
                  </a:lnTo>
                  <a:lnTo>
                    <a:pt x="1456" y="1339"/>
                  </a:lnTo>
                  <a:lnTo>
                    <a:pt x="1456" y="1456"/>
                  </a:lnTo>
                  <a:lnTo>
                    <a:pt x="1281" y="1456"/>
                  </a:lnTo>
                  <a:lnTo>
                    <a:pt x="1281" y="1398"/>
                  </a:lnTo>
                  <a:lnTo>
                    <a:pt x="1398" y="1398"/>
                  </a:lnTo>
                  <a:lnTo>
                    <a:pt x="1398" y="1281"/>
                  </a:lnTo>
                  <a:lnTo>
                    <a:pt x="1515" y="1281"/>
                  </a:lnTo>
                  <a:lnTo>
                    <a:pt x="1515" y="1165"/>
                  </a:lnTo>
                  <a:lnTo>
                    <a:pt x="1690" y="1165"/>
                  </a:lnTo>
                  <a:lnTo>
                    <a:pt x="1690" y="1573"/>
                  </a:lnTo>
                  <a:lnTo>
                    <a:pt x="1573" y="1573"/>
                  </a:lnTo>
                  <a:lnTo>
                    <a:pt x="1573" y="1688"/>
                  </a:lnTo>
                  <a:lnTo>
                    <a:pt x="1515" y="1688"/>
                  </a:lnTo>
                  <a:lnTo>
                    <a:pt x="1515" y="1573"/>
                  </a:lnTo>
                  <a:lnTo>
                    <a:pt x="1341" y="1573"/>
                  </a:lnTo>
                  <a:lnTo>
                    <a:pt x="1341" y="1688"/>
                  </a:lnTo>
                  <a:lnTo>
                    <a:pt x="1224" y="1688"/>
                  </a:lnTo>
                  <a:lnTo>
                    <a:pt x="1224" y="1979"/>
                  </a:lnTo>
                  <a:lnTo>
                    <a:pt x="1341" y="1979"/>
                  </a:lnTo>
                  <a:lnTo>
                    <a:pt x="1341" y="2038"/>
                  </a:lnTo>
                  <a:lnTo>
                    <a:pt x="524" y="2038"/>
                  </a:lnTo>
                  <a:lnTo>
                    <a:pt x="524" y="2153"/>
                  </a:lnTo>
                  <a:lnTo>
                    <a:pt x="408" y="2153"/>
                  </a:lnTo>
                  <a:lnTo>
                    <a:pt x="408" y="2329"/>
                  </a:lnTo>
                  <a:lnTo>
                    <a:pt x="524" y="2329"/>
                  </a:lnTo>
                  <a:lnTo>
                    <a:pt x="524" y="2910"/>
                  </a:lnTo>
                  <a:lnTo>
                    <a:pt x="641" y="2910"/>
                  </a:lnTo>
                  <a:lnTo>
                    <a:pt x="641" y="3027"/>
                  </a:lnTo>
                  <a:lnTo>
                    <a:pt x="932" y="3027"/>
                  </a:lnTo>
                  <a:lnTo>
                    <a:pt x="932" y="2910"/>
                  </a:lnTo>
                  <a:lnTo>
                    <a:pt x="990" y="2910"/>
                  </a:lnTo>
                  <a:lnTo>
                    <a:pt x="990" y="3027"/>
                  </a:lnTo>
                  <a:lnTo>
                    <a:pt x="1049" y="3027"/>
                  </a:lnTo>
                  <a:lnTo>
                    <a:pt x="1049" y="2910"/>
                  </a:lnTo>
                  <a:lnTo>
                    <a:pt x="1341" y="2910"/>
                  </a:lnTo>
                  <a:lnTo>
                    <a:pt x="1341" y="2969"/>
                  </a:lnTo>
                  <a:lnTo>
                    <a:pt x="1107" y="2969"/>
                  </a:lnTo>
                  <a:lnTo>
                    <a:pt x="1107" y="3027"/>
                  </a:lnTo>
                  <a:lnTo>
                    <a:pt x="1515" y="3027"/>
                  </a:lnTo>
                  <a:lnTo>
                    <a:pt x="1515" y="2910"/>
                  </a:lnTo>
                  <a:lnTo>
                    <a:pt x="1690" y="2910"/>
                  </a:lnTo>
                  <a:lnTo>
                    <a:pt x="1690" y="2969"/>
                  </a:lnTo>
                  <a:lnTo>
                    <a:pt x="1573" y="2969"/>
                  </a:lnTo>
                  <a:lnTo>
                    <a:pt x="1573" y="3027"/>
                  </a:lnTo>
                  <a:lnTo>
                    <a:pt x="1864" y="3027"/>
                  </a:lnTo>
                  <a:lnTo>
                    <a:pt x="1864" y="2910"/>
                  </a:lnTo>
                  <a:lnTo>
                    <a:pt x="1922" y="2910"/>
                  </a:lnTo>
                  <a:lnTo>
                    <a:pt x="1922" y="3027"/>
                  </a:lnTo>
                  <a:lnTo>
                    <a:pt x="2273" y="3027"/>
                  </a:lnTo>
                  <a:lnTo>
                    <a:pt x="2273" y="3086"/>
                  </a:lnTo>
                  <a:lnTo>
                    <a:pt x="0" y="308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 extrusionH="273050">
              <a:extrusionClr>
                <a:schemeClr val="tx2">
                  <a:lumMod val="60000"/>
                  <a:lumOff val="40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51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