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3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3428992" y="2203838"/>
            <a:ext cx="2625756" cy="2618588"/>
            <a:chOff x="2371725" y="2324100"/>
            <a:chExt cx="1744663" cy="1739900"/>
          </a:xfrm>
        </p:grpSpPr>
        <p:sp>
          <p:nvSpPr>
            <p:cNvPr id="45066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67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5"/>
          <p:cNvGrpSpPr/>
          <p:nvPr/>
        </p:nvGrpSpPr>
        <p:grpSpPr>
          <a:xfrm>
            <a:off x="1357290" y="3500438"/>
            <a:ext cx="1458128" cy="1454148"/>
            <a:chOff x="2371725" y="2324100"/>
            <a:chExt cx="1744663" cy="1739900"/>
          </a:xfrm>
        </p:grpSpPr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8"/>
          <p:cNvGrpSpPr/>
          <p:nvPr/>
        </p:nvGrpSpPr>
        <p:grpSpPr>
          <a:xfrm>
            <a:off x="1714480" y="1357298"/>
            <a:ext cx="1458128" cy="1454148"/>
            <a:chOff x="2371725" y="2324100"/>
            <a:chExt cx="1744663" cy="1739900"/>
          </a:xfrm>
        </p:grpSpPr>
        <p:sp>
          <p:nvSpPr>
            <p:cNvPr id="20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1"/>
          <p:cNvGrpSpPr/>
          <p:nvPr/>
        </p:nvGrpSpPr>
        <p:grpSpPr>
          <a:xfrm>
            <a:off x="4500562" y="357166"/>
            <a:ext cx="1458128" cy="1454148"/>
            <a:chOff x="2371725" y="2324100"/>
            <a:chExt cx="1744663" cy="1739900"/>
          </a:xfrm>
        </p:grpSpPr>
        <p:sp>
          <p:nvSpPr>
            <p:cNvPr id="23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TextBox 44"/>
          <p:cNvSpPr txBox="1">
            <a:spLocks noChangeArrowheads="1"/>
          </p:cNvSpPr>
          <p:nvPr/>
        </p:nvSpPr>
        <p:spPr bwMode="auto">
          <a:xfrm>
            <a:off x="4114004" y="3500438"/>
            <a:ext cx="1243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1543029" y="4214818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44"/>
          <p:cNvSpPr txBox="1">
            <a:spLocks noChangeArrowheads="1"/>
          </p:cNvSpPr>
          <p:nvPr/>
        </p:nvSpPr>
        <p:spPr bwMode="auto">
          <a:xfrm>
            <a:off x="4686301" y="1062021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44"/>
          <p:cNvSpPr txBox="1">
            <a:spLocks noChangeArrowheads="1"/>
          </p:cNvSpPr>
          <p:nvPr/>
        </p:nvSpPr>
        <p:spPr bwMode="auto">
          <a:xfrm>
            <a:off x="1909744" y="2071678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12"/>
          <p:cNvGrpSpPr/>
          <p:nvPr/>
        </p:nvGrpSpPr>
        <p:grpSpPr>
          <a:xfrm>
            <a:off x="6185706" y="4618058"/>
            <a:ext cx="1458128" cy="1454148"/>
            <a:chOff x="2371725" y="2324100"/>
            <a:chExt cx="1744663" cy="1739900"/>
          </a:xfrm>
        </p:grpSpPr>
        <p:sp>
          <p:nvSpPr>
            <p:cNvPr id="34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TextBox 44"/>
          <p:cNvSpPr txBox="1">
            <a:spLocks noChangeArrowheads="1"/>
          </p:cNvSpPr>
          <p:nvPr/>
        </p:nvSpPr>
        <p:spPr bwMode="auto">
          <a:xfrm>
            <a:off x="6357950" y="5332438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" name="Group 15"/>
          <p:cNvGrpSpPr/>
          <p:nvPr/>
        </p:nvGrpSpPr>
        <p:grpSpPr>
          <a:xfrm>
            <a:off x="6500826" y="2143116"/>
            <a:ext cx="1458128" cy="1454148"/>
            <a:chOff x="2371725" y="2324100"/>
            <a:chExt cx="1744663" cy="1739900"/>
          </a:xfrm>
        </p:grpSpPr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" name="TextBox 44"/>
          <p:cNvSpPr txBox="1">
            <a:spLocks noChangeArrowheads="1"/>
          </p:cNvSpPr>
          <p:nvPr/>
        </p:nvSpPr>
        <p:spPr bwMode="auto">
          <a:xfrm>
            <a:off x="6686565" y="2857496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18"/>
          <p:cNvGrpSpPr/>
          <p:nvPr/>
        </p:nvGrpSpPr>
        <p:grpSpPr>
          <a:xfrm>
            <a:off x="3113872" y="5000636"/>
            <a:ext cx="1458128" cy="1454148"/>
            <a:chOff x="2371725" y="2324100"/>
            <a:chExt cx="1744663" cy="1739900"/>
          </a:xfrm>
        </p:grpSpPr>
        <p:sp>
          <p:nvSpPr>
            <p:cNvPr id="38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" name="TextBox 44"/>
          <p:cNvSpPr txBox="1">
            <a:spLocks noChangeArrowheads="1"/>
          </p:cNvSpPr>
          <p:nvPr/>
        </p:nvSpPr>
        <p:spPr bwMode="auto">
          <a:xfrm>
            <a:off x="3309136" y="5715016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19002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ROUND STICKERS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86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