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8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20" y="304364"/>
            <a:ext cx="2928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1347514" y="1000108"/>
            <a:ext cx="6510634" cy="6506324"/>
          </a:xfrm>
          <a:custGeom>
            <a:avLst/>
            <a:gdLst/>
            <a:ahLst/>
            <a:cxnLst>
              <a:cxn ang="0">
                <a:pos x="1005" y="2438"/>
              </a:cxn>
              <a:cxn ang="0">
                <a:pos x="1510" y="2794"/>
              </a:cxn>
              <a:cxn ang="0">
                <a:pos x="1819" y="2677"/>
              </a:cxn>
              <a:cxn ang="0">
                <a:pos x="2651" y="1904"/>
              </a:cxn>
              <a:cxn ang="0">
                <a:pos x="927" y="1857"/>
              </a:cxn>
              <a:cxn ang="0">
                <a:pos x="820" y="1817"/>
              </a:cxn>
              <a:cxn ang="0">
                <a:pos x="2190" y="1510"/>
              </a:cxn>
              <a:cxn ang="0">
                <a:pos x="1944" y="1380"/>
              </a:cxn>
              <a:cxn ang="0">
                <a:pos x="1702" y="1836"/>
              </a:cxn>
              <a:cxn ang="0">
                <a:pos x="1571" y="1137"/>
              </a:cxn>
              <a:cxn ang="0">
                <a:pos x="1234" y="1767"/>
              </a:cxn>
              <a:cxn ang="0">
                <a:pos x="1058" y="1510"/>
              </a:cxn>
              <a:cxn ang="0">
                <a:pos x="1061" y="307"/>
              </a:cxn>
              <a:cxn ang="0">
                <a:pos x="248" y="1746"/>
              </a:cxn>
              <a:cxn ang="0">
                <a:pos x="431" y="965"/>
              </a:cxn>
              <a:cxn ang="0">
                <a:pos x="1946" y="384"/>
              </a:cxn>
              <a:cxn ang="0">
                <a:pos x="1616" y="384"/>
              </a:cxn>
              <a:cxn ang="0">
                <a:pos x="1307" y="473"/>
              </a:cxn>
              <a:cxn ang="0">
                <a:pos x="2546" y="1298"/>
              </a:cxn>
              <a:cxn ang="0">
                <a:pos x="2313" y="2077"/>
              </a:cxn>
              <a:cxn ang="0">
                <a:pos x="2416" y="1577"/>
              </a:cxn>
              <a:cxn ang="0">
                <a:pos x="2037" y="968"/>
              </a:cxn>
              <a:cxn ang="0">
                <a:pos x="2114" y="1510"/>
              </a:cxn>
              <a:cxn ang="0">
                <a:pos x="1204" y="2032"/>
              </a:cxn>
              <a:cxn ang="0">
                <a:pos x="1176" y="1102"/>
              </a:cxn>
              <a:cxn ang="0">
                <a:pos x="1304" y="1995"/>
              </a:cxn>
              <a:cxn ang="0">
                <a:pos x="2032" y="1439"/>
              </a:cxn>
              <a:cxn ang="0">
                <a:pos x="1225" y="1067"/>
              </a:cxn>
              <a:cxn ang="0">
                <a:pos x="1424" y="835"/>
              </a:cxn>
              <a:cxn ang="0">
                <a:pos x="797" y="1761"/>
              </a:cxn>
              <a:cxn ang="0">
                <a:pos x="1422" y="760"/>
              </a:cxn>
              <a:cxn ang="0">
                <a:pos x="1166" y="754"/>
              </a:cxn>
              <a:cxn ang="0">
                <a:pos x="770" y="1887"/>
              </a:cxn>
              <a:cxn ang="0">
                <a:pos x="902" y="837"/>
              </a:cxn>
              <a:cxn ang="0">
                <a:pos x="2213" y="938"/>
              </a:cxn>
              <a:cxn ang="0">
                <a:pos x="1510" y="529"/>
              </a:cxn>
              <a:cxn ang="0">
                <a:pos x="492" y="1228"/>
              </a:cxn>
              <a:cxn ang="0">
                <a:pos x="377" y="1510"/>
              </a:cxn>
              <a:cxn ang="0">
                <a:pos x="457" y="1613"/>
              </a:cxn>
              <a:cxn ang="0">
                <a:pos x="986" y="2340"/>
              </a:cxn>
              <a:cxn ang="0">
                <a:pos x="1419" y="2335"/>
              </a:cxn>
              <a:cxn ang="0">
                <a:pos x="1510" y="2265"/>
              </a:cxn>
              <a:cxn ang="0">
                <a:pos x="2192" y="1836"/>
              </a:cxn>
              <a:cxn ang="0">
                <a:pos x="2117" y="2182"/>
              </a:cxn>
              <a:cxn ang="0">
                <a:pos x="1510" y="2490"/>
              </a:cxn>
              <a:cxn ang="0">
                <a:pos x="1740" y="2619"/>
              </a:cxn>
              <a:cxn ang="0">
                <a:pos x="2637" y="1406"/>
              </a:cxn>
              <a:cxn ang="0">
                <a:pos x="2709" y="1667"/>
              </a:cxn>
              <a:cxn ang="0">
                <a:pos x="2251" y="462"/>
              </a:cxn>
              <a:cxn ang="0">
                <a:pos x="2302" y="406"/>
              </a:cxn>
              <a:cxn ang="0">
                <a:pos x="2744" y="2081"/>
              </a:cxn>
              <a:cxn ang="0">
                <a:pos x="2939" y="1388"/>
              </a:cxn>
              <a:cxn ang="0">
                <a:pos x="1771" y="101"/>
              </a:cxn>
              <a:cxn ang="0">
                <a:pos x="2834" y="783"/>
              </a:cxn>
              <a:cxn ang="0">
                <a:pos x="2534" y="2619"/>
              </a:cxn>
              <a:cxn ang="0">
                <a:pos x="679" y="2769"/>
              </a:cxn>
              <a:cxn ang="0">
                <a:pos x="84" y="1015"/>
              </a:cxn>
              <a:cxn ang="0">
                <a:pos x="120" y="1153"/>
              </a:cxn>
              <a:cxn ang="0">
                <a:pos x="820" y="2768"/>
              </a:cxn>
              <a:cxn ang="0">
                <a:pos x="2443" y="2497"/>
              </a:cxn>
              <a:cxn ang="0">
                <a:pos x="726" y="2619"/>
              </a:cxn>
              <a:cxn ang="0">
                <a:pos x="277" y="938"/>
              </a:cxn>
              <a:cxn ang="0">
                <a:pos x="1246" y="101"/>
              </a:cxn>
            </a:cxnLst>
            <a:rect l="0" t="0" r="r" b="b"/>
            <a:pathLst>
              <a:path w="3021" h="3019">
                <a:moveTo>
                  <a:pt x="778" y="2272"/>
                </a:moveTo>
                <a:lnTo>
                  <a:pt x="724" y="2325"/>
                </a:lnTo>
                <a:lnTo>
                  <a:pt x="801" y="2393"/>
                </a:lnTo>
                <a:lnTo>
                  <a:pt x="883" y="2452"/>
                </a:lnTo>
                <a:lnTo>
                  <a:pt x="970" y="2504"/>
                </a:lnTo>
                <a:lnTo>
                  <a:pt x="1061" y="2550"/>
                </a:lnTo>
                <a:lnTo>
                  <a:pt x="1157" y="2586"/>
                </a:lnTo>
                <a:lnTo>
                  <a:pt x="1258" y="2612"/>
                </a:lnTo>
                <a:lnTo>
                  <a:pt x="1361" y="2632"/>
                </a:lnTo>
                <a:lnTo>
                  <a:pt x="1468" y="2640"/>
                </a:lnTo>
                <a:lnTo>
                  <a:pt x="1468" y="2565"/>
                </a:lnTo>
                <a:lnTo>
                  <a:pt x="1368" y="2557"/>
                </a:lnTo>
                <a:lnTo>
                  <a:pt x="1272" y="2539"/>
                </a:lnTo>
                <a:lnTo>
                  <a:pt x="1180" y="2513"/>
                </a:lnTo>
                <a:lnTo>
                  <a:pt x="1091" y="2480"/>
                </a:lnTo>
                <a:lnTo>
                  <a:pt x="1005" y="2438"/>
                </a:lnTo>
                <a:lnTo>
                  <a:pt x="925" y="2389"/>
                </a:lnTo>
                <a:lnTo>
                  <a:pt x="848" y="2333"/>
                </a:lnTo>
                <a:lnTo>
                  <a:pt x="778" y="2272"/>
                </a:lnTo>
                <a:close/>
                <a:moveTo>
                  <a:pt x="506" y="2182"/>
                </a:moveTo>
                <a:lnTo>
                  <a:pt x="441" y="2222"/>
                </a:lnTo>
                <a:lnTo>
                  <a:pt x="508" y="2313"/>
                </a:lnTo>
                <a:lnTo>
                  <a:pt x="583" y="2398"/>
                </a:lnTo>
                <a:lnTo>
                  <a:pt x="663" y="2476"/>
                </a:lnTo>
                <a:lnTo>
                  <a:pt x="752" y="2546"/>
                </a:lnTo>
                <a:lnTo>
                  <a:pt x="846" y="2609"/>
                </a:lnTo>
                <a:lnTo>
                  <a:pt x="946" y="2663"/>
                </a:lnTo>
                <a:lnTo>
                  <a:pt x="1051" y="2708"/>
                </a:lnTo>
                <a:lnTo>
                  <a:pt x="1159" y="2745"/>
                </a:lnTo>
                <a:lnTo>
                  <a:pt x="1272" y="2771"/>
                </a:lnTo>
                <a:lnTo>
                  <a:pt x="1389" y="2789"/>
                </a:lnTo>
                <a:lnTo>
                  <a:pt x="1510" y="2794"/>
                </a:lnTo>
                <a:lnTo>
                  <a:pt x="1623" y="2789"/>
                </a:lnTo>
                <a:lnTo>
                  <a:pt x="1733" y="2775"/>
                </a:lnTo>
                <a:lnTo>
                  <a:pt x="1840" y="2752"/>
                </a:lnTo>
                <a:lnTo>
                  <a:pt x="1942" y="2719"/>
                </a:lnTo>
                <a:lnTo>
                  <a:pt x="2042" y="2679"/>
                </a:lnTo>
                <a:lnTo>
                  <a:pt x="2136" y="2632"/>
                </a:lnTo>
                <a:lnTo>
                  <a:pt x="2227" y="2576"/>
                </a:lnTo>
                <a:lnTo>
                  <a:pt x="2311" y="2513"/>
                </a:lnTo>
                <a:lnTo>
                  <a:pt x="2391" y="2443"/>
                </a:lnTo>
                <a:lnTo>
                  <a:pt x="2337" y="2391"/>
                </a:lnTo>
                <a:lnTo>
                  <a:pt x="2262" y="2456"/>
                </a:lnTo>
                <a:lnTo>
                  <a:pt x="2182" y="2513"/>
                </a:lnTo>
                <a:lnTo>
                  <a:pt x="2098" y="2565"/>
                </a:lnTo>
                <a:lnTo>
                  <a:pt x="2009" y="2611"/>
                </a:lnTo>
                <a:lnTo>
                  <a:pt x="1915" y="2647"/>
                </a:lnTo>
                <a:lnTo>
                  <a:pt x="1819" y="2677"/>
                </a:lnTo>
                <a:lnTo>
                  <a:pt x="1717" y="2700"/>
                </a:lnTo>
                <a:lnTo>
                  <a:pt x="1614" y="2712"/>
                </a:lnTo>
                <a:lnTo>
                  <a:pt x="1510" y="2717"/>
                </a:lnTo>
                <a:lnTo>
                  <a:pt x="1398" y="2712"/>
                </a:lnTo>
                <a:lnTo>
                  <a:pt x="1288" y="2696"/>
                </a:lnTo>
                <a:lnTo>
                  <a:pt x="1181" y="2672"/>
                </a:lnTo>
                <a:lnTo>
                  <a:pt x="1078" y="2637"/>
                </a:lnTo>
                <a:lnTo>
                  <a:pt x="981" y="2595"/>
                </a:lnTo>
                <a:lnTo>
                  <a:pt x="886" y="2544"/>
                </a:lnTo>
                <a:lnTo>
                  <a:pt x="799" y="2485"/>
                </a:lnTo>
                <a:lnTo>
                  <a:pt x="715" y="2419"/>
                </a:lnTo>
                <a:lnTo>
                  <a:pt x="639" y="2346"/>
                </a:lnTo>
                <a:lnTo>
                  <a:pt x="569" y="2267"/>
                </a:lnTo>
                <a:lnTo>
                  <a:pt x="506" y="2182"/>
                </a:lnTo>
                <a:close/>
                <a:moveTo>
                  <a:pt x="2683" y="1802"/>
                </a:moveTo>
                <a:lnTo>
                  <a:pt x="2651" y="1904"/>
                </a:lnTo>
                <a:lnTo>
                  <a:pt x="2613" y="2002"/>
                </a:lnTo>
                <a:lnTo>
                  <a:pt x="2566" y="2096"/>
                </a:lnTo>
                <a:lnTo>
                  <a:pt x="2512" y="2185"/>
                </a:lnTo>
                <a:lnTo>
                  <a:pt x="2449" y="2269"/>
                </a:lnTo>
                <a:lnTo>
                  <a:pt x="2381" y="2347"/>
                </a:lnTo>
                <a:lnTo>
                  <a:pt x="2433" y="2401"/>
                </a:lnTo>
                <a:lnTo>
                  <a:pt x="2498" y="2332"/>
                </a:lnTo>
                <a:lnTo>
                  <a:pt x="2555" y="2255"/>
                </a:lnTo>
                <a:lnTo>
                  <a:pt x="2608" y="2177"/>
                </a:lnTo>
                <a:lnTo>
                  <a:pt x="2655" y="2093"/>
                </a:lnTo>
                <a:lnTo>
                  <a:pt x="2695" y="2006"/>
                </a:lnTo>
                <a:lnTo>
                  <a:pt x="2730" y="1915"/>
                </a:lnTo>
                <a:lnTo>
                  <a:pt x="2756" y="1821"/>
                </a:lnTo>
                <a:lnTo>
                  <a:pt x="2683" y="1802"/>
                </a:lnTo>
                <a:close/>
                <a:moveTo>
                  <a:pt x="892" y="1791"/>
                </a:moveTo>
                <a:lnTo>
                  <a:pt x="927" y="1857"/>
                </a:lnTo>
                <a:lnTo>
                  <a:pt x="967" y="1918"/>
                </a:lnTo>
                <a:lnTo>
                  <a:pt x="1016" y="1976"/>
                </a:lnTo>
                <a:lnTo>
                  <a:pt x="1068" y="2027"/>
                </a:lnTo>
                <a:lnTo>
                  <a:pt x="1127" y="2072"/>
                </a:lnTo>
                <a:lnTo>
                  <a:pt x="1190" y="2110"/>
                </a:lnTo>
                <a:lnTo>
                  <a:pt x="1258" y="2140"/>
                </a:lnTo>
                <a:lnTo>
                  <a:pt x="1330" y="2164"/>
                </a:lnTo>
                <a:lnTo>
                  <a:pt x="1311" y="2238"/>
                </a:lnTo>
                <a:lnTo>
                  <a:pt x="1230" y="2211"/>
                </a:lnTo>
                <a:lnTo>
                  <a:pt x="1154" y="2175"/>
                </a:lnTo>
                <a:lnTo>
                  <a:pt x="1082" y="2133"/>
                </a:lnTo>
                <a:lnTo>
                  <a:pt x="1017" y="2082"/>
                </a:lnTo>
                <a:lnTo>
                  <a:pt x="958" y="2025"/>
                </a:lnTo>
                <a:lnTo>
                  <a:pt x="904" y="1960"/>
                </a:lnTo>
                <a:lnTo>
                  <a:pt x="859" y="1892"/>
                </a:lnTo>
                <a:lnTo>
                  <a:pt x="820" y="1817"/>
                </a:lnTo>
                <a:lnTo>
                  <a:pt x="892" y="1791"/>
                </a:lnTo>
                <a:close/>
                <a:moveTo>
                  <a:pt x="2164" y="1130"/>
                </a:moveTo>
                <a:lnTo>
                  <a:pt x="2199" y="1200"/>
                </a:lnTo>
                <a:lnTo>
                  <a:pt x="2227" y="1273"/>
                </a:lnTo>
                <a:lnTo>
                  <a:pt x="2248" y="1350"/>
                </a:lnTo>
                <a:lnTo>
                  <a:pt x="2262" y="1428"/>
                </a:lnTo>
                <a:lnTo>
                  <a:pt x="2265" y="1510"/>
                </a:lnTo>
                <a:lnTo>
                  <a:pt x="2262" y="1582"/>
                </a:lnTo>
                <a:lnTo>
                  <a:pt x="2253" y="1650"/>
                </a:lnTo>
                <a:lnTo>
                  <a:pt x="2237" y="1716"/>
                </a:lnTo>
                <a:lnTo>
                  <a:pt x="2215" y="1781"/>
                </a:lnTo>
                <a:lnTo>
                  <a:pt x="2147" y="1749"/>
                </a:lnTo>
                <a:lnTo>
                  <a:pt x="2166" y="1693"/>
                </a:lnTo>
                <a:lnTo>
                  <a:pt x="2180" y="1634"/>
                </a:lnTo>
                <a:lnTo>
                  <a:pt x="2187" y="1573"/>
                </a:lnTo>
                <a:lnTo>
                  <a:pt x="2190" y="1510"/>
                </a:lnTo>
                <a:lnTo>
                  <a:pt x="2187" y="1437"/>
                </a:lnTo>
                <a:lnTo>
                  <a:pt x="2175" y="1366"/>
                </a:lnTo>
                <a:lnTo>
                  <a:pt x="2155" y="1298"/>
                </a:lnTo>
                <a:lnTo>
                  <a:pt x="2131" y="1231"/>
                </a:lnTo>
                <a:lnTo>
                  <a:pt x="2098" y="1169"/>
                </a:lnTo>
                <a:lnTo>
                  <a:pt x="2164" y="1130"/>
                </a:lnTo>
                <a:close/>
                <a:moveTo>
                  <a:pt x="1510" y="1057"/>
                </a:moveTo>
                <a:lnTo>
                  <a:pt x="1578" y="1062"/>
                </a:lnTo>
                <a:lnTo>
                  <a:pt x="1641" y="1076"/>
                </a:lnTo>
                <a:lnTo>
                  <a:pt x="1702" y="1099"/>
                </a:lnTo>
                <a:lnTo>
                  <a:pt x="1757" y="1130"/>
                </a:lnTo>
                <a:lnTo>
                  <a:pt x="1808" y="1169"/>
                </a:lnTo>
                <a:lnTo>
                  <a:pt x="1852" y="1214"/>
                </a:lnTo>
                <a:lnTo>
                  <a:pt x="1890" y="1264"/>
                </a:lnTo>
                <a:lnTo>
                  <a:pt x="1922" y="1320"/>
                </a:lnTo>
                <a:lnTo>
                  <a:pt x="1944" y="1380"/>
                </a:lnTo>
                <a:lnTo>
                  <a:pt x="1958" y="1444"/>
                </a:lnTo>
                <a:lnTo>
                  <a:pt x="1963" y="1510"/>
                </a:lnTo>
                <a:lnTo>
                  <a:pt x="1958" y="1580"/>
                </a:lnTo>
                <a:lnTo>
                  <a:pt x="1942" y="1648"/>
                </a:lnTo>
                <a:lnTo>
                  <a:pt x="1916" y="1711"/>
                </a:lnTo>
                <a:lnTo>
                  <a:pt x="1883" y="1768"/>
                </a:lnTo>
                <a:lnTo>
                  <a:pt x="1841" y="1821"/>
                </a:lnTo>
                <a:lnTo>
                  <a:pt x="1792" y="1864"/>
                </a:lnTo>
                <a:lnTo>
                  <a:pt x="1737" y="1903"/>
                </a:lnTo>
                <a:lnTo>
                  <a:pt x="1675" y="1932"/>
                </a:lnTo>
                <a:lnTo>
                  <a:pt x="1611" y="1952"/>
                </a:lnTo>
                <a:lnTo>
                  <a:pt x="1541" y="1962"/>
                </a:lnTo>
                <a:lnTo>
                  <a:pt x="1541" y="1887"/>
                </a:lnTo>
                <a:lnTo>
                  <a:pt x="1599" y="1878"/>
                </a:lnTo>
                <a:lnTo>
                  <a:pt x="1651" y="1861"/>
                </a:lnTo>
                <a:lnTo>
                  <a:pt x="1702" y="1836"/>
                </a:lnTo>
                <a:lnTo>
                  <a:pt x="1747" y="1805"/>
                </a:lnTo>
                <a:lnTo>
                  <a:pt x="1787" y="1767"/>
                </a:lnTo>
                <a:lnTo>
                  <a:pt x="1822" y="1725"/>
                </a:lnTo>
                <a:lnTo>
                  <a:pt x="1850" y="1676"/>
                </a:lnTo>
                <a:lnTo>
                  <a:pt x="1871" y="1624"/>
                </a:lnTo>
                <a:lnTo>
                  <a:pt x="1883" y="1570"/>
                </a:lnTo>
                <a:lnTo>
                  <a:pt x="1888" y="1510"/>
                </a:lnTo>
                <a:lnTo>
                  <a:pt x="1883" y="1449"/>
                </a:lnTo>
                <a:lnTo>
                  <a:pt x="1869" y="1390"/>
                </a:lnTo>
                <a:lnTo>
                  <a:pt x="1846" y="1336"/>
                </a:lnTo>
                <a:lnTo>
                  <a:pt x="1815" y="1287"/>
                </a:lnTo>
                <a:lnTo>
                  <a:pt x="1778" y="1242"/>
                </a:lnTo>
                <a:lnTo>
                  <a:pt x="1733" y="1205"/>
                </a:lnTo>
                <a:lnTo>
                  <a:pt x="1684" y="1174"/>
                </a:lnTo>
                <a:lnTo>
                  <a:pt x="1630" y="1151"/>
                </a:lnTo>
                <a:lnTo>
                  <a:pt x="1571" y="1137"/>
                </a:lnTo>
                <a:lnTo>
                  <a:pt x="1510" y="1132"/>
                </a:lnTo>
                <a:lnTo>
                  <a:pt x="1449" y="1137"/>
                </a:lnTo>
                <a:lnTo>
                  <a:pt x="1391" y="1151"/>
                </a:lnTo>
                <a:lnTo>
                  <a:pt x="1337" y="1174"/>
                </a:lnTo>
                <a:lnTo>
                  <a:pt x="1288" y="1205"/>
                </a:lnTo>
                <a:lnTo>
                  <a:pt x="1243" y="1242"/>
                </a:lnTo>
                <a:lnTo>
                  <a:pt x="1206" y="1287"/>
                </a:lnTo>
                <a:lnTo>
                  <a:pt x="1174" y="1336"/>
                </a:lnTo>
                <a:lnTo>
                  <a:pt x="1152" y="1390"/>
                </a:lnTo>
                <a:lnTo>
                  <a:pt x="1138" y="1449"/>
                </a:lnTo>
                <a:lnTo>
                  <a:pt x="1133" y="1510"/>
                </a:lnTo>
                <a:lnTo>
                  <a:pt x="1138" y="1570"/>
                </a:lnTo>
                <a:lnTo>
                  <a:pt x="1150" y="1624"/>
                </a:lnTo>
                <a:lnTo>
                  <a:pt x="1171" y="1676"/>
                </a:lnTo>
                <a:lnTo>
                  <a:pt x="1199" y="1725"/>
                </a:lnTo>
                <a:lnTo>
                  <a:pt x="1234" y="1767"/>
                </a:lnTo>
                <a:lnTo>
                  <a:pt x="1274" y="1805"/>
                </a:lnTo>
                <a:lnTo>
                  <a:pt x="1319" y="1836"/>
                </a:lnTo>
                <a:lnTo>
                  <a:pt x="1368" y="1861"/>
                </a:lnTo>
                <a:lnTo>
                  <a:pt x="1422" y="1878"/>
                </a:lnTo>
                <a:lnTo>
                  <a:pt x="1480" y="1887"/>
                </a:lnTo>
                <a:lnTo>
                  <a:pt x="1480" y="1962"/>
                </a:lnTo>
                <a:lnTo>
                  <a:pt x="1410" y="1952"/>
                </a:lnTo>
                <a:lnTo>
                  <a:pt x="1346" y="1932"/>
                </a:lnTo>
                <a:lnTo>
                  <a:pt x="1284" y="1903"/>
                </a:lnTo>
                <a:lnTo>
                  <a:pt x="1229" y="1864"/>
                </a:lnTo>
                <a:lnTo>
                  <a:pt x="1180" y="1821"/>
                </a:lnTo>
                <a:lnTo>
                  <a:pt x="1138" y="1768"/>
                </a:lnTo>
                <a:lnTo>
                  <a:pt x="1105" y="1711"/>
                </a:lnTo>
                <a:lnTo>
                  <a:pt x="1078" y="1648"/>
                </a:lnTo>
                <a:lnTo>
                  <a:pt x="1063" y="1580"/>
                </a:lnTo>
                <a:lnTo>
                  <a:pt x="1058" y="1510"/>
                </a:lnTo>
                <a:lnTo>
                  <a:pt x="1063" y="1444"/>
                </a:lnTo>
                <a:lnTo>
                  <a:pt x="1077" y="1380"/>
                </a:lnTo>
                <a:lnTo>
                  <a:pt x="1099" y="1320"/>
                </a:lnTo>
                <a:lnTo>
                  <a:pt x="1131" y="1264"/>
                </a:lnTo>
                <a:lnTo>
                  <a:pt x="1169" y="1214"/>
                </a:lnTo>
                <a:lnTo>
                  <a:pt x="1213" y="1169"/>
                </a:lnTo>
                <a:lnTo>
                  <a:pt x="1263" y="1130"/>
                </a:lnTo>
                <a:lnTo>
                  <a:pt x="1319" y="1099"/>
                </a:lnTo>
                <a:lnTo>
                  <a:pt x="1379" y="1076"/>
                </a:lnTo>
                <a:lnTo>
                  <a:pt x="1443" y="1062"/>
                </a:lnTo>
                <a:lnTo>
                  <a:pt x="1510" y="1057"/>
                </a:lnTo>
                <a:close/>
                <a:moveTo>
                  <a:pt x="1510" y="227"/>
                </a:moveTo>
                <a:lnTo>
                  <a:pt x="1393" y="232"/>
                </a:lnTo>
                <a:lnTo>
                  <a:pt x="1279" y="248"/>
                </a:lnTo>
                <a:lnTo>
                  <a:pt x="1169" y="272"/>
                </a:lnTo>
                <a:lnTo>
                  <a:pt x="1061" y="307"/>
                </a:lnTo>
                <a:lnTo>
                  <a:pt x="960" y="351"/>
                </a:lnTo>
                <a:lnTo>
                  <a:pt x="862" y="401"/>
                </a:lnTo>
                <a:lnTo>
                  <a:pt x="770" y="462"/>
                </a:lnTo>
                <a:lnTo>
                  <a:pt x="682" y="529"/>
                </a:lnTo>
                <a:lnTo>
                  <a:pt x="602" y="602"/>
                </a:lnTo>
                <a:lnTo>
                  <a:pt x="527" y="684"/>
                </a:lnTo>
                <a:lnTo>
                  <a:pt x="461" y="769"/>
                </a:lnTo>
                <a:lnTo>
                  <a:pt x="401" y="862"/>
                </a:lnTo>
                <a:lnTo>
                  <a:pt x="349" y="959"/>
                </a:lnTo>
                <a:lnTo>
                  <a:pt x="305" y="1062"/>
                </a:lnTo>
                <a:lnTo>
                  <a:pt x="270" y="1169"/>
                </a:lnTo>
                <a:lnTo>
                  <a:pt x="246" y="1280"/>
                </a:lnTo>
                <a:lnTo>
                  <a:pt x="230" y="1394"/>
                </a:lnTo>
                <a:lnTo>
                  <a:pt x="225" y="1510"/>
                </a:lnTo>
                <a:lnTo>
                  <a:pt x="230" y="1629"/>
                </a:lnTo>
                <a:lnTo>
                  <a:pt x="248" y="1746"/>
                </a:lnTo>
                <a:lnTo>
                  <a:pt x="274" y="1859"/>
                </a:lnTo>
                <a:lnTo>
                  <a:pt x="309" y="1967"/>
                </a:lnTo>
                <a:lnTo>
                  <a:pt x="354" y="2072"/>
                </a:lnTo>
                <a:lnTo>
                  <a:pt x="408" y="2171"/>
                </a:lnTo>
                <a:lnTo>
                  <a:pt x="475" y="2131"/>
                </a:lnTo>
                <a:lnTo>
                  <a:pt x="424" y="2039"/>
                </a:lnTo>
                <a:lnTo>
                  <a:pt x="380" y="1939"/>
                </a:lnTo>
                <a:lnTo>
                  <a:pt x="347" y="1838"/>
                </a:lnTo>
                <a:lnTo>
                  <a:pt x="323" y="1732"/>
                </a:lnTo>
                <a:lnTo>
                  <a:pt x="307" y="1622"/>
                </a:lnTo>
                <a:lnTo>
                  <a:pt x="302" y="1510"/>
                </a:lnTo>
                <a:lnTo>
                  <a:pt x="307" y="1394"/>
                </a:lnTo>
                <a:lnTo>
                  <a:pt x="323" y="1280"/>
                </a:lnTo>
                <a:lnTo>
                  <a:pt x="351" y="1170"/>
                </a:lnTo>
                <a:lnTo>
                  <a:pt x="385" y="1066"/>
                </a:lnTo>
                <a:lnTo>
                  <a:pt x="431" y="965"/>
                </a:lnTo>
                <a:lnTo>
                  <a:pt x="485" y="869"/>
                </a:lnTo>
                <a:lnTo>
                  <a:pt x="548" y="780"/>
                </a:lnTo>
                <a:lnTo>
                  <a:pt x="618" y="696"/>
                </a:lnTo>
                <a:lnTo>
                  <a:pt x="694" y="619"/>
                </a:lnTo>
                <a:lnTo>
                  <a:pt x="778" y="549"/>
                </a:lnTo>
                <a:lnTo>
                  <a:pt x="869" y="487"/>
                </a:lnTo>
                <a:lnTo>
                  <a:pt x="965" y="433"/>
                </a:lnTo>
                <a:lnTo>
                  <a:pt x="1065" y="387"/>
                </a:lnTo>
                <a:lnTo>
                  <a:pt x="1171" y="352"/>
                </a:lnTo>
                <a:lnTo>
                  <a:pt x="1281" y="325"/>
                </a:lnTo>
                <a:lnTo>
                  <a:pt x="1393" y="309"/>
                </a:lnTo>
                <a:lnTo>
                  <a:pt x="1510" y="304"/>
                </a:lnTo>
                <a:lnTo>
                  <a:pt x="1623" y="309"/>
                </a:lnTo>
                <a:lnTo>
                  <a:pt x="1735" y="325"/>
                </a:lnTo>
                <a:lnTo>
                  <a:pt x="1841" y="349"/>
                </a:lnTo>
                <a:lnTo>
                  <a:pt x="1946" y="384"/>
                </a:lnTo>
                <a:lnTo>
                  <a:pt x="2044" y="427"/>
                </a:lnTo>
                <a:lnTo>
                  <a:pt x="2138" y="480"/>
                </a:lnTo>
                <a:lnTo>
                  <a:pt x="2227" y="539"/>
                </a:lnTo>
                <a:lnTo>
                  <a:pt x="2311" y="605"/>
                </a:lnTo>
                <a:lnTo>
                  <a:pt x="2388" y="680"/>
                </a:lnTo>
                <a:lnTo>
                  <a:pt x="2457" y="760"/>
                </a:lnTo>
                <a:lnTo>
                  <a:pt x="2396" y="804"/>
                </a:lnTo>
                <a:lnTo>
                  <a:pt x="2330" y="729"/>
                </a:lnTo>
                <a:lnTo>
                  <a:pt x="2258" y="659"/>
                </a:lnTo>
                <a:lnTo>
                  <a:pt x="2182" y="598"/>
                </a:lnTo>
                <a:lnTo>
                  <a:pt x="2098" y="543"/>
                </a:lnTo>
                <a:lnTo>
                  <a:pt x="2011" y="494"/>
                </a:lnTo>
                <a:lnTo>
                  <a:pt x="1918" y="454"/>
                </a:lnTo>
                <a:lnTo>
                  <a:pt x="1820" y="422"/>
                </a:lnTo>
                <a:lnTo>
                  <a:pt x="1721" y="398"/>
                </a:lnTo>
                <a:lnTo>
                  <a:pt x="1616" y="384"/>
                </a:lnTo>
                <a:lnTo>
                  <a:pt x="1510" y="379"/>
                </a:lnTo>
                <a:lnTo>
                  <a:pt x="1400" y="384"/>
                </a:lnTo>
                <a:lnTo>
                  <a:pt x="1293" y="400"/>
                </a:lnTo>
                <a:lnTo>
                  <a:pt x="1190" y="424"/>
                </a:lnTo>
                <a:lnTo>
                  <a:pt x="1091" y="459"/>
                </a:lnTo>
                <a:lnTo>
                  <a:pt x="995" y="502"/>
                </a:lnTo>
                <a:lnTo>
                  <a:pt x="906" y="553"/>
                </a:lnTo>
                <a:lnTo>
                  <a:pt x="820" y="612"/>
                </a:lnTo>
                <a:lnTo>
                  <a:pt x="742" y="679"/>
                </a:lnTo>
                <a:lnTo>
                  <a:pt x="796" y="733"/>
                </a:lnTo>
                <a:lnTo>
                  <a:pt x="869" y="670"/>
                </a:lnTo>
                <a:lnTo>
                  <a:pt x="948" y="616"/>
                </a:lnTo>
                <a:lnTo>
                  <a:pt x="1031" y="567"/>
                </a:lnTo>
                <a:lnTo>
                  <a:pt x="1119" y="527"/>
                </a:lnTo>
                <a:lnTo>
                  <a:pt x="1211" y="495"/>
                </a:lnTo>
                <a:lnTo>
                  <a:pt x="1307" y="473"/>
                </a:lnTo>
                <a:lnTo>
                  <a:pt x="1407" y="459"/>
                </a:lnTo>
                <a:lnTo>
                  <a:pt x="1510" y="454"/>
                </a:lnTo>
                <a:lnTo>
                  <a:pt x="1618" y="459"/>
                </a:lnTo>
                <a:lnTo>
                  <a:pt x="1723" y="475"/>
                </a:lnTo>
                <a:lnTo>
                  <a:pt x="1824" y="501"/>
                </a:lnTo>
                <a:lnTo>
                  <a:pt x="1922" y="537"/>
                </a:lnTo>
                <a:lnTo>
                  <a:pt x="2014" y="581"/>
                </a:lnTo>
                <a:lnTo>
                  <a:pt x="2101" y="633"/>
                </a:lnTo>
                <a:lnTo>
                  <a:pt x="2183" y="694"/>
                </a:lnTo>
                <a:lnTo>
                  <a:pt x="2258" y="762"/>
                </a:lnTo>
                <a:lnTo>
                  <a:pt x="2327" y="837"/>
                </a:lnTo>
                <a:lnTo>
                  <a:pt x="2388" y="919"/>
                </a:lnTo>
                <a:lnTo>
                  <a:pt x="2440" y="1006"/>
                </a:lnTo>
                <a:lnTo>
                  <a:pt x="2484" y="1099"/>
                </a:lnTo>
                <a:lnTo>
                  <a:pt x="2520" y="1196"/>
                </a:lnTo>
                <a:lnTo>
                  <a:pt x="2546" y="1298"/>
                </a:lnTo>
                <a:lnTo>
                  <a:pt x="2562" y="1402"/>
                </a:lnTo>
                <a:lnTo>
                  <a:pt x="2567" y="1510"/>
                </a:lnTo>
                <a:lnTo>
                  <a:pt x="2562" y="1611"/>
                </a:lnTo>
                <a:lnTo>
                  <a:pt x="2548" y="1711"/>
                </a:lnTo>
                <a:lnTo>
                  <a:pt x="2526" y="1805"/>
                </a:lnTo>
                <a:lnTo>
                  <a:pt x="2494" y="1897"/>
                </a:lnTo>
                <a:lnTo>
                  <a:pt x="2456" y="1985"/>
                </a:lnTo>
                <a:lnTo>
                  <a:pt x="2409" y="2068"/>
                </a:lnTo>
                <a:lnTo>
                  <a:pt x="2354" y="2147"/>
                </a:lnTo>
                <a:lnTo>
                  <a:pt x="2293" y="2220"/>
                </a:lnTo>
                <a:lnTo>
                  <a:pt x="2227" y="2288"/>
                </a:lnTo>
                <a:lnTo>
                  <a:pt x="2154" y="2349"/>
                </a:lnTo>
                <a:lnTo>
                  <a:pt x="2108" y="2288"/>
                </a:lnTo>
                <a:lnTo>
                  <a:pt x="2183" y="2225"/>
                </a:lnTo>
                <a:lnTo>
                  <a:pt x="2251" y="2154"/>
                </a:lnTo>
                <a:lnTo>
                  <a:pt x="2313" y="2077"/>
                </a:lnTo>
                <a:lnTo>
                  <a:pt x="2365" y="1993"/>
                </a:lnTo>
                <a:lnTo>
                  <a:pt x="2409" y="1906"/>
                </a:lnTo>
                <a:lnTo>
                  <a:pt x="2445" y="1812"/>
                </a:lnTo>
                <a:lnTo>
                  <a:pt x="2471" y="1714"/>
                </a:lnTo>
                <a:lnTo>
                  <a:pt x="2487" y="1615"/>
                </a:lnTo>
                <a:lnTo>
                  <a:pt x="2492" y="1510"/>
                </a:lnTo>
                <a:lnTo>
                  <a:pt x="2489" y="1428"/>
                </a:lnTo>
                <a:lnTo>
                  <a:pt x="2478" y="1346"/>
                </a:lnTo>
                <a:lnTo>
                  <a:pt x="2463" y="1268"/>
                </a:lnTo>
                <a:lnTo>
                  <a:pt x="2440" y="1193"/>
                </a:lnTo>
                <a:lnTo>
                  <a:pt x="2368" y="1219"/>
                </a:lnTo>
                <a:lnTo>
                  <a:pt x="2389" y="1289"/>
                </a:lnTo>
                <a:lnTo>
                  <a:pt x="2405" y="1362"/>
                </a:lnTo>
                <a:lnTo>
                  <a:pt x="2414" y="1435"/>
                </a:lnTo>
                <a:lnTo>
                  <a:pt x="2417" y="1510"/>
                </a:lnTo>
                <a:lnTo>
                  <a:pt x="2416" y="1577"/>
                </a:lnTo>
                <a:lnTo>
                  <a:pt x="2407" y="1643"/>
                </a:lnTo>
                <a:lnTo>
                  <a:pt x="2332" y="1631"/>
                </a:lnTo>
                <a:lnTo>
                  <a:pt x="2339" y="1571"/>
                </a:lnTo>
                <a:lnTo>
                  <a:pt x="2340" y="1510"/>
                </a:lnTo>
                <a:lnTo>
                  <a:pt x="2335" y="1414"/>
                </a:lnTo>
                <a:lnTo>
                  <a:pt x="2320" y="1320"/>
                </a:lnTo>
                <a:lnTo>
                  <a:pt x="2293" y="1231"/>
                </a:lnTo>
                <a:lnTo>
                  <a:pt x="2257" y="1148"/>
                </a:lnTo>
                <a:lnTo>
                  <a:pt x="2213" y="1067"/>
                </a:lnTo>
                <a:lnTo>
                  <a:pt x="2161" y="992"/>
                </a:lnTo>
                <a:lnTo>
                  <a:pt x="2100" y="926"/>
                </a:lnTo>
                <a:lnTo>
                  <a:pt x="2033" y="865"/>
                </a:lnTo>
                <a:lnTo>
                  <a:pt x="1960" y="811"/>
                </a:lnTo>
                <a:lnTo>
                  <a:pt x="1920" y="876"/>
                </a:lnTo>
                <a:lnTo>
                  <a:pt x="1981" y="919"/>
                </a:lnTo>
                <a:lnTo>
                  <a:pt x="2037" y="968"/>
                </a:lnTo>
                <a:lnTo>
                  <a:pt x="2086" y="1022"/>
                </a:lnTo>
                <a:lnTo>
                  <a:pt x="2131" y="1080"/>
                </a:lnTo>
                <a:lnTo>
                  <a:pt x="2065" y="1118"/>
                </a:lnTo>
                <a:lnTo>
                  <a:pt x="2026" y="1067"/>
                </a:lnTo>
                <a:lnTo>
                  <a:pt x="1981" y="1022"/>
                </a:lnTo>
                <a:lnTo>
                  <a:pt x="1934" y="980"/>
                </a:lnTo>
                <a:lnTo>
                  <a:pt x="1881" y="942"/>
                </a:lnTo>
                <a:lnTo>
                  <a:pt x="1843" y="1006"/>
                </a:lnTo>
                <a:lnTo>
                  <a:pt x="1901" y="1050"/>
                </a:lnTo>
                <a:lnTo>
                  <a:pt x="1953" y="1101"/>
                </a:lnTo>
                <a:lnTo>
                  <a:pt x="2000" y="1158"/>
                </a:lnTo>
                <a:lnTo>
                  <a:pt x="2039" y="1219"/>
                </a:lnTo>
                <a:lnTo>
                  <a:pt x="2070" y="1287"/>
                </a:lnTo>
                <a:lnTo>
                  <a:pt x="2094" y="1359"/>
                </a:lnTo>
                <a:lnTo>
                  <a:pt x="2108" y="1432"/>
                </a:lnTo>
                <a:lnTo>
                  <a:pt x="2114" y="1510"/>
                </a:lnTo>
                <a:lnTo>
                  <a:pt x="2108" y="1592"/>
                </a:lnTo>
                <a:lnTo>
                  <a:pt x="2093" y="1671"/>
                </a:lnTo>
                <a:lnTo>
                  <a:pt x="2066" y="1746"/>
                </a:lnTo>
                <a:lnTo>
                  <a:pt x="2032" y="1816"/>
                </a:lnTo>
                <a:lnTo>
                  <a:pt x="1988" y="1878"/>
                </a:lnTo>
                <a:lnTo>
                  <a:pt x="1937" y="1938"/>
                </a:lnTo>
                <a:lnTo>
                  <a:pt x="1878" y="1988"/>
                </a:lnTo>
                <a:lnTo>
                  <a:pt x="1815" y="2032"/>
                </a:lnTo>
                <a:lnTo>
                  <a:pt x="1745" y="2067"/>
                </a:lnTo>
                <a:lnTo>
                  <a:pt x="1670" y="2093"/>
                </a:lnTo>
                <a:lnTo>
                  <a:pt x="1592" y="2108"/>
                </a:lnTo>
                <a:lnTo>
                  <a:pt x="1510" y="2114"/>
                </a:lnTo>
                <a:lnTo>
                  <a:pt x="1428" y="2108"/>
                </a:lnTo>
                <a:lnTo>
                  <a:pt x="1349" y="2093"/>
                </a:lnTo>
                <a:lnTo>
                  <a:pt x="1274" y="2067"/>
                </a:lnTo>
                <a:lnTo>
                  <a:pt x="1204" y="2032"/>
                </a:lnTo>
                <a:lnTo>
                  <a:pt x="1141" y="1988"/>
                </a:lnTo>
                <a:lnTo>
                  <a:pt x="1082" y="1938"/>
                </a:lnTo>
                <a:lnTo>
                  <a:pt x="1031" y="1878"/>
                </a:lnTo>
                <a:lnTo>
                  <a:pt x="988" y="1816"/>
                </a:lnTo>
                <a:lnTo>
                  <a:pt x="953" y="1746"/>
                </a:lnTo>
                <a:lnTo>
                  <a:pt x="927" y="1671"/>
                </a:lnTo>
                <a:lnTo>
                  <a:pt x="911" y="1592"/>
                </a:lnTo>
                <a:lnTo>
                  <a:pt x="906" y="1510"/>
                </a:lnTo>
                <a:lnTo>
                  <a:pt x="911" y="1430"/>
                </a:lnTo>
                <a:lnTo>
                  <a:pt x="927" y="1353"/>
                </a:lnTo>
                <a:lnTo>
                  <a:pt x="951" y="1280"/>
                </a:lnTo>
                <a:lnTo>
                  <a:pt x="984" y="1212"/>
                </a:lnTo>
                <a:lnTo>
                  <a:pt x="1026" y="1149"/>
                </a:lnTo>
                <a:lnTo>
                  <a:pt x="1075" y="1092"/>
                </a:lnTo>
                <a:lnTo>
                  <a:pt x="1131" y="1041"/>
                </a:lnTo>
                <a:lnTo>
                  <a:pt x="1176" y="1102"/>
                </a:lnTo>
                <a:lnTo>
                  <a:pt x="1127" y="1148"/>
                </a:lnTo>
                <a:lnTo>
                  <a:pt x="1085" y="1196"/>
                </a:lnTo>
                <a:lnTo>
                  <a:pt x="1051" y="1252"/>
                </a:lnTo>
                <a:lnTo>
                  <a:pt x="1021" y="1312"/>
                </a:lnTo>
                <a:lnTo>
                  <a:pt x="1000" y="1374"/>
                </a:lnTo>
                <a:lnTo>
                  <a:pt x="988" y="1441"/>
                </a:lnTo>
                <a:lnTo>
                  <a:pt x="982" y="1510"/>
                </a:lnTo>
                <a:lnTo>
                  <a:pt x="988" y="1582"/>
                </a:lnTo>
                <a:lnTo>
                  <a:pt x="1002" y="1650"/>
                </a:lnTo>
                <a:lnTo>
                  <a:pt x="1024" y="1716"/>
                </a:lnTo>
                <a:lnTo>
                  <a:pt x="1054" y="1777"/>
                </a:lnTo>
                <a:lnTo>
                  <a:pt x="1092" y="1833"/>
                </a:lnTo>
                <a:lnTo>
                  <a:pt x="1136" y="1884"/>
                </a:lnTo>
                <a:lnTo>
                  <a:pt x="1187" y="1927"/>
                </a:lnTo>
                <a:lnTo>
                  <a:pt x="1243" y="1965"/>
                </a:lnTo>
                <a:lnTo>
                  <a:pt x="1304" y="1995"/>
                </a:lnTo>
                <a:lnTo>
                  <a:pt x="1370" y="2018"/>
                </a:lnTo>
                <a:lnTo>
                  <a:pt x="1438" y="2032"/>
                </a:lnTo>
                <a:lnTo>
                  <a:pt x="1510" y="2037"/>
                </a:lnTo>
                <a:lnTo>
                  <a:pt x="1581" y="2032"/>
                </a:lnTo>
                <a:lnTo>
                  <a:pt x="1649" y="2018"/>
                </a:lnTo>
                <a:lnTo>
                  <a:pt x="1716" y="1995"/>
                </a:lnTo>
                <a:lnTo>
                  <a:pt x="1777" y="1965"/>
                </a:lnTo>
                <a:lnTo>
                  <a:pt x="1833" y="1927"/>
                </a:lnTo>
                <a:lnTo>
                  <a:pt x="1883" y="1884"/>
                </a:lnTo>
                <a:lnTo>
                  <a:pt x="1927" y="1833"/>
                </a:lnTo>
                <a:lnTo>
                  <a:pt x="1965" y="1777"/>
                </a:lnTo>
                <a:lnTo>
                  <a:pt x="1995" y="1716"/>
                </a:lnTo>
                <a:lnTo>
                  <a:pt x="2018" y="1650"/>
                </a:lnTo>
                <a:lnTo>
                  <a:pt x="2032" y="1582"/>
                </a:lnTo>
                <a:lnTo>
                  <a:pt x="2037" y="1510"/>
                </a:lnTo>
                <a:lnTo>
                  <a:pt x="2032" y="1439"/>
                </a:lnTo>
                <a:lnTo>
                  <a:pt x="2018" y="1371"/>
                </a:lnTo>
                <a:lnTo>
                  <a:pt x="1995" y="1305"/>
                </a:lnTo>
                <a:lnTo>
                  <a:pt x="1965" y="1244"/>
                </a:lnTo>
                <a:lnTo>
                  <a:pt x="1927" y="1188"/>
                </a:lnTo>
                <a:lnTo>
                  <a:pt x="1883" y="1137"/>
                </a:lnTo>
                <a:lnTo>
                  <a:pt x="1833" y="1094"/>
                </a:lnTo>
                <a:lnTo>
                  <a:pt x="1777" y="1055"/>
                </a:lnTo>
                <a:lnTo>
                  <a:pt x="1716" y="1026"/>
                </a:lnTo>
                <a:lnTo>
                  <a:pt x="1649" y="1003"/>
                </a:lnTo>
                <a:lnTo>
                  <a:pt x="1581" y="989"/>
                </a:lnTo>
                <a:lnTo>
                  <a:pt x="1510" y="984"/>
                </a:lnTo>
                <a:lnTo>
                  <a:pt x="1449" y="987"/>
                </a:lnTo>
                <a:lnTo>
                  <a:pt x="1387" y="998"/>
                </a:lnTo>
                <a:lnTo>
                  <a:pt x="1330" y="1015"/>
                </a:lnTo>
                <a:lnTo>
                  <a:pt x="1276" y="1038"/>
                </a:lnTo>
                <a:lnTo>
                  <a:pt x="1225" y="1067"/>
                </a:lnTo>
                <a:lnTo>
                  <a:pt x="1180" y="1005"/>
                </a:lnTo>
                <a:lnTo>
                  <a:pt x="1239" y="972"/>
                </a:lnTo>
                <a:lnTo>
                  <a:pt x="1302" y="944"/>
                </a:lnTo>
                <a:lnTo>
                  <a:pt x="1368" y="924"/>
                </a:lnTo>
                <a:lnTo>
                  <a:pt x="1438" y="910"/>
                </a:lnTo>
                <a:lnTo>
                  <a:pt x="1510" y="907"/>
                </a:lnTo>
                <a:lnTo>
                  <a:pt x="1585" y="912"/>
                </a:lnTo>
                <a:lnTo>
                  <a:pt x="1656" y="924"/>
                </a:lnTo>
                <a:lnTo>
                  <a:pt x="1726" y="945"/>
                </a:lnTo>
                <a:lnTo>
                  <a:pt x="1791" y="975"/>
                </a:lnTo>
                <a:lnTo>
                  <a:pt x="1829" y="910"/>
                </a:lnTo>
                <a:lnTo>
                  <a:pt x="1756" y="877"/>
                </a:lnTo>
                <a:lnTo>
                  <a:pt x="1677" y="851"/>
                </a:lnTo>
                <a:lnTo>
                  <a:pt x="1595" y="835"/>
                </a:lnTo>
                <a:lnTo>
                  <a:pt x="1510" y="830"/>
                </a:lnTo>
                <a:lnTo>
                  <a:pt x="1424" y="835"/>
                </a:lnTo>
                <a:lnTo>
                  <a:pt x="1342" y="851"/>
                </a:lnTo>
                <a:lnTo>
                  <a:pt x="1263" y="876"/>
                </a:lnTo>
                <a:lnTo>
                  <a:pt x="1190" y="910"/>
                </a:lnTo>
                <a:lnTo>
                  <a:pt x="1122" y="952"/>
                </a:lnTo>
                <a:lnTo>
                  <a:pt x="1059" y="1003"/>
                </a:lnTo>
                <a:lnTo>
                  <a:pt x="1002" y="1059"/>
                </a:lnTo>
                <a:lnTo>
                  <a:pt x="953" y="1121"/>
                </a:lnTo>
                <a:lnTo>
                  <a:pt x="911" y="1191"/>
                </a:lnTo>
                <a:lnTo>
                  <a:pt x="876" y="1264"/>
                </a:lnTo>
                <a:lnTo>
                  <a:pt x="852" y="1343"/>
                </a:lnTo>
                <a:lnTo>
                  <a:pt x="836" y="1425"/>
                </a:lnTo>
                <a:lnTo>
                  <a:pt x="831" y="1510"/>
                </a:lnTo>
                <a:lnTo>
                  <a:pt x="836" y="1587"/>
                </a:lnTo>
                <a:lnTo>
                  <a:pt x="848" y="1662"/>
                </a:lnTo>
                <a:lnTo>
                  <a:pt x="869" y="1734"/>
                </a:lnTo>
                <a:lnTo>
                  <a:pt x="797" y="1761"/>
                </a:lnTo>
                <a:lnTo>
                  <a:pt x="773" y="1680"/>
                </a:lnTo>
                <a:lnTo>
                  <a:pt x="759" y="1598"/>
                </a:lnTo>
                <a:lnTo>
                  <a:pt x="754" y="1510"/>
                </a:lnTo>
                <a:lnTo>
                  <a:pt x="759" y="1423"/>
                </a:lnTo>
                <a:lnTo>
                  <a:pt x="773" y="1338"/>
                </a:lnTo>
                <a:lnTo>
                  <a:pt x="797" y="1256"/>
                </a:lnTo>
                <a:lnTo>
                  <a:pt x="831" y="1179"/>
                </a:lnTo>
                <a:lnTo>
                  <a:pt x="871" y="1106"/>
                </a:lnTo>
                <a:lnTo>
                  <a:pt x="920" y="1038"/>
                </a:lnTo>
                <a:lnTo>
                  <a:pt x="975" y="977"/>
                </a:lnTo>
                <a:lnTo>
                  <a:pt x="1037" y="921"/>
                </a:lnTo>
                <a:lnTo>
                  <a:pt x="1105" y="872"/>
                </a:lnTo>
                <a:lnTo>
                  <a:pt x="1178" y="832"/>
                </a:lnTo>
                <a:lnTo>
                  <a:pt x="1255" y="799"/>
                </a:lnTo>
                <a:lnTo>
                  <a:pt x="1337" y="774"/>
                </a:lnTo>
                <a:lnTo>
                  <a:pt x="1422" y="760"/>
                </a:lnTo>
                <a:lnTo>
                  <a:pt x="1510" y="755"/>
                </a:lnTo>
                <a:lnTo>
                  <a:pt x="1586" y="759"/>
                </a:lnTo>
                <a:lnTo>
                  <a:pt x="1661" y="771"/>
                </a:lnTo>
                <a:lnTo>
                  <a:pt x="1733" y="788"/>
                </a:lnTo>
                <a:lnTo>
                  <a:pt x="1801" y="815"/>
                </a:lnTo>
                <a:lnTo>
                  <a:pt x="1867" y="846"/>
                </a:lnTo>
                <a:lnTo>
                  <a:pt x="1908" y="780"/>
                </a:lnTo>
                <a:lnTo>
                  <a:pt x="1834" y="745"/>
                </a:lnTo>
                <a:lnTo>
                  <a:pt x="1757" y="717"/>
                </a:lnTo>
                <a:lnTo>
                  <a:pt x="1679" y="698"/>
                </a:lnTo>
                <a:lnTo>
                  <a:pt x="1595" y="684"/>
                </a:lnTo>
                <a:lnTo>
                  <a:pt x="1510" y="680"/>
                </a:lnTo>
                <a:lnTo>
                  <a:pt x="1419" y="686"/>
                </a:lnTo>
                <a:lnTo>
                  <a:pt x="1332" y="699"/>
                </a:lnTo>
                <a:lnTo>
                  <a:pt x="1248" y="722"/>
                </a:lnTo>
                <a:lnTo>
                  <a:pt x="1166" y="754"/>
                </a:lnTo>
                <a:lnTo>
                  <a:pt x="1091" y="794"/>
                </a:lnTo>
                <a:lnTo>
                  <a:pt x="1019" y="841"/>
                </a:lnTo>
                <a:lnTo>
                  <a:pt x="953" y="895"/>
                </a:lnTo>
                <a:lnTo>
                  <a:pt x="893" y="954"/>
                </a:lnTo>
                <a:lnTo>
                  <a:pt x="839" y="1020"/>
                </a:lnTo>
                <a:lnTo>
                  <a:pt x="792" y="1092"/>
                </a:lnTo>
                <a:lnTo>
                  <a:pt x="752" y="1167"/>
                </a:lnTo>
                <a:lnTo>
                  <a:pt x="721" y="1249"/>
                </a:lnTo>
                <a:lnTo>
                  <a:pt x="698" y="1332"/>
                </a:lnTo>
                <a:lnTo>
                  <a:pt x="684" y="1420"/>
                </a:lnTo>
                <a:lnTo>
                  <a:pt x="679" y="1510"/>
                </a:lnTo>
                <a:lnTo>
                  <a:pt x="682" y="1591"/>
                </a:lnTo>
                <a:lnTo>
                  <a:pt x="694" y="1669"/>
                </a:lnTo>
                <a:lnTo>
                  <a:pt x="712" y="1746"/>
                </a:lnTo>
                <a:lnTo>
                  <a:pt x="738" y="1817"/>
                </a:lnTo>
                <a:lnTo>
                  <a:pt x="770" y="1887"/>
                </a:lnTo>
                <a:lnTo>
                  <a:pt x="808" y="1953"/>
                </a:lnTo>
                <a:lnTo>
                  <a:pt x="747" y="1999"/>
                </a:lnTo>
                <a:lnTo>
                  <a:pt x="705" y="1925"/>
                </a:lnTo>
                <a:lnTo>
                  <a:pt x="670" y="1849"/>
                </a:lnTo>
                <a:lnTo>
                  <a:pt x="642" y="1768"/>
                </a:lnTo>
                <a:lnTo>
                  <a:pt x="621" y="1685"/>
                </a:lnTo>
                <a:lnTo>
                  <a:pt x="607" y="1599"/>
                </a:lnTo>
                <a:lnTo>
                  <a:pt x="604" y="1510"/>
                </a:lnTo>
                <a:lnTo>
                  <a:pt x="609" y="1411"/>
                </a:lnTo>
                <a:lnTo>
                  <a:pt x="625" y="1317"/>
                </a:lnTo>
                <a:lnTo>
                  <a:pt x="649" y="1224"/>
                </a:lnTo>
                <a:lnTo>
                  <a:pt x="684" y="1135"/>
                </a:lnTo>
                <a:lnTo>
                  <a:pt x="728" y="1053"/>
                </a:lnTo>
                <a:lnTo>
                  <a:pt x="778" y="975"/>
                </a:lnTo>
                <a:lnTo>
                  <a:pt x="838" y="903"/>
                </a:lnTo>
                <a:lnTo>
                  <a:pt x="902" y="837"/>
                </a:lnTo>
                <a:lnTo>
                  <a:pt x="974" y="778"/>
                </a:lnTo>
                <a:lnTo>
                  <a:pt x="1052" y="727"/>
                </a:lnTo>
                <a:lnTo>
                  <a:pt x="1134" y="684"/>
                </a:lnTo>
                <a:lnTo>
                  <a:pt x="1223" y="651"/>
                </a:lnTo>
                <a:lnTo>
                  <a:pt x="1316" y="624"/>
                </a:lnTo>
                <a:lnTo>
                  <a:pt x="1410" y="609"/>
                </a:lnTo>
                <a:lnTo>
                  <a:pt x="1510" y="604"/>
                </a:lnTo>
                <a:lnTo>
                  <a:pt x="1604" y="609"/>
                </a:lnTo>
                <a:lnTo>
                  <a:pt x="1693" y="623"/>
                </a:lnTo>
                <a:lnTo>
                  <a:pt x="1782" y="645"/>
                </a:lnTo>
                <a:lnTo>
                  <a:pt x="1866" y="675"/>
                </a:lnTo>
                <a:lnTo>
                  <a:pt x="1944" y="715"/>
                </a:lnTo>
                <a:lnTo>
                  <a:pt x="2019" y="760"/>
                </a:lnTo>
                <a:lnTo>
                  <a:pt x="2089" y="813"/>
                </a:lnTo>
                <a:lnTo>
                  <a:pt x="2154" y="872"/>
                </a:lnTo>
                <a:lnTo>
                  <a:pt x="2213" y="938"/>
                </a:lnTo>
                <a:lnTo>
                  <a:pt x="2264" y="1008"/>
                </a:lnTo>
                <a:lnTo>
                  <a:pt x="2309" y="1083"/>
                </a:lnTo>
                <a:lnTo>
                  <a:pt x="2347" y="1163"/>
                </a:lnTo>
                <a:lnTo>
                  <a:pt x="2419" y="1137"/>
                </a:lnTo>
                <a:lnTo>
                  <a:pt x="2377" y="1050"/>
                </a:lnTo>
                <a:lnTo>
                  <a:pt x="2328" y="968"/>
                </a:lnTo>
                <a:lnTo>
                  <a:pt x="2272" y="891"/>
                </a:lnTo>
                <a:lnTo>
                  <a:pt x="2208" y="820"/>
                </a:lnTo>
                <a:lnTo>
                  <a:pt x="2138" y="757"/>
                </a:lnTo>
                <a:lnTo>
                  <a:pt x="2063" y="699"/>
                </a:lnTo>
                <a:lnTo>
                  <a:pt x="1981" y="649"/>
                </a:lnTo>
                <a:lnTo>
                  <a:pt x="1895" y="607"/>
                </a:lnTo>
                <a:lnTo>
                  <a:pt x="1805" y="574"/>
                </a:lnTo>
                <a:lnTo>
                  <a:pt x="1709" y="549"/>
                </a:lnTo>
                <a:lnTo>
                  <a:pt x="1611" y="534"/>
                </a:lnTo>
                <a:lnTo>
                  <a:pt x="1510" y="529"/>
                </a:lnTo>
                <a:lnTo>
                  <a:pt x="1408" y="534"/>
                </a:lnTo>
                <a:lnTo>
                  <a:pt x="1309" y="549"/>
                </a:lnTo>
                <a:lnTo>
                  <a:pt x="1215" y="574"/>
                </a:lnTo>
                <a:lnTo>
                  <a:pt x="1124" y="607"/>
                </a:lnTo>
                <a:lnTo>
                  <a:pt x="1037" y="651"/>
                </a:lnTo>
                <a:lnTo>
                  <a:pt x="955" y="699"/>
                </a:lnTo>
                <a:lnTo>
                  <a:pt x="879" y="759"/>
                </a:lnTo>
                <a:lnTo>
                  <a:pt x="810" y="823"/>
                </a:lnTo>
                <a:lnTo>
                  <a:pt x="745" y="895"/>
                </a:lnTo>
                <a:lnTo>
                  <a:pt x="689" y="972"/>
                </a:lnTo>
                <a:lnTo>
                  <a:pt x="640" y="1053"/>
                </a:lnTo>
                <a:lnTo>
                  <a:pt x="600" y="1141"/>
                </a:lnTo>
                <a:lnTo>
                  <a:pt x="567" y="1233"/>
                </a:lnTo>
                <a:lnTo>
                  <a:pt x="544" y="1329"/>
                </a:lnTo>
                <a:lnTo>
                  <a:pt x="471" y="1317"/>
                </a:lnTo>
                <a:lnTo>
                  <a:pt x="492" y="1228"/>
                </a:lnTo>
                <a:lnTo>
                  <a:pt x="518" y="1144"/>
                </a:lnTo>
                <a:lnTo>
                  <a:pt x="553" y="1062"/>
                </a:lnTo>
                <a:lnTo>
                  <a:pt x="593" y="984"/>
                </a:lnTo>
                <a:lnTo>
                  <a:pt x="640" y="909"/>
                </a:lnTo>
                <a:lnTo>
                  <a:pt x="693" y="839"/>
                </a:lnTo>
                <a:lnTo>
                  <a:pt x="752" y="774"/>
                </a:lnTo>
                <a:lnTo>
                  <a:pt x="698" y="720"/>
                </a:lnTo>
                <a:lnTo>
                  <a:pt x="635" y="792"/>
                </a:lnTo>
                <a:lnTo>
                  <a:pt x="578" y="867"/>
                </a:lnTo>
                <a:lnTo>
                  <a:pt x="527" y="947"/>
                </a:lnTo>
                <a:lnTo>
                  <a:pt x="482" y="1033"/>
                </a:lnTo>
                <a:lnTo>
                  <a:pt x="445" y="1121"/>
                </a:lnTo>
                <a:lnTo>
                  <a:pt x="415" y="1214"/>
                </a:lnTo>
                <a:lnTo>
                  <a:pt x="394" y="1310"/>
                </a:lnTo>
                <a:lnTo>
                  <a:pt x="382" y="1409"/>
                </a:lnTo>
                <a:lnTo>
                  <a:pt x="377" y="1510"/>
                </a:lnTo>
                <a:lnTo>
                  <a:pt x="382" y="1620"/>
                </a:lnTo>
                <a:lnTo>
                  <a:pt x="398" y="1728"/>
                </a:lnTo>
                <a:lnTo>
                  <a:pt x="424" y="1833"/>
                </a:lnTo>
                <a:lnTo>
                  <a:pt x="459" y="1932"/>
                </a:lnTo>
                <a:lnTo>
                  <a:pt x="502" y="2028"/>
                </a:lnTo>
                <a:lnTo>
                  <a:pt x="555" y="2119"/>
                </a:lnTo>
                <a:lnTo>
                  <a:pt x="614" y="2204"/>
                </a:lnTo>
                <a:lnTo>
                  <a:pt x="682" y="2283"/>
                </a:lnTo>
                <a:lnTo>
                  <a:pt x="736" y="2229"/>
                </a:lnTo>
                <a:lnTo>
                  <a:pt x="674" y="2156"/>
                </a:lnTo>
                <a:lnTo>
                  <a:pt x="618" y="2075"/>
                </a:lnTo>
                <a:lnTo>
                  <a:pt x="569" y="1992"/>
                </a:lnTo>
                <a:lnTo>
                  <a:pt x="529" y="1903"/>
                </a:lnTo>
                <a:lnTo>
                  <a:pt x="495" y="1810"/>
                </a:lnTo>
                <a:lnTo>
                  <a:pt x="471" y="1713"/>
                </a:lnTo>
                <a:lnTo>
                  <a:pt x="457" y="1613"/>
                </a:lnTo>
                <a:lnTo>
                  <a:pt x="452" y="1510"/>
                </a:lnTo>
                <a:lnTo>
                  <a:pt x="454" y="1442"/>
                </a:lnTo>
                <a:lnTo>
                  <a:pt x="461" y="1376"/>
                </a:lnTo>
                <a:lnTo>
                  <a:pt x="536" y="1388"/>
                </a:lnTo>
                <a:lnTo>
                  <a:pt x="530" y="1449"/>
                </a:lnTo>
                <a:lnTo>
                  <a:pt x="529" y="1510"/>
                </a:lnTo>
                <a:lnTo>
                  <a:pt x="534" y="1613"/>
                </a:lnTo>
                <a:lnTo>
                  <a:pt x="550" y="1714"/>
                </a:lnTo>
                <a:lnTo>
                  <a:pt x="576" y="1810"/>
                </a:lnTo>
                <a:lnTo>
                  <a:pt x="611" y="1903"/>
                </a:lnTo>
                <a:lnTo>
                  <a:pt x="654" y="1990"/>
                </a:lnTo>
                <a:lnTo>
                  <a:pt x="707" y="2074"/>
                </a:lnTo>
                <a:lnTo>
                  <a:pt x="766" y="2150"/>
                </a:lnTo>
                <a:lnTo>
                  <a:pt x="834" y="2220"/>
                </a:lnTo>
                <a:lnTo>
                  <a:pt x="907" y="2283"/>
                </a:lnTo>
                <a:lnTo>
                  <a:pt x="986" y="2340"/>
                </a:lnTo>
                <a:lnTo>
                  <a:pt x="1071" y="2388"/>
                </a:lnTo>
                <a:lnTo>
                  <a:pt x="1103" y="2319"/>
                </a:lnTo>
                <a:lnTo>
                  <a:pt x="1028" y="2278"/>
                </a:lnTo>
                <a:lnTo>
                  <a:pt x="960" y="2229"/>
                </a:lnTo>
                <a:lnTo>
                  <a:pt x="893" y="2175"/>
                </a:lnTo>
                <a:lnTo>
                  <a:pt x="836" y="2114"/>
                </a:lnTo>
                <a:lnTo>
                  <a:pt x="782" y="2047"/>
                </a:lnTo>
                <a:lnTo>
                  <a:pt x="843" y="2004"/>
                </a:lnTo>
                <a:lnTo>
                  <a:pt x="897" y="2068"/>
                </a:lnTo>
                <a:lnTo>
                  <a:pt x="956" y="2129"/>
                </a:lnTo>
                <a:lnTo>
                  <a:pt x="1021" y="2182"/>
                </a:lnTo>
                <a:lnTo>
                  <a:pt x="1092" y="2229"/>
                </a:lnTo>
                <a:lnTo>
                  <a:pt x="1167" y="2267"/>
                </a:lnTo>
                <a:lnTo>
                  <a:pt x="1248" y="2299"/>
                </a:lnTo>
                <a:lnTo>
                  <a:pt x="1332" y="2321"/>
                </a:lnTo>
                <a:lnTo>
                  <a:pt x="1419" y="2335"/>
                </a:lnTo>
                <a:lnTo>
                  <a:pt x="1510" y="2340"/>
                </a:lnTo>
                <a:lnTo>
                  <a:pt x="1600" y="2335"/>
                </a:lnTo>
                <a:lnTo>
                  <a:pt x="1689" y="2321"/>
                </a:lnTo>
                <a:lnTo>
                  <a:pt x="1775" y="2297"/>
                </a:lnTo>
                <a:lnTo>
                  <a:pt x="1855" y="2265"/>
                </a:lnTo>
                <a:lnTo>
                  <a:pt x="1932" y="2225"/>
                </a:lnTo>
                <a:lnTo>
                  <a:pt x="2004" y="2177"/>
                </a:lnTo>
                <a:lnTo>
                  <a:pt x="2070" y="2122"/>
                </a:lnTo>
                <a:lnTo>
                  <a:pt x="2018" y="2070"/>
                </a:lnTo>
                <a:lnTo>
                  <a:pt x="1958" y="2119"/>
                </a:lnTo>
                <a:lnTo>
                  <a:pt x="1892" y="2161"/>
                </a:lnTo>
                <a:lnTo>
                  <a:pt x="1822" y="2197"/>
                </a:lnTo>
                <a:lnTo>
                  <a:pt x="1749" y="2227"/>
                </a:lnTo>
                <a:lnTo>
                  <a:pt x="1672" y="2248"/>
                </a:lnTo>
                <a:lnTo>
                  <a:pt x="1592" y="2260"/>
                </a:lnTo>
                <a:lnTo>
                  <a:pt x="1510" y="2265"/>
                </a:lnTo>
                <a:lnTo>
                  <a:pt x="1440" y="2262"/>
                </a:lnTo>
                <a:lnTo>
                  <a:pt x="1370" y="2251"/>
                </a:lnTo>
                <a:lnTo>
                  <a:pt x="1389" y="2178"/>
                </a:lnTo>
                <a:lnTo>
                  <a:pt x="1449" y="2187"/>
                </a:lnTo>
                <a:lnTo>
                  <a:pt x="1510" y="2189"/>
                </a:lnTo>
                <a:lnTo>
                  <a:pt x="1590" y="2183"/>
                </a:lnTo>
                <a:lnTo>
                  <a:pt x="1667" y="2171"/>
                </a:lnTo>
                <a:lnTo>
                  <a:pt x="1740" y="2149"/>
                </a:lnTo>
                <a:lnTo>
                  <a:pt x="1810" y="2119"/>
                </a:lnTo>
                <a:lnTo>
                  <a:pt x="1876" y="2082"/>
                </a:lnTo>
                <a:lnTo>
                  <a:pt x="1937" y="2039"/>
                </a:lnTo>
                <a:lnTo>
                  <a:pt x="1993" y="1988"/>
                </a:lnTo>
                <a:lnTo>
                  <a:pt x="2042" y="1932"/>
                </a:lnTo>
                <a:lnTo>
                  <a:pt x="2086" y="1871"/>
                </a:lnTo>
                <a:lnTo>
                  <a:pt x="2122" y="1805"/>
                </a:lnTo>
                <a:lnTo>
                  <a:pt x="2192" y="1836"/>
                </a:lnTo>
                <a:lnTo>
                  <a:pt x="2154" y="1904"/>
                </a:lnTo>
                <a:lnTo>
                  <a:pt x="2110" y="1967"/>
                </a:lnTo>
                <a:lnTo>
                  <a:pt x="2061" y="2027"/>
                </a:lnTo>
                <a:lnTo>
                  <a:pt x="2114" y="2081"/>
                </a:lnTo>
                <a:lnTo>
                  <a:pt x="2171" y="2014"/>
                </a:lnTo>
                <a:lnTo>
                  <a:pt x="2220" y="1941"/>
                </a:lnTo>
                <a:lnTo>
                  <a:pt x="2264" y="1863"/>
                </a:lnTo>
                <a:lnTo>
                  <a:pt x="2297" y="1779"/>
                </a:lnTo>
                <a:lnTo>
                  <a:pt x="2321" y="1692"/>
                </a:lnTo>
                <a:lnTo>
                  <a:pt x="2396" y="1702"/>
                </a:lnTo>
                <a:lnTo>
                  <a:pt x="2370" y="1795"/>
                </a:lnTo>
                <a:lnTo>
                  <a:pt x="2337" y="1882"/>
                </a:lnTo>
                <a:lnTo>
                  <a:pt x="2293" y="1965"/>
                </a:lnTo>
                <a:lnTo>
                  <a:pt x="2243" y="2044"/>
                </a:lnTo>
                <a:lnTo>
                  <a:pt x="2183" y="2115"/>
                </a:lnTo>
                <a:lnTo>
                  <a:pt x="2117" y="2182"/>
                </a:lnTo>
                <a:lnTo>
                  <a:pt x="2045" y="2241"/>
                </a:lnTo>
                <a:lnTo>
                  <a:pt x="1969" y="2292"/>
                </a:lnTo>
                <a:lnTo>
                  <a:pt x="1885" y="2335"/>
                </a:lnTo>
                <a:lnTo>
                  <a:pt x="1796" y="2368"/>
                </a:lnTo>
                <a:lnTo>
                  <a:pt x="1705" y="2394"/>
                </a:lnTo>
                <a:lnTo>
                  <a:pt x="1609" y="2410"/>
                </a:lnTo>
                <a:lnTo>
                  <a:pt x="1510" y="2415"/>
                </a:lnTo>
                <a:lnTo>
                  <a:pt x="1417" y="2410"/>
                </a:lnTo>
                <a:lnTo>
                  <a:pt x="1328" y="2398"/>
                </a:lnTo>
                <a:lnTo>
                  <a:pt x="1243" y="2375"/>
                </a:lnTo>
                <a:lnTo>
                  <a:pt x="1159" y="2346"/>
                </a:lnTo>
                <a:lnTo>
                  <a:pt x="1127" y="2414"/>
                </a:lnTo>
                <a:lnTo>
                  <a:pt x="1218" y="2447"/>
                </a:lnTo>
                <a:lnTo>
                  <a:pt x="1311" y="2471"/>
                </a:lnTo>
                <a:lnTo>
                  <a:pt x="1408" y="2485"/>
                </a:lnTo>
                <a:lnTo>
                  <a:pt x="1510" y="2490"/>
                </a:lnTo>
                <a:lnTo>
                  <a:pt x="1611" y="2485"/>
                </a:lnTo>
                <a:lnTo>
                  <a:pt x="1709" y="2471"/>
                </a:lnTo>
                <a:lnTo>
                  <a:pt x="1803" y="2447"/>
                </a:lnTo>
                <a:lnTo>
                  <a:pt x="1892" y="2414"/>
                </a:lnTo>
                <a:lnTo>
                  <a:pt x="1979" y="2372"/>
                </a:lnTo>
                <a:lnTo>
                  <a:pt x="2059" y="2323"/>
                </a:lnTo>
                <a:lnTo>
                  <a:pt x="2105" y="2384"/>
                </a:lnTo>
                <a:lnTo>
                  <a:pt x="2019" y="2436"/>
                </a:lnTo>
                <a:lnTo>
                  <a:pt x="1929" y="2480"/>
                </a:lnTo>
                <a:lnTo>
                  <a:pt x="1834" y="2515"/>
                </a:lnTo>
                <a:lnTo>
                  <a:pt x="1737" y="2543"/>
                </a:lnTo>
                <a:lnTo>
                  <a:pt x="1634" y="2560"/>
                </a:lnTo>
                <a:lnTo>
                  <a:pt x="1529" y="2567"/>
                </a:lnTo>
                <a:lnTo>
                  <a:pt x="1529" y="2642"/>
                </a:lnTo>
                <a:lnTo>
                  <a:pt x="1637" y="2635"/>
                </a:lnTo>
                <a:lnTo>
                  <a:pt x="1740" y="2619"/>
                </a:lnTo>
                <a:lnTo>
                  <a:pt x="1841" y="2593"/>
                </a:lnTo>
                <a:lnTo>
                  <a:pt x="1939" y="2558"/>
                </a:lnTo>
                <a:lnTo>
                  <a:pt x="2032" y="2515"/>
                </a:lnTo>
                <a:lnTo>
                  <a:pt x="2121" y="2464"/>
                </a:lnTo>
                <a:lnTo>
                  <a:pt x="2203" y="2405"/>
                </a:lnTo>
                <a:lnTo>
                  <a:pt x="2281" y="2340"/>
                </a:lnTo>
                <a:lnTo>
                  <a:pt x="2351" y="2267"/>
                </a:lnTo>
                <a:lnTo>
                  <a:pt x="2416" y="2189"/>
                </a:lnTo>
                <a:lnTo>
                  <a:pt x="2473" y="2105"/>
                </a:lnTo>
                <a:lnTo>
                  <a:pt x="2524" y="2016"/>
                </a:lnTo>
                <a:lnTo>
                  <a:pt x="2564" y="1924"/>
                </a:lnTo>
                <a:lnTo>
                  <a:pt x="2599" y="1826"/>
                </a:lnTo>
                <a:lnTo>
                  <a:pt x="2623" y="1723"/>
                </a:lnTo>
                <a:lnTo>
                  <a:pt x="2637" y="1618"/>
                </a:lnTo>
                <a:lnTo>
                  <a:pt x="2642" y="1510"/>
                </a:lnTo>
                <a:lnTo>
                  <a:pt x="2637" y="1406"/>
                </a:lnTo>
                <a:lnTo>
                  <a:pt x="2623" y="1305"/>
                </a:lnTo>
                <a:lnTo>
                  <a:pt x="2601" y="1207"/>
                </a:lnTo>
                <a:lnTo>
                  <a:pt x="2571" y="1111"/>
                </a:lnTo>
                <a:lnTo>
                  <a:pt x="2531" y="1020"/>
                </a:lnTo>
                <a:lnTo>
                  <a:pt x="2485" y="935"/>
                </a:lnTo>
                <a:lnTo>
                  <a:pt x="2431" y="853"/>
                </a:lnTo>
                <a:lnTo>
                  <a:pt x="2492" y="808"/>
                </a:lnTo>
                <a:lnTo>
                  <a:pt x="2550" y="895"/>
                </a:lnTo>
                <a:lnTo>
                  <a:pt x="2601" y="989"/>
                </a:lnTo>
                <a:lnTo>
                  <a:pt x="2642" y="1085"/>
                </a:lnTo>
                <a:lnTo>
                  <a:pt x="2676" y="1186"/>
                </a:lnTo>
                <a:lnTo>
                  <a:pt x="2700" y="1291"/>
                </a:lnTo>
                <a:lnTo>
                  <a:pt x="2714" y="1399"/>
                </a:lnTo>
                <a:lnTo>
                  <a:pt x="2719" y="1510"/>
                </a:lnTo>
                <a:lnTo>
                  <a:pt x="2716" y="1589"/>
                </a:lnTo>
                <a:lnTo>
                  <a:pt x="2709" y="1667"/>
                </a:lnTo>
                <a:lnTo>
                  <a:pt x="2697" y="1742"/>
                </a:lnTo>
                <a:lnTo>
                  <a:pt x="2770" y="1761"/>
                </a:lnTo>
                <a:lnTo>
                  <a:pt x="2784" y="1680"/>
                </a:lnTo>
                <a:lnTo>
                  <a:pt x="2791" y="1596"/>
                </a:lnTo>
                <a:lnTo>
                  <a:pt x="2794" y="1510"/>
                </a:lnTo>
                <a:lnTo>
                  <a:pt x="2789" y="1394"/>
                </a:lnTo>
                <a:lnTo>
                  <a:pt x="2773" y="1280"/>
                </a:lnTo>
                <a:lnTo>
                  <a:pt x="2749" y="1169"/>
                </a:lnTo>
                <a:lnTo>
                  <a:pt x="2714" y="1062"/>
                </a:lnTo>
                <a:lnTo>
                  <a:pt x="2670" y="959"/>
                </a:lnTo>
                <a:lnTo>
                  <a:pt x="2620" y="862"/>
                </a:lnTo>
                <a:lnTo>
                  <a:pt x="2559" y="769"/>
                </a:lnTo>
                <a:lnTo>
                  <a:pt x="2492" y="684"/>
                </a:lnTo>
                <a:lnTo>
                  <a:pt x="2419" y="602"/>
                </a:lnTo>
                <a:lnTo>
                  <a:pt x="2337" y="529"/>
                </a:lnTo>
                <a:lnTo>
                  <a:pt x="2251" y="462"/>
                </a:lnTo>
                <a:lnTo>
                  <a:pt x="2159" y="401"/>
                </a:lnTo>
                <a:lnTo>
                  <a:pt x="2061" y="351"/>
                </a:lnTo>
                <a:lnTo>
                  <a:pt x="1958" y="307"/>
                </a:lnTo>
                <a:lnTo>
                  <a:pt x="1852" y="272"/>
                </a:lnTo>
                <a:lnTo>
                  <a:pt x="1740" y="248"/>
                </a:lnTo>
                <a:lnTo>
                  <a:pt x="1627" y="232"/>
                </a:lnTo>
                <a:lnTo>
                  <a:pt x="1510" y="227"/>
                </a:lnTo>
                <a:close/>
                <a:moveTo>
                  <a:pt x="1529" y="77"/>
                </a:moveTo>
                <a:lnTo>
                  <a:pt x="1529" y="152"/>
                </a:lnTo>
                <a:lnTo>
                  <a:pt x="1651" y="159"/>
                </a:lnTo>
                <a:lnTo>
                  <a:pt x="1770" y="176"/>
                </a:lnTo>
                <a:lnTo>
                  <a:pt x="1885" y="204"/>
                </a:lnTo>
                <a:lnTo>
                  <a:pt x="1997" y="243"/>
                </a:lnTo>
                <a:lnTo>
                  <a:pt x="2105" y="288"/>
                </a:lnTo>
                <a:lnTo>
                  <a:pt x="2206" y="344"/>
                </a:lnTo>
                <a:lnTo>
                  <a:pt x="2302" y="406"/>
                </a:lnTo>
                <a:lnTo>
                  <a:pt x="2393" y="478"/>
                </a:lnTo>
                <a:lnTo>
                  <a:pt x="2477" y="556"/>
                </a:lnTo>
                <a:lnTo>
                  <a:pt x="2555" y="640"/>
                </a:lnTo>
                <a:lnTo>
                  <a:pt x="2625" y="733"/>
                </a:lnTo>
                <a:lnTo>
                  <a:pt x="2686" y="830"/>
                </a:lnTo>
                <a:lnTo>
                  <a:pt x="2740" y="931"/>
                </a:lnTo>
                <a:lnTo>
                  <a:pt x="2786" y="1040"/>
                </a:lnTo>
                <a:lnTo>
                  <a:pt x="2822" y="1151"/>
                </a:lnTo>
                <a:lnTo>
                  <a:pt x="2848" y="1268"/>
                </a:lnTo>
                <a:lnTo>
                  <a:pt x="2864" y="1388"/>
                </a:lnTo>
                <a:lnTo>
                  <a:pt x="2869" y="1510"/>
                </a:lnTo>
                <a:lnTo>
                  <a:pt x="2864" y="1631"/>
                </a:lnTo>
                <a:lnTo>
                  <a:pt x="2848" y="1749"/>
                </a:lnTo>
                <a:lnTo>
                  <a:pt x="2822" y="1863"/>
                </a:lnTo>
                <a:lnTo>
                  <a:pt x="2787" y="1974"/>
                </a:lnTo>
                <a:lnTo>
                  <a:pt x="2744" y="2081"/>
                </a:lnTo>
                <a:lnTo>
                  <a:pt x="2691" y="2182"/>
                </a:lnTo>
                <a:lnTo>
                  <a:pt x="2630" y="2278"/>
                </a:lnTo>
                <a:lnTo>
                  <a:pt x="2562" y="2368"/>
                </a:lnTo>
                <a:lnTo>
                  <a:pt x="2487" y="2454"/>
                </a:lnTo>
                <a:lnTo>
                  <a:pt x="2539" y="2508"/>
                </a:lnTo>
                <a:lnTo>
                  <a:pt x="2611" y="2428"/>
                </a:lnTo>
                <a:lnTo>
                  <a:pt x="2677" y="2342"/>
                </a:lnTo>
                <a:lnTo>
                  <a:pt x="2738" y="2251"/>
                </a:lnTo>
                <a:lnTo>
                  <a:pt x="2791" y="2157"/>
                </a:lnTo>
                <a:lnTo>
                  <a:pt x="2836" y="2058"/>
                </a:lnTo>
                <a:lnTo>
                  <a:pt x="2875" y="1955"/>
                </a:lnTo>
                <a:lnTo>
                  <a:pt x="2904" y="1847"/>
                </a:lnTo>
                <a:lnTo>
                  <a:pt x="2927" y="1739"/>
                </a:lnTo>
                <a:lnTo>
                  <a:pt x="2939" y="1625"/>
                </a:lnTo>
                <a:lnTo>
                  <a:pt x="2944" y="1510"/>
                </a:lnTo>
                <a:lnTo>
                  <a:pt x="2939" y="1388"/>
                </a:lnTo>
                <a:lnTo>
                  <a:pt x="2923" y="1268"/>
                </a:lnTo>
                <a:lnTo>
                  <a:pt x="2899" y="1151"/>
                </a:lnTo>
                <a:lnTo>
                  <a:pt x="2864" y="1038"/>
                </a:lnTo>
                <a:lnTo>
                  <a:pt x="2822" y="930"/>
                </a:lnTo>
                <a:lnTo>
                  <a:pt x="2770" y="825"/>
                </a:lnTo>
                <a:lnTo>
                  <a:pt x="2711" y="726"/>
                </a:lnTo>
                <a:lnTo>
                  <a:pt x="2644" y="631"/>
                </a:lnTo>
                <a:lnTo>
                  <a:pt x="2571" y="544"/>
                </a:lnTo>
                <a:lnTo>
                  <a:pt x="2489" y="462"/>
                </a:lnTo>
                <a:lnTo>
                  <a:pt x="2402" y="387"/>
                </a:lnTo>
                <a:lnTo>
                  <a:pt x="2309" y="319"/>
                </a:lnTo>
                <a:lnTo>
                  <a:pt x="2211" y="258"/>
                </a:lnTo>
                <a:lnTo>
                  <a:pt x="2107" y="206"/>
                </a:lnTo>
                <a:lnTo>
                  <a:pt x="1998" y="162"/>
                </a:lnTo>
                <a:lnTo>
                  <a:pt x="1887" y="127"/>
                </a:lnTo>
                <a:lnTo>
                  <a:pt x="1771" y="101"/>
                </a:lnTo>
                <a:lnTo>
                  <a:pt x="1651" y="84"/>
                </a:lnTo>
                <a:lnTo>
                  <a:pt x="1529" y="77"/>
                </a:lnTo>
                <a:close/>
                <a:moveTo>
                  <a:pt x="1510" y="0"/>
                </a:moveTo>
                <a:lnTo>
                  <a:pt x="1641" y="5"/>
                </a:lnTo>
                <a:lnTo>
                  <a:pt x="1768" y="23"/>
                </a:lnTo>
                <a:lnTo>
                  <a:pt x="1892" y="49"/>
                </a:lnTo>
                <a:lnTo>
                  <a:pt x="2011" y="86"/>
                </a:lnTo>
                <a:lnTo>
                  <a:pt x="2126" y="131"/>
                </a:lnTo>
                <a:lnTo>
                  <a:pt x="2237" y="187"/>
                </a:lnTo>
                <a:lnTo>
                  <a:pt x="2342" y="250"/>
                </a:lnTo>
                <a:lnTo>
                  <a:pt x="2442" y="321"/>
                </a:lnTo>
                <a:lnTo>
                  <a:pt x="2534" y="401"/>
                </a:lnTo>
                <a:lnTo>
                  <a:pt x="2620" y="487"/>
                </a:lnTo>
                <a:lnTo>
                  <a:pt x="2700" y="579"/>
                </a:lnTo>
                <a:lnTo>
                  <a:pt x="2772" y="679"/>
                </a:lnTo>
                <a:lnTo>
                  <a:pt x="2834" y="783"/>
                </a:lnTo>
                <a:lnTo>
                  <a:pt x="2890" y="895"/>
                </a:lnTo>
                <a:lnTo>
                  <a:pt x="2936" y="1010"/>
                </a:lnTo>
                <a:lnTo>
                  <a:pt x="2972" y="1128"/>
                </a:lnTo>
                <a:lnTo>
                  <a:pt x="2999" y="1252"/>
                </a:lnTo>
                <a:lnTo>
                  <a:pt x="3016" y="1380"/>
                </a:lnTo>
                <a:lnTo>
                  <a:pt x="3021" y="1510"/>
                </a:lnTo>
                <a:lnTo>
                  <a:pt x="3016" y="1641"/>
                </a:lnTo>
                <a:lnTo>
                  <a:pt x="2999" y="1768"/>
                </a:lnTo>
                <a:lnTo>
                  <a:pt x="2972" y="1891"/>
                </a:lnTo>
                <a:lnTo>
                  <a:pt x="2936" y="2011"/>
                </a:lnTo>
                <a:lnTo>
                  <a:pt x="2890" y="2126"/>
                </a:lnTo>
                <a:lnTo>
                  <a:pt x="2834" y="2236"/>
                </a:lnTo>
                <a:lnTo>
                  <a:pt x="2772" y="2340"/>
                </a:lnTo>
                <a:lnTo>
                  <a:pt x="2700" y="2440"/>
                </a:lnTo>
                <a:lnTo>
                  <a:pt x="2620" y="2534"/>
                </a:lnTo>
                <a:lnTo>
                  <a:pt x="2534" y="2619"/>
                </a:lnTo>
                <a:lnTo>
                  <a:pt x="2442" y="2698"/>
                </a:lnTo>
                <a:lnTo>
                  <a:pt x="2342" y="2769"/>
                </a:lnTo>
                <a:lnTo>
                  <a:pt x="2237" y="2834"/>
                </a:lnTo>
                <a:lnTo>
                  <a:pt x="2126" y="2888"/>
                </a:lnTo>
                <a:lnTo>
                  <a:pt x="2011" y="2933"/>
                </a:lnTo>
                <a:lnTo>
                  <a:pt x="1892" y="2970"/>
                </a:lnTo>
                <a:lnTo>
                  <a:pt x="1768" y="2996"/>
                </a:lnTo>
                <a:lnTo>
                  <a:pt x="1641" y="3014"/>
                </a:lnTo>
                <a:lnTo>
                  <a:pt x="1510" y="3019"/>
                </a:lnTo>
                <a:lnTo>
                  <a:pt x="1379" y="3014"/>
                </a:lnTo>
                <a:lnTo>
                  <a:pt x="1251" y="2996"/>
                </a:lnTo>
                <a:lnTo>
                  <a:pt x="1129" y="2970"/>
                </a:lnTo>
                <a:lnTo>
                  <a:pt x="1009" y="2933"/>
                </a:lnTo>
                <a:lnTo>
                  <a:pt x="893" y="2888"/>
                </a:lnTo>
                <a:lnTo>
                  <a:pt x="783" y="2834"/>
                </a:lnTo>
                <a:lnTo>
                  <a:pt x="679" y="2769"/>
                </a:lnTo>
                <a:lnTo>
                  <a:pt x="579" y="2698"/>
                </a:lnTo>
                <a:lnTo>
                  <a:pt x="485" y="2619"/>
                </a:lnTo>
                <a:lnTo>
                  <a:pt x="399" y="2534"/>
                </a:lnTo>
                <a:lnTo>
                  <a:pt x="321" y="2440"/>
                </a:lnTo>
                <a:lnTo>
                  <a:pt x="249" y="2340"/>
                </a:lnTo>
                <a:lnTo>
                  <a:pt x="185" y="2236"/>
                </a:lnTo>
                <a:lnTo>
                  <a:pt x="131" y="2126"/>
                </a:lnTo>
                <a:lnTo>
                  <a:pt x="85" y="2011"/>
                </a:lnTo>
                <a:lnTo>
                  <a:pt x="49" y="1891"/>
                </a:lnTo>
                <a:lnTo>
                  <a:pt x="22" y="1768"/>
                </a:lnTo>
                <a:lnTo>
                  <a:pt x="5" y="1641"/>
                </a:lnTo>
                <a:lnTo>
                  <a:pt x="0" y="1510"/>
                </a:lnTo>
                <a:lnTo>
                  <a:pt x="5" y="1381"/>
                </a:lnTo>
                <a:lnTo>
                  <a:pt x="21" y="1256"/>
                </a:lnTo>
                <a:lnTo>
                  <a:pt x="47" y="1134"/>
                </a:lnTo>
                <a:lnTo>
                  <a:pt x="84" y="1015"/>
                </a:lnTo>
                <a:lnTo>
                  <a:pt x="127" y="902"/>
                </a:lnTo>
                <a:lnTo>
                  <a:pt x="181" y="792"/>
                </a:lnTo>
                <a:lnTo>
                  <a:pt x="244" y="687"/>
                </a:lnTo>
                <a:lnTo>
                  <a:pt x="314" y="590"/>
                </a:lnTo>
                <a:lnTo>
                  <a:pt x="391" y="497"/>
                </a:lnTo>
                <a:lnTo>
                  <a:pt x="476" y="410"/>
                </a:lnTo>
                <a:lnTo>
                  <a:pt x="567" y="332"/>
                </a:lnTo>
                <a:lnTo>
                  <a:pt x="611" y="393"/>
                </a:lnTo>
                <a:lnTo>
                  <a:pt x="525" y="468"/>
                </a:lnTo>
                <a:lnTo>
                  <a:pt x="445" y="549"/>
                </a:lnTo>
                <a:lnTo>
                  <a:pt x="372" y="637"/>
                </a:lnTo>
                <a:lnTo>
                  <a:pt x="305" y="731"/>
                </a:lnTo>
                <a:lnTo>
                  <a:pt x="248" y="830"/>
                </a:lnTo>
                <a:lnTo>
                  <a:pt x="195" y="933"/>
                </a:lnTo>
                <a:lnTo>
                  <a:pt x="153" y="1041"/>
                </a:lnTo>
                <a:lnTo>
                  <a:pt x="120" y="1153"/>
                </a:lnTo>
                <a:lnTo>
                  <a:pt x="96" y="1270"/>
                </a:lnTo>
                <a:lnTo>
                  <a:pt x="80" y="1388"/>
                </a:lnTo>
                <a:lnTo>
                  <a:pt x="75" y="1510"/>
                </a:lnTo>
                <a:lnTo>
                  <a:pt x="80" y="1634"/>
                </a:lnTo>
                <a:lnTo>
                  <a:pt x="96" y="1754"/>
                </a:lnTo>
                <a:lnTo>
                  <a:pt x="120" y="1873"/>
                </a:lnTo>
                <a:lnTo>
                  <a:pt x="155" y="1986"/>
                </a:lnTo>
                <a:lnTo>
                  <a:pt x="199" y="2095"/>
                </a:lnTo>
                <a:lnTo>
                  <a:pt x="251" y="2199"/>
                </a:lnTo>
                <a:lnTo>
                  <a:pt x="312" y="2300"/>
                </a:lnTo>
                <a:lnTo>
                  <a:pt x="380" y="2394"/>
                </a:lnTo>
                <a:lnTo>
                  <a:pt x="455" y="2482"/>
                </a:lnTo>
                <a:lnTo>
                  <a:pt x="537" y="2564"/>
                </a:lnTo>
                <a:lnTo>
                  <a:pt x="625" y="2639"/>
                </a:lnTo>
                <a:lnTo>
                  <a:pt x="719" y="2707"/>
                </a:lnTo>
                <a:lnTo>
                  <a:pt x="820" y="2768"/>
                </a:lnTo>
                <a:lnTo>
                  <a:pt x="925" y="2820"/>
                </a:lnTo>
                <a:lnTo>
                  <a:pt x="1033" y="2864"/>
                </a:lnTo>
                <a:lnTo>
                  <a:pt x="1147" y="2898"/>
                </a:lnTo>
                <a:lnTo>
                  <a:pt x="1265" y="2923"/>
                </a:lnTo>
                <a:lnTo>
                  <a:pt x="1386" y="2939"/>
                </a:lnTo>
                <a:lnTo>
                  <a:pt x="1510" y="2944"/>
                </a:lnTo>
                <a:lnTo>
                  <a:pt x="1635" y="2939"/>
                </a:lnTo>
                <a:lnTo>
                  <a:pt x="1759" y="2923"/>
                </a:lnTo>
                <a:lnTo>
                  <a:pt x="1878" y="2897"/>
                </a:lnTo>
                <a:lnTo>
                  <a:pt x="1993" y="2860"/>
                </a:lnTo>
                <a:lnTo>
                  <a:pt x="2105" y="2815"/>
                </a:lnTo>
                <a:lnTo>
                  <a:pt x="2211" y="2761"/>
                </a:lnTo>
                <a:lnTo>
                  <a:pt x="2313" y="2698"/>
                </a:lnTo>
                <a:lnTo>
                  <a:pt x="2409" y="2628"/>
                </a:lnTo>
                <a:lnTo>
                  <a:pt x="2498" y="2550"/>
                </a:lnTo>
                <a:lnTo>
                  <a:pt x="2443" y="2497"/>
                </a:lnTo>
                <a:lnTo>
                  <a:pt x="2360" y="2571"/>
                </a:lnTo>
                <a:lnTo>
                  <a:pt x="2269" y="2637"/>
                </a:lnTo>
                <a:lnTo>
                  <a:pt x="2175" y="2696"/>
                </a:lnTo>
                <a:lnTo>
                  <a:pt x="2073" y="2747"/>
                </a:lnTo>
                <a:lnTo>
                  <a:pt x="1969" y="2790"/>
                </a:lnTo>
                <a:lnTo>
                  <a:pt x="1859" y="2823"/>
                </a:lnTo>
                <a:lnTo>
                  <a:pt x="1745" y="2848"/>
                </a:lnTo>
                <a:lnTo>
                  <a:pt x="1628" y="2864"/>
                </a:lnTo>
                <a:lnTo>
                  <a:pt x="1510" y="2869"/>
                </a:lnTo>
                <a:lnTo>
                  <a:pt x="1386" y="2864"/>
                </a:lnTo>
                <a:lnTo>
                  <a:pt x="1265" y="2846"/>
                </a:lnTo>
                <a:lnTo>
                  <a:pt x="1148" y="2820"/>
                </a:lnTo>
                <a:lnTo>
                  <a:pt x="1035" y="2783"/>
                </a:lnTo>
                <a:lnTo>
                  <a:pt x="927" y="2738"/>
                </a:lnTo>
                <a:lnTo>
                  <a:pt x="824" y="2684"/>
                </a:lnTo>
                <a:lnTo>
                  <a:pt x="726" y="2619"/>
                </a:lnTo>
                <a:lnTo>
                  <a:pt x="635" y="2550"/>
                </a:lnTo>
                <a:lnTo>
                  <a:pt x="550" y="2471"/>
                </a:lnTo>
                <a:lnTo>
                  <a:pt x="471" y="2386"/>
                </a:lnTo>
                <a:lnTo>
                  <a:pt x="399" y="2293"/>
                </a:lnTo>
                <a:lnTo>
                  <a:pt x="337" y="2196"/>
                </a:lnTo>
                <a:lnTo>
                  <a:pt x="283" y="2093"/>
                </a:lnTo>
                <a:lnTo>
                  <a:pt x="237" y="1985"/>
                </a:lnTo>
                <a:lnTo>
                  <a:pt x="200" y="1871"/>
                </a:lnTo>
                <a:lnTo>
                  <a:pt x="174" y="1754"/>
                </a:lnTo>
                <a:lnTo>
                  <a:pt x="157" y="1634"/>
                </a:lnTo>
                <a:lnTo>
                  <a:pt x="152" y="1510"/>
                </a:lnTo>
                <a:lnTo>
                  <a:pt x="157" y="1388"/>
                </a:lnTo>
                <a:lnTo>
                  <a:pt x="173" y="1271"/>
                </a:lnTo>
                <a:lnTo>
                  <a:pt x="199" y="1156"/>
                </a:lnTo>
                <a:lnTo>
                  <a:pt x="234" y="1045"/>
                </a:lnTo>
                <a:lnTo>
                  <a:pt x="277" y="938"/>
                </a:lnTo>
                <a:lnTo>
                  <a:pt x="330" y="835"/>
                </a:lnTo>
                <a:lnTo>
                  <a:pt x="391" y="740"/>
                </a:lnTo>
                <a:lnTo>
                  <a:pt x="459" y="649"/>
                </a:lnTo>
                <a:lnTo>
                  <a:pt x="536" y="563"/>
                </a:lnTo>
                <a:lnTo>
                  <a:pt x="618" y="485"/>
                </a:lnTo>
                <a:lnTo>
                  <a:pt x="707" y="415"/>
                </a:lnTo>
                <a:lnTo>
                  <a:pt x="801" y="351"/>
                </a:lnTo>
                <a:lnTo>
                  <a:pt x="902" y="295"/>
                </a:lnTo>
                <a:lnTo>
                  <a:pt x="1007" y="248"/>
                </a:lnTo>
                <a:lnTo>
                  <a:pt x="1117" y="209"/>
                </a:lnTo>
                <a:lnTo>
                  <a:pt x="1230" y="182"/>
                </a:lnTo>
                <a:lnTo>
                  <a:pt x="1347" y="162"/>
                </a:lnTo>
                <a:lnTo>
                  <a:pt x="1468" y="154"/>
                </a:lnTo>
                <a:lnTo>
                  <a:pt x="1468" y="77"/>
                </a:lnTo>
                <a:lnTo>
                  <a:pt x="1356" y="84"/>
                </a:lnTo>
                <a:lnTo>
                  <a:pt x="1246" y="101"/>
                </a:lnTo>
                <a:lnTo>
                  <a:pt x="1140" y="126"/>
                </a:lnTo>
                <a:lnTo>
                  <a:pt x="1035" y="157"/>
                </a:lnTo>
                <a:lnTo>
                  <a:pt x="935" y="197"/>
                </a:lnTo>
                <a:lnTo>
                  <a:pt x="839" y="243"/>
                </a:lnTo>
                <a:lnTo>
                  <a:pt x="747" y="297"/>
                </a:lnTo>
                <a:lnTo>
                  <a:pt x="660" y="356"/>
                </a:lnTo>
                <a:lnTo>
                  <a:pt x="614" y="295"/>
                </a:lnTo>
                <a:lnTo>
                  <a:pt x="712" y="229"/>
                </a:lnTo>
                <a:lnTo>
                  <a:pt x="813" y="171"/>
                </a:lnTo>
                <a:lnTo>
                  <a:pt x="920" y="121"/>
                </a:lnTo>
                <a:lnTo>
                  <a:pt x="1031" y="79"/>
                </a:lnTo>
                <a:lnTo>
                  <a:pt x="1145" y="46"/>
                </a:lnTo>
                <a:lnTo>
                  <a:pt x="1263" y="19"/>
                </a:lnTo>
                <a:lnTo>
                  <a:pt x="1386" y="5"/>
                </a:lnTo>
                <a:lnTo>
                  <a:pt x="151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  <a:scene3d>
            <a:camera prst="isometricOffAxis2Top"/>
            <a:lightRig rig="threePt" dir="t"/>
          </a:scene3d>
          <a:sp3d extrusionH="80645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Прямоугольник 229"/>
          <p:cNvSpPr/>
          <p:nvPr/>
        </p:nvSpPr>
        <p:spPr>
          <a:xfrm>
            <a:off x="357158" y="1428736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 rot="16200000" flipH="1">
            <a:off x="983935" y="2698454"/>
            <a:ext cx="1639685" cy="39290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229"/>
          <p:cNvSpPr/>
          <p:nvPr/>
        </p:nvSpPr>
        <p:spPr>
          <a:xfrm>
            <a:off x="3357554" y="785794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>
          <a:xfrm rot="16200000" flipH="1">
            <a:off x="3143747" y="2896097"/>
            <a:ext cx="2939850" cy="11906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229"/>
          <p:cNvSpPr/>
          <p:nvPr/>
        </p:nvSpPr>
        <p:spPr>
          <a:xfrm>
            <a:off x="6250793" y="1428736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7" name="Straight Connector 16"/>
          <p:cNvCxnSpPr>
            <a:stCxn id="16" idx="2"/>
          </p:cNvCxnSpPr>
          <p:nvPr/>
        </p:nvCxnSpPr>
        <p:spPr>
          <a:xfrm rot="5400000">
            <a:off x="5788141" y="2359124"/>
            <a:ext cx="1996875" cy="1428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